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8353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54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330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535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589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979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268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030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3686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54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99962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7F561-45FA-4641-855E-433914028117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A9AE7-5B12-4468-A15C-3F4289341BF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736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 descr="C:\Users\Li03Hua\Desktop\1.1031115湖新社參訪國防醫學院\新增資料夾\4206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7814" y="2384131"/>
            <a:ext cx="3923927" cy="2160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圖片 4" descr="C:\Users\Li03Hua\Desktop\1.1031115湖新社參訪國防醫學院\新增資料夾\4207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24424" cy="2305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圖片 5" descr="C:\Users\Li03Hua\Desktop\1.1031115湖新社參訪國防醫學院\新增資料夾\4209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3018" y="4617131"/>
            <a:ext cx="3938854" cy="22768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圖片 6" descr="C:\Users\Li03Hua\Desktop\1.1031115湖新社參訪國防醫學院\新增資料夾\4219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62"/>
            <a:ext cx="3923928" cy="22959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圖片 7" descr="C:\Users\Li03Hua\Desktop\1.1031115湖新社參訪國防醫學院\新增資料夾\4222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653135"/>
            <a:ext cx="3924424" cy="22048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圖片 8" descr="C:\Users\Li03Hua\Desktop\1.1031115湖新社參訪國防醫學院\新增資料夾\4224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1066"/>
            <a:ext cx="3924424" cy="222637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文字方塊 9"/>
          <p:cNvSpPr txBox="1"/>
          <p:nvPr/>
        </p:nvSpPr>
        <p:spPr>
          <a:xfrm>
            <a:off x="8244408" y="188640"/>
            <a:ext cx="800219" cy="64087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內湖新移民團體「湖新社」一○三年十一月十五日參與內湖國防醫學院</a:t>
            </a:r>
            <a:r>
              <a:rPr lang="en-US" altLang="zh-TW" sz="2000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『</a:t>
            </a:r>
            <a:r>
              <a:rPr lang="zh-TW" altLang="en-US" sz="200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關懷新移民就醫戲劇</a:t>
            </a:r>
            <a:r>
              <a:rPr lang="zh-TW" altLang="en-US" sz="2000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表演及座談會</a:t>
            </a:r>
            <a:r>
              <a:rPr lang="en-US" altLang="zh-TW" sz="2000" dirty="0" smtClean="0">
                <a:latin typeface="華康楷書體W7" panose="03000709000000000000" pitchFamily="65" charset="-120"/>
                <a:ea typeface="華康楷書體W7" panose="03000709000000000000" pitchFamily="65" charset="-120"/>
              </a:rPr>
              <a:t>』</a:t>
            </a:r>
            <a:endParaRPr lang="zh-TW" altLang="en-US" sz="2000" dirty="0">
              <a:latin typeface="華康楷書體W7" panose="03000709000000000000" pitchFamily="65" charset="-120"/>
              <a:ea typeface="華康楷書體W7" panose="030007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1249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</Words>
  <Application>Microsoft Office PowerPoint</Application>
  <PresentationFormat>如螢幕大小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許麗華</dc:creator>
  <cp:lastModifiedBy>許麗華</cp:lastModifiedBy>
  <cp:revision>5</cp:revision>
  <dcterms:created xsi:type="dcterms:W3CDTF">2014-12-27T11:48:29Z</dcterms:created>
  <dcterms:modified xsi:type="dcterms:W3CDTF">2014-12-29T07:35:54Z</dcterms:modified>
</cp:coreProperties>
</file>