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994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70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77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25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57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6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1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95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69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66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DB287-F157-477E-AC43-CD2C625DBEDB}" type="datetimeFigureOut">
              <a:rPr lang="zh-TW" altLang="en-US" smtClean="0"/>
              <a:t>2014/4/30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2692-F97B-4199-9AF2-9E93E69073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35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C:\Users\Li03Hua\Desktop\1030429湖新社內灣薰衣草森林之旅\精選照片\IMG_186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6"/>
            <a:ext cx="2987824" cy="226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C:\Users\Li03Hua\Desktop\1030429湖新社內灣薰衣草森林之旅\精選照片\IMG_18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70" y="-1926"/>
            <a:ext cx="3102397" cy="227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Li03Hua\Desktop\1030429湖新社內灣薰衣草森林之旅\精選照片\IMG_186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76" y="4556483"/>
            <a:ext cx="3038475" cy="230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Li03Hua\Desktop\1030429湖新社內灣薰衣草森林之旅\精選照片\IMG_18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85" y="4637340"/>
            <a:ext cx="3015960" cy="222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C:\Users\Li03Hua\Desktop\1030429湖新社內灣薰衣草森林之旅\精選照片\IMG_189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0" y="4509706"/>
            <a:ext cx="3008205" cy="236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C:\Users\Li03Hua\Desktop\1030429湖新社內灣薰衣草森林之旅\精選照片\IMG_19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5" y="-9689"/>
            <a:ext cx="2964755" cy="230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C:\Users\Li03Hua\Desktop\1030429湖新社內灣薰衣草森林之旅\精選照片\IMG_195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5" y="2326427"/>
            <a:ext cx="2964755" cy="2237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C:\Users\Li03Hua\Desktop\1030429湖新社內灣薰衣草森林之旅\精選照片\IMG_195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" y="2292875"/>
            <a:ext cx="2987825" cy="2165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C:\Users\Li03Hua\Desktop\1030429湖新社內灣薰衣草森林之旅\精選照片\IMG_194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00" y="2326427"/>
            <a:ext cx="3050442" cy="21652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文字方塊 13"/>
          <p:cNvSpPr txBox="1"/>
          <p:nvPr/>
        </p:nvSpPr>
        <p:spPr>
          <a:xfrm>
            <a:off x="5436096" y="46373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湖新社春遊內灣與薰衣草森林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9778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許麗華</dc:creator>
  <cp:lastModifiedBy>許麗華</cp:lastModifiedBy>
  <cp:revision>4</cp:revision>
  <dcterms:created xsi:type="dcterms:W3CDTF">2014-04-30T10:39:27Z</dcterms:created>
  <dcterms:modified xsi:type="dcterms:W3CDTF">2014-04-30T11:11:40Z</dcterms:modified>
</cp:coreProperties>
</file>