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4" r:id="rId3"/>
    <p:sldId id="276" r:id="rId4"/>
    <p:sldId id="275" r:id="rId5"/>
    <p:sldId id="277" r:id="rId6"/>
    <p:sldId id="278" r:id="rId7"/>
    <p:sldId id="258" r:id="rId8"/>
    <p:sldId id="280" r:id="rId9"/>
    <p:sldId id="279" r:id="rId10"/>
    <p:sldId id="268" r:id="rId11"/>
    <p:sldId id="281" r:id="rId12"/>
    <p:sldId id="282" r:id="rId13"/>
    <p:sldId id="286" r:id="rId14"/>
    <p:sldId id="287" r:id="rId15"/>
    <p:sldId id="26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E42C58"/>
    <a:srgbClr val="E5863F"/>
    <a:srgbClr val="F0D790"/>
    <a:srgbClr val="E3B229"/>
    <a:srgbClr val="73CBCF"/>
    <a:srgbClr val="86CF3D"/>
    <a:srgbClr val="3B4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8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395F0-4C93-4F46-87ED-BEBA2612C8AF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C25243C8-489F-4564-A15D-C2086DBE62E6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dirty="0" smtClean="0"/>
            <a:t>確定預期成果</a:t>
          </a:r>
          <a:endParaRPr lang="zh-TW" altLang="en-US" sz="2800" dirty="0"/>
        </a:p>
      </dgm:t>
    </dgm:pt>
    <dgm:pt modelId="{613F5504-9055-44DD-9AFD-CBEA90529D17}" type="parTrans" cxnId="{15117FC0-1294-4062-9C74-442E3C6CBF65}">
      <dgm:prSet/>
      <dgm:spPr/>
      <dgm:t>
        <a:bodyPr/>
        <a:lstStyle/>
        <a:p>
          <a:endParaRPr lang="zh-TW" altLang="en-US" sz="2800"/>
        </a:p>
      </dgm:t>
    </dgm:pt>
    <dgm:pt modelId="{668BAD5D-2401-4519-B545-2FFC9C47DC1D}" type="sibTrans" cxnId="{15117FC0-1294-4062-9C74-442E3C6CBF65}">
      <dgm:prSet custT="1"/>
      <dgm:spPr/>
      <dgm:t>
        <a:bodyPr/>
        <a:lstStyle/>
        <a:p>
          <a:endParaRPr lang="zh-TW" altLang="en-US" sz="2800"/>
        </a:p>
      </dgm:t>
    </dgm:pt>
    <dgm:pt modelId="{73E86258-65B2-4BD1-AC31-EFA3CE79590D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dirty="0" smtClean="0"/>
            <a:t>決定</a:t>
          </a:r>
          <a:endParaRPr lang="en-US" altLang="zh-TW" sz="28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dirty="0" smtClean="0"/>
            <a:t>證據</a:t>
          </a:r>
          <a:endParaRPr lang="zh-TW" altLang="en-US" sz="2800" dirty="0"/>
        </a:p>
      </dgm:t>
    </dgm:pt>
    <dgm:pt modelId="{3AAB0572-02CB-4574-AA63-73E44B529AAC}" type="parTrans" cxnId="{612DDD31-96C4-45FA-8536-A5F44CAD8904}">
      <dgm:prSet/>
      <dgm:spPr/>
      <dgm:t>
        <a:bodyPr/>
        <a:lstStyle/>
        <a:p>
          <a:endParaRPr lang="zh-TW" altLang="en-US" sz="2800"/>
        </a:p>
      </dgm:t>
    </dgm:pt>
    <dgm:pt modelId="{AE2E4F23-0402-4C3F-8E57-048BB270AA99}" type="sibTrans" cxnId="{612DDD31-96C4-45FA-8536-A5F44CAD8904}">
      <dgm:prSet custT="1"/>
      <dgm:spPr/>
      <dgm:t>
        <a:bodyPr/>
        <a:lstStyle/>
        <a:p>
          <a:endParaRPr lang="zh-TW" altLang="en-US" sz="2800"/>
        </a:p>
      </dgm:t>
    </dgm:pt>
    <dgm:pt modelId="{CE78B84B-90F8-439A-A7FB-2643210DD1FC}">
      <dgm:prSet phldrT="[文字]" custT="1"/>
      <dgm:spPr/>
      <dgm:t>
        <a:bodyPr/>
        <a:lstStyle/>
        <a:p>
          <a:r>
            <a:rPr lang="zh-TW" altLang="en-US" sz="2800" dirty="0" smtClean="0"/>
            <a:t>規劃執行方式</a:t>
          </a:r>
          <a:endParaRPr lang="zh-TW" altLang="en-US" sz="2800" dirty="0"/>
        </a:p>
      </dgm:t>
    </dgm:pt>
    <dgm:pt modelId="{73662E00-3988-41D9-9D41-1E431F13E7CA}" type="parTrans" cxnId="{76462938-3CB2-4048-ACBA-3FDBDD702DF3}">
      <dgm:prSet/>
      <dgm:spPr/>
      <dgm:t>
        <a:bodyPr/>
        <a:lstStyle/>
        <a:p>
          <a:endParaRPr lang="zh-TW" altLang="en-US" sz="2800"/>
        </a:p>
      </dgm:t>
    </dgm:pt>
    <dgm:pt modelId="{FF04A732-BD50-4BE6-90CD-CEC6CE9BC1F1}" type="sibTrans" cxnId="{76462938-3CB2-4048-ACBA-3FDBDD702DF3}">
      <dgm:prSet/>
      <dgm:spPr/>
      <dgm:t>
        <a:bodyPr/>
        <a:lstStyle/>
        <a:p>
          <a:endParaRPr lang="zh-TW" altLang="en-US" sz="2800"/>
        </a:p>
      </dgm:t>
    </dgm:pt>
    <dgm:pt modelId="{B97A9BF1-E2DF-4F84-B65A-221584B862FB}" type="pres">
      <dgm:prSet presAssocID="{126395F0-4C93-4F46-87ED-BEBA2612C8AF}" presName="Name0" presStyleCnt="0">
        <dgm:presLayoutVars>
          <dgm:dir/>
          <dgm:resizeHandles val="exact"/>
        </dgm:presLayoutVars>
      </dgm:prSet>
      <dgm:spPr/>
    </dgm:pt>
    <dgm:pt modelId="{0E9020E2-9418-4CF4-ACBD-D3E9C3B636EE}" type="pres">
      <dgm:prSet presAssocID="{C25243C8-489F-4564-A15D-C2086DBE62E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042B09-18BF-4BAA-BA7E-3B79A07E8AE6}" type="pres">
      <dgm:prSet presAssocID="{668BAD5D-2401-4519-B545-2FFC9C47DC1D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A459A97C-DD3A-4498-9211-8B27ABBD8832}" type="pres">
      <dgm:prSet presAssocID="{668BAD5D-2401-4519-B545-2FFC9C47DC1D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8F85C308-0EA0-4791-92DB-0E8B97421038}" type="pres">
      <dgm:prSet presAssocID="{73E86258-65B2-4BD1-AC31-EFA3CE7959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E4D173-870D-45D6-BBB0-9B14260507B0}" type="pres">
      <dgm:prSet presAssocID="{AE2E4F23-0402-4C3F-8E57-048BB270AA99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7ECDDD6B-F49E-43A7-A7D7-A1437565667A}" type="pres">
      <dgm:prSet presAssocID="{AE2E4F23-0402-4C3F-8E57-048BB270AA99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0723A53-99CC-47BF-84D6-4E39138958DE}" type="pres">
      <dgm:prSet presAssocID="{CE78B84B-90F8-439A-A7FB-2643210DD1F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54A073C-5871-4D0B-80EF-C3E8EDB83D68}" type="presOf" srcId="{668BAD5D-2401-4519-B545-2FFC9C47DC1D}" destId="{A459A97C-DD3A-4498-9211-8B27ABBD8832}" srcOrd="1" destOrd="0" presId="urn:microsoft.com/office/officeart/2005/8/layout/process1"/>
    <dgm:cxn modelId="{612DDD31-96C4-45FA-8536-A5F44CAD8904}" srcId="{126395F0-4C93-4F46-87ED-BEBA2612C8AF}" destId="{73E86258-65B2-4BD1-AC31-EFA3CE79590D}" srcOrd="1" destOrd="0" parTransId="{3AAB0572-02CB-4574-AA63-73E44B529AAC}" sibTransId="{AE2E4F23-0402-4C3F-8E57-048BB270AA99}"/>
    <dgm:cxn modelId="{76462938-3CB2-4048-ACBA-3FDBDD702DF3}" srcId="{126395F0-4C93-4F46-87ED-BEBA2612C8AF}" destId="{CE78B84B-90F8-439A-A7FB-2643210DD1FC}" srcOrd="2" destOrd="0" parTransId="{73662E00-3988-41D9-9D41-1E431F13E7CA}" sibTransId="{FF04A732-BD50-4BE6-90CD-CEC6CE9BC1F1}"/>
    <dgm:cxn modelId="{F25D69A5-BEA4-4498-B340-1BF8AF6FCF00}" type="presOf" srcId="{CE78B84B-90F8-439A-A7FB-2643210DD1FC}" destId="{10723A53-99CC-47BF-84D6-4E39138958DE}" srcOrd="0" destOrd="0" presId="urn:microsoft.com/office/officeart/2005/8/layout/process1"/>
    <dgm:cxn modelId="{E886E530-2AC5-4894-9B66-3DF0F66BE527}" type="presOf" srcId="{668BAD5D-2401-4519-B545-2FFC9C47DC1D}" destId="{F9042B09-18BF-4BAA-BA7E-3B79A07E8AE6}" srcOrd="0" destOrd="0" presId="urn:microsoft.com/office/officeart/2005/8/layout/process1"/>
    <dgm:cxn modelId="{44B3A75F-8314-4FF7-9A06-D230531BF436}" type="presOf" srcId="{73E86258-65B2-4BD1-AC31-EFA3CE79590D}" destId="{8F85C308-0EA0-4791-92DB-0E8B97421038}" srcOrd="0" destOrd="0" presId="urn:microsoft.com/office/officeart/2005/8/layout/process1"/>
    <dgm:cxn modelId="{9A9D558E-7304-457C-A325-D1A67926BD2E}" type="presOf" srcId="{126395F0-4C93-4F46-87ED-BEBA2612C8AF}" destId="{B97A9BF1-E2DF-4F84-B65A-221584B862FB}" srcOrd="0" destOrd="0" presId="urn:microsoft.com/office/officeart/2005/8/layout/process1"/>
    <dgm:cxn modelId="{57766A7F-A086-43F8-BCA6-7BBBA9BCA704}" type="presOf" srcId="{AE2E4F23-0402-4C3F-8E57-048BB270AA99}" destId="{46E4D173-870D-45D6-BBB0-9B14260507B0}" srcOrd="0" destOrd="0" presId="urn:microsoft.com/office/officeart/2005/8/layout/process1"/>
    <dgm:cxn modelId="{15117FC0-1294-4062-9C74-442E3C6CBF65}" srcId="{126395F0-4C93-4F46-87ED-BEBA2612C8AF}" destId="{C25243C8-489F-4564-A15D-C2086DBE62E6}" srcOrd="0" destOrd="0" parTransId="{613F5504-9055-44DD-9AFD-CBEA90529D17}" sibTransId="{668BAD5D-2401-4519-B545-2FFC9C47DC1D}"/>
    <dgm:cxn modelId="{A6238C63-A898-4F81-81F6-2C1358F323A8}" type="presOf" srcId="{AE2E4F23-0402-4C3F-8E57-048BB270AA99}" destId="{7ECDDD6B-F49E-43A7-A7D7-A1437565667A}" srcOrd="1" destOrd="0" presId="urn:microsoft.com/office/officeart/2005/8/layout/process1"/>
    <dgm:cxn modelId="{D180C81C-1940-41BD-B25D-B7E655236D13}" type="presOf" srcId="{C25243C8-489F-4564-A15D-C2086DBE62E6}" destId="{0E9020E2-9418-4CF4-ACBD-D3E9C3B636EE}" srcOrd="0" destOrd="0" presId="urn:microsoft.com/office/officeart/2005/8/layout/process1"/>
    <dgm:cxn modelId="{F2DAB9BA-D381-421C-9D8A-01F5AA332C18}" type="presParOf" srcId="{B97A9BF1-E2DF-4F84-B65A-221584B862FB}" destId="{0E9020E2-9418-4CF4-ACBD-D3E9C3B636EE}" srcOrd="0" destOrd="0" presId="urn:microsoft.com/office/officeart/2005/8/layout/process1"/>
    <dgm:cxn modelId="{5A659438-39EC-41E6-A46E-CFD6573DE557}" type="presParOf" srcId="{B97A9BF1-E2DF-4F84-B65A-221584B862FB}" destId="{F9042B09-18BF-4BAA-BA7E-3B79A07E8AE6}" srcOrd="1" destOrd="0" presId="urn:microsoft.com/office/officeart/2005/8/layout/process1"/>
    <dgm:cxn modelId="{3B713DBC-6D74-43FD-9EDB-EAA20FD16BB1}" type="presParOf" srcId="{F9042B09-18BF-4BAA-BA7E-3B79A07E8AE6}" destId="{A459A97C-DD3A-4498-9211-8B27ABBD8832}" srcOrd="0" destOrd="0" presId="urn:microsoft.com/office/officeart/2005/8/layout/process1"/>
    <dgm:cxn modelId="{36E72B1E-C5AE-49DE-933D-788C65AA57FE}" type="presParOf" srcId="{B97A9BF1-E2DF-4F84-B65A-221584B862FB}" destId="{8F85C308-0EA0-4791-92DB-0E8B97421038}" srcOrd="2" destOrd="0" presId="urn:microsoft.com/office/officeart/2005/8/layout/process1"/>
    <dgm:cxn modelId="{4A1CA237-3FC8-403B-8A98-BE3DE020B359}" type="presParOf" srcId="{B97A9BF1-E2DF-4F84-B65A-221584B862FB}" destId="{46E4D173-870D-45D6-BBB0-9B14260507B0}" srcOrd="3" destOrd="0" presId="urn:microsoft.com/office/officeart/2005/8/layout/process1"/>
    <dgm:cxn modelId="{1B49098E-BB79-412F-9E19-AD0BCDA7CA21}" type="presParOf" srcId="{46E4D173-870D-45D6-BBB0-9B14260507B0}" destId="{7ECDDD6B-F49E-43A7-A7D7-A1437565667A}" srcOrd="0" destOrd="0" presId="urn:microsoft.com/office/officeart/2005/8/layout/process1"/>
    <dgm:cxn modelId="{2709C380-AF06-446A-A65D-0099ABAA7BB0}" type="presParOf" srcId="{B97A9BF1-E2DF-4F84-B65A-221584B862FB}" destId="{10723A53-99CC-47BF-84D6-4E39138958D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 custT="1"/>
      <dgm:spPr/>
      <dgm:t>
        <a:bodyPr/>
        <a:lstStyle/>
        <a:p>
          <a:r>
            <a:rPr lang="en-US" altLang="zh-TW" sz="2400" dirty="0" smtClean="0"/>
            <a:t>1.</a:t>
          </a:r>
          <a:r>
            <a:rPr lang="zh-TW" altLang="en-US" sz="2400" dirty="0" smtClean="0"/>
            <a:t>強化教師社群運作，增進課程與教學品質。</a:t>
          </a:r>
          <a:endParaRPr lang="zh-CN" altLang="en-US" sz="2400" dirty="0"/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 sz="2400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 sz="2400"/>
        </a:p>
      </dgm:t>
    </dgm:pt>
    <dgm:pt modelId="{240C59D7-2CE4-462A-9515-C237DA44CA8D}">
      <dgm:prSet phldrT="[文本]" custT="1"/>
      <dgm:spPr/>
      <dgm:t>
        <a:bodyPr/>
        <a:lstStyle/>
        <a:p>
          <a:r>
            <a:rPr lang="en-US" altLang="zh-TW" sz="2400" dirty="0" smtClean="0"/>
            <a:t>2.</a:t>
          </a:r>
          <a:r>
            <a:rPr lang="zh-TW" altLang="en-US" sz="2400" dirty="0" smtClean="0"/>
            <a:t>發展融入式教學設計，提升學習動機與品質。</a:t>
          </a:r>
          <a:endParaRPr lang="zh-CN" altLang="en-US" sz="2400" dirty="0"/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 sz="2400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 sz="2400"/>
        </a:p>
      </dgm:t>
    </dgm:pt>
    <dgm:pt modelId="{B05E394A-9B94-4D12-AA2A-4A782672DD2C}">
      <dgm:prSet phldrT="[文本]" custT="1"/>
      <dgm:spPr/>
      <dgm:t>
        <a:bodyPr/>
        <a:lstStyle/>
        <a:p>
          <a:r>
            <a:rPr lang="en-US" altLang="zh-TW" sz="2400" dirty="0" smtClean="0"/>
            <a:t>3.</a:t>
          </a:r>
          <a:r>
            <a:rPr lang="zh-TW" altLang="en-US" sz="2400" dirty="0" smtClean="0"/>
            <a:t>推動學習型學校，落實活動與生活的學習意涵。</a:t>
          </a:r>
          <a:endParaRPr lang="zh-CN" altLang="en-US" sz="2400" dirty="0"/>
        </a:p>
      </dgm:t>
    </dgm:pt>
    <dgm:pt modelId="{A56B56F5-D1A3-4E94-9B1D-AFE1904D8299}" type="parTrans" cxnId="{DAD30B86-5D82-4561-9BF4-8FBCCDDA715C}">
      <dgm:prSet/>
      <dgm:spPr/>
      <dgm:t>
        <a:bodyPr/>
        <a:lstStyle/>
        <a:p>
          <a:endParaRPr lang="zh-CN" altLang="en-US" sz="2400"/>
        </a:p>
      </dgm:t>
    </dgm:pt>
    <dgm:pt modelId="{7A5B6132-DA9E-4D4C-92AC-FEA7555A6732}" type="sibTrans" cxnId="{DAD30B86-5D82-4561-9BF4-8FBCCDDA715C}">
      <dgm:prSet/>
      <dgm:spPr/>
      <dgm:t>
        <a:bodyPr/>
        <a:lstStyle/>
        <a:p>
          <a:endParaRPr lang="zh-CN" altLang="en-US" sz="2400"/>
        </a:p>
      </dgm:t>
    </dgm:pt>
    <dgm:pt modelId="{A577BABC-BE0D-45B3-AC73-9E1090C16047}">
      <dgm:prSet phldrT="[文本]" custT="1"/>
      <dgm:spPr/>
      <dgm:t>
        <a:bodyPr/>
        <a:lstStyle/>
        <a:p>
          <a:r>
            <a:rPr lang="en-US" altLang="zh-TW" sz="2400" dirty="0" smtClean="0"/>
            <a:t>5.</a:t>
          </a:r>
          <a:r>
            <a:rPr lang="zh-TW" altLang="en-US" sz="2400" dirty="0" smtClean="0"/>
            <a:t>統整學校</a:t>
          </a:r>
          <a:r>
            <a:rPr lang="zh-TW" sz="2400" dirty="0" smtClean="0"/>
            <a:t>資源運用</a:t>
          </a:r>
          <a:r>
            <a:rPr lang="zh-TW" altLang="en-US" sz="2400" dirty="0" smtClean="0"/>
            <a:t>，</a:t>
          </a:r>
          <a:r>
            <a:rPr lang="zh-TW" sz="2400" dirty="0" smtClean="0"/>
            <a:t>增強學校</a:t>
          </a:r>
          <a:r>
            <a:rPr lang="zh-TW" altLang="en-US" sz="2400" dirty="0" smtClean="0"/>
            <a:t>的</a:t>
          </a:r>
          <a:r>
            <a:rPr lang="zh-TW" sz="2400" dirty="0" smtClean="0"/>
            <a:t>競爭優勢</a:t>
          </a:r>
          <a:r>
            <a:rPr lang="zh-TW" altLang="en-US" sz="2400" dirty="0" smtClean="0"/>
            <a:t>。</a:t>
          </a:r>
          <a:endParaRPr lang="zh-CN" altLang="en-US" sz="2400" dirty="0"/>
        </a:p>
      </dgm:t>
    </dgm:pt>
    <dgm:pt modelId="{F5DCB4A3-5B14-435D-A7CB-F38F33510392}" type="parTrans" cxnId="{2FC90D75-5B86-4910-86AB-B9614D96AA7F}">
      <dgm:prSet/>
      <dgm:spPr/>
      <dgm:t>
        <a:bodyPr/>
        <a:lstStyle/>
        <a:p>
          <a:endParaRPr lang="zh-CN" altLang="en-US" sz="2400"/>
        </a:p>
      </dgm:t>
    </dgm:pt>
    <dgm:pt modelId="{6E111F6D-FAA8-4B0F-B97F-FF274B009E84}" type="sibTrans" cxnId="{2FC90D75-5B86-4910-86AB-B9614D96AA7F}">
      <dgm:prSet/>
      <dgm:spPr/>
      <dgm:t>
        <a:bodyPr/>
        <a:lstStyle/>
        <a:p>
          <a:endParaRPr lang="zh-CN" altLang="en-US" sz="2400"/>
        </a:p>
      </dgm:t>
    </dgm:pt>
    <dgm:pt modelId="{5387EA23-C4A8-46D3-97DB-B1AE1938843F}">
      <dgm:prSet custT="1"/>
      <dgm:spPr/>
      <dgm:t>
        <a:bodyPr/>
        <a:lstStyle/>
        <a:p>
          <a:r>
            <a:rPr lang="en-US" altLang="zh-TW" sz="2400" dirty="0" smtClean="0"/>
            <a:t>4.</a:t>
          </a:r>
          <a:r>
            <a:rPr lang="zh-TW" altLang="en-US" sz="2400" dirty="0" smtClean="0"/>
            <a:t>建置學校本位能力指標，培養學生基本素養。</a:t>
          </a:r>
          <a:endParaRPr lang="zh-TW" altLang="en-US" sz="2400" dirty="0"/>
        </a:p>
      </dgm:t>
    </dgm:pt>
    <dgm:pt modelId="{FED13A96-AD19-4546-B747-195CE26C552E}" type="parTrans" cxnId="{D352511F-98AC-4E68-BE67-242C0339685D}">
      <dgm:prSet/>
      <dgm:spPr/>
      <dgm:t>
        <a:bodyPr/>
        <a:lstStyle/>
        <a:p>
          <a:endParaRPr lang="zh-TW" altLang="en-US"/>
        </a:p>
      </dgm:t>
    </dgm:pt>
    <dgm:pt modelId="{3D4860BC-07D4-41EE-A8EC-969D4848F5C5}" type="sibTrans" cxnId="{D352511F-98AC-4E68-BE67-242C0339685D}">
      <dgm:prSet/>
      <dgm:spPr/>
      <dgm:t>
        <a:bodyPr/>
        <a:lstStyle/>
        <a:p>
          <a:endParaRPr lang="zh-TW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  <dgm:t>
        <a:bodyPr/>
        <a:lstStyle/>
        <a:p>
          <a:endParaRPr lang="zh-TW" altLang="en-US"/>
        </a:p>
      </dgm:t>
    </dgm:pt>
    <dgm:pt modelId="{20A6C866-FD85-4400-83D4-E3B919A34B51}" type="pres">
      <dgm:prSet presAssocID="{5D72DEBB-C4EE-4A4C-998A-DBACC02F0CFB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5" custScaleX="143186" custLinFactNeighborY="300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  <dgm:t>
        <a:bodyPr/>
        <a:lstStyle/>
        <a:p>
          <a:endParaRPr lang="zh-TW" altLang="en-US"/>
        </a:p>
      </dgm:t>
    </dgm:pt>
    <dgm:pt modelId="{5EFADA3F-DBD8-47B3-87A4-F7C4DF43CC18}" type="pres">
      <dgm:prSet presAssocID="{5D72DEBB-C4EE-4A4C-998A-DBACC02F0CF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BCB613-75FD-4DEE-8DA5-6CE19F632FB4}" type="pres">
      <dgm:prSet presAssocID="{2E39222F-7B7B-4ED2-827E-1328DFCF5572}" presName="spaceBetweenRectangles" presStyleCnt="0"/>
      <dgm:spPr/>
      <dgm:t>
        <a:bodyPr/>
        <a:lstStyle/>
        <a:p>
          <a:endParaRPr lang="zh-TW" altLang="en-US"/>
        </a:p>
      </dgm:t>
    </dgm:pt>
    <dgm:pt modelId="{AD00622C-704A-40DB-AA9A-CF6B66B9CB56}" type="pres">
      <dgm:prSet presAssocID="{240C59D7-2CE4-462A-9515-C237DA44CA8D}" presName="parentLin" presStyleCnt="0"/>
      <dgm:spPr/>
      <dgm:t>
        <a:bodyPr/>
        <a:lstStyle/>
        <a:p>
          <a:endParaRPr lang="zh-TW" altLang="en-US"/>
        </a:p>
      </dgm:t>
    </dgm:pt>
    <dgm:pt modelId="{1C3B8E56-CDD6-48F6-8138-C0343817464C}" type="pres">
      <dgm:prSet presAssocID="{240C59D7-2CE4-462A-9515-C237DA44CA8D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1" presStyleCnt="5" custScaleX="13852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  <dgm:t>
        <a:bodyPr/>
        <a:lstStyle/>
        <a:p>
          <a:endParaRPr lang="zh-TW" altLang="en-US"/>
        </a:p>
      </dgm:t>
    </dgm:pt>
    <dgm:pt modelId="{58D67328-282B-4E2B-B4DB-8AD412BAFFBC}" type="pres">
      <dgm:prSet presAssocID="{240C59D7-2CE4-462A-9515-C237DA44CA8D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61DE94-27E5-4F75-9E5A-A7E6DD8791DF}" type="pres">
      <dgm:prSet presAssocID="{947B3124-FA3E-44E6-A51D-10587B3FB02E}" presName="spaceBetweenRectangles" presStyleCnt="0"/>
      <dgm:spPr/>
      <dgm:t>
        <a:bodyPr/>
        <a:lstStyle/>
        <a:p>
          <a:endParaRPr lang="zh-TW" altLang="en-US"/>
        </a:p>
      </dgm:t>
    </dgm:pt>
    <dgm:pt modelId="{B38C66CE-824B-42F9-A9FE-390D8396D086}" type="pres">
      <dgm:prSet presAssocID="{B05E394A-9B94-4D12-AA2A-4A782672DD2C}" presName="parentLin" presStyleCnt="0"/>
      <dgm:spPr/>
      <dgm:t>
        <a:bodyPr/>
        <a:lstStyle/>
        <a:p>
          <a:endParaRPr lang="zh-TW" altLang="en-US"/>
        </a:p>
      </dgm:t>
    </dgm:pt>
    <dgm:pt modelId="{0846F4B8-B208-428D-B0F2-ECF3D2F850BA}" type="pres">
      <dgm:prSet presAssocID="{B05E394A-9B94-4D12-AA2A-4A782672DD2C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8D3EE3B5-4895-4D5C-BF7C-9C953348E53B}" type="pres">
      <dgm:prSet presAssocID="{B05E394A-9B94-4D12-AA2A-4A782672DD2C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62F509-6396-4BFC-87D5-70BB0970B22E}" type="pres">
      <dgm:prSet presAssocID="{B05E394A-9B94-4D12-AA2A-4A782672DD2C}" presName="negativeSpace" presStyleCnt="0"/>
      <dgm:spPr/>
      <dgm:t>
        <a:bodyPr/>
        <a:lstStyle/>
        <a:p>
          <a:endParaRPr lang="zh-TW" altLang="en-US"/>
        </a:p>
      </dgm:t>
    </dgm:pt>
    <dgm:pt modelId="{F776FF77-BBFD-429A-B555-3A759A0377CC}" type="pres">
      <dgm:prSet presAssocID="{B05E394A-9B94-4D12-AA2A-4A782672DD2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B95615-CB8F-4CC2-8F64-0166EFD65558}" type="pres">
      <dgm:prSet presAssocID="{7A5B6132-DA9E-4D4C-92AC-FEA7555A6732}" presName="spaceBetweenRectangles" presStyleCnt="0"/>
      <dgm:spPr/>
      <dgm:t>
        <a:bodyPr/>
        <a:lstStyle/>
        <a:p>
          <a:endParaRPr lang="zh-TW" altLang="en-US"/>
        </a:p>
      </dgm:t>
    </dgm:pt>
    <dgm:pt modelId="{786ED566-2B4B-4C3B-813E-B7BAB6ED09BB}" type="pres">
      <dgm:prSet presAssocID="{5387EA23-C4A8-46D3-97DB-B1AE1938843F}" presName="parentLin" presStyleCnt="0"/>
      <dgm:spPr/>
    </dgm:pt>
    <dgm:pt modelId="{7BA2DB91-A51B-4847-A22C-6DDB4AD34EB6}" type="pres">
      <dgm:prSet presAssocID="{5387EA23-C4A8-46D3-97DB-B1AE1938843F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6A6C8758-A8D8-4173-B799-D3A0A60A34D3}" type="pres">
      <dgm:prSet presAssocID="{5387EA23-C4A8-46D3-97DB-B1AE1938843F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73CC8F-4D1B-472D-B40C-4D29FF135EF9}" type="pres">
      <dgm:prSet presAssocID="{5387EA23-C4A8-46D3-97DB-B1AE1938843F}" presName="negativeSpace" presStyleCnt="0"/>
      <dgm:spPr/>
    </dgm:pt>
    <dgm:pt modelId="{A9761DC3-32E2-4B7E-ADD0-6BCB26E50F80}" type="pres">
      <dgm:prSet presAssocID="{5387EA23-C4A8-46D3-97DB-B1AE1938843F}" presName="childText" presStyleLbl="conFgAcc1" presStyleIdx="3" presStyleCnt="5">
        <dgm:presLayoutVars>
          <dgm:bulletEnabled val="1"/>
        </dgm:presLayoutVars>
      </dgm:prSet>
      <dgm:spPr/>
    </dgm:pt>
    <dgm:pt modelId="{071766C6-A990-4B3E-ACF9-AA16B1B40F34}" type="pres">
      <dgm:prSet presAssocID="{3D4860BC-07D4-41EE-A8EC-969D4848F5C5}" presName="spaceBetweenRectangles" presStyleCnt="0"/>
      <dgm:spPr/>
    </dgm:pt>
    <dgm:pt modelId="{4B0D7589-22A6-4093-85FF-B52BB19A6325}" type="pres">
      <dgm:prSet presAssocID="{A577BABC-BE0D-45B3-AC73-9E1090C16047}" presName="parentLin" presStyleCnt="0"/>
      <dgm:spPr/>
      <dgm:t>
        <a:bodyPr/>
        <a:lstStyle/>
        <a:p>
          <a:endParaRPr lang="zh-TW" altLang="en-US"/>
        </a:p>
      </dgm:t>
    </dgm:pt>
    <dgm:pt modelId="{3444074F-3C3B-44FF-B1C8-C2FC4CF70827}" type="pres">
      <dgm:prSet presAssocID="{A577BABC-BE0D-45B3-AC73-9E1090C16047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333FF6B1-F70A-4601-8A6C-57EE44B43E8C}" type="pres">
      <dgm:prSet presAssocID="{A577BABC-BE0D-45B3-AC73-9E1090C16047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6FE5F2-4C5B-4AE5-B042-17870F7FAEAD}" type="pres">
      <dgm:prSet presAssocID="{A577BABC-BE0D-45B3-AC73-9E1090C16047}" presName="negativeSpace" presStyleCnt="0"/>
      <dgm:spPr/>
      <dgm:t>
        <a:bodyPr/>
        <a:lstStyle/>
        <a:p>
          <a:endParaRPr lang="zh-TW" altLang="en-US"/>
        </a:p>
      </dgm:t>
    </dgm:pt>
    <dgm:pt modelId="{B3A81B91-F9F1-4E1B-9092-F6EAFCC3BD5D}" type="pres">
      <dgm:prSet presAssocID="{A577BABC-BE0D-45B3-AC73-9E1090C16047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E7D0D34-4610-4585-B844-A013D5FC950A}" type="presOf" srcId="{5D72DEBB-C4EE-4A4C-998A-DBACC02F0CFB}" destId="{833C47F7-914D-4919-99FE-C55F44DD4350}" srcOrd="1" destOrd="0" presId="urn:microsoft.com/office/officeart/2005/8/layout/list1"/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8382DAB4-0E49-41E4-AAB6-E17462D3BBE3}" type="presOf" srcId="{A577BABC-BE0D-45B3-AC73-9E1090C16047}" destId="{333FF6B1-F70A-4601-8A6C-57EE44B43E8C}" srcOrd="1" destOrd="0" presId="urn:microsoft.com/office/officeart/2005/8/layout/list1"/>
    <dgm:cxn modelId="{3DE8D740-1705-4D24-8F67-E3237A4EED66}" type="presOf" srcId="{5D72DEBB-C4EE-4A4C-998A-DBACC02F0CFB}" destId="{20A6C866-FD85-4400-83D4-E3B919A34B51}" srcOrd="0" destOrd="0" presId="urn:microsoft.com/office/officeart/2005/8/layout/list1"/>
    <dgm:cxn modelId="{910A7DF5-E214-4793-B0E5-4BDA9128D21F}" srcId="{0274B17C-A8D6-4EC1-9F74-DEF1B852E50E}" destId="{240C59D7-2CE4-462A-9515-C237DA44CA8D}" srcOrd="1" destOrd="0" parTransId="{CD49C4B8-92C8-418B-931E-B71E1BE6881B}" sibTransId="{947B3124-FA3E-44E6-A51D-10587B3FB02E}"/>
    <dgm:cxn modelId="{69B44EC7-D869-426F-BAD8-00070032DC6D}" type="presOf" srcId="{5387EA23-C4A8-46D3-97DB-B1AE1938843F}" destId="{6A6C8758-A8D8-4173-B799-D3A0A60A34D3}" srcOrd="1" destOrd="0" presId="urn:microsoft.com/office/officeart/2005/8/layout/list1"/>
    <dgm:cxn modelId="{78566558-35BD-41E5-A461-02187BF42D5A}" type="presOf" srcId="{240C59D7-2CE4-462A-9515-C237DA44CA8D}" destId="{1C3B8E56-CDD6-48F6-8138-C0343817464C}" srcOrd="0" destOrd="0" presId="urn:microsoft.com/office/officeart/2005/8/layout/list1"/>
    <dgm:cxn modelId="{1A5B9F00-768B-408C-A4E0-43873D3C4D92}" type="presOf" srcId="{5387EA23-C4A8-46D3-97DB-B1AE1938843F}" destId="{7BA2DB91-A51B-4847-A22C-6DDB4AD34EB6}" srcOrd="0" destOrd="0" presId="urn:microsoft.com/office/officeart/2005/8/layout/list1"/>
    <dgm:cxn modelId="{4B2F0DB8-13BA-4345-B941-6D4153574279}" type="presOf" srcId="{A577BABC-BE0D-45B3-AC73-9E1090C16047}" destId="{3444074F-3C3B-44FF-B1C8-C2FC4CF70827}" srcOrd="0" destOrd="0" presId="urn:microsoft.com/office/officeart/2005/8/layout/list1"/>
    <dgm:cxn modelId="{DAD30B86-5D82-4561-9BF4-8FBCCDDA715C}" srcId="{0274B17C-A8D6-4EC1-9F74-DEF1B852E50E}" destId="{B05E394A-9B94-4D12-AA2A-4A782672DD2C}" srcOrd="2" destOrd="0" parTransId="{A56B56F5-D1A3-4E94-9B1D-AFE1904D8299}" sibTransId="{7A5B6132-DA9E-4D4C-92AC-FEA7555A6732}"/>
    <dgm:cxn modelId="{CBC3D887-12E0-46DE-BB31-80AB395576F3}" type="presOf" srcId="{B05E394A-9B94-4D12-AA2A-4A782672DD2C}" destId="{0846F4B8-B208-428D-B0F2-ECF3D2F850BA}" srcOrd="0" destOrd="0" presId="urn:microsoft.com/office/officeart/2005/8/layout/list1"/>
    <dgm:cxn modelId="{2FC90D75-5B86-4910-86AB-B9614D96AA7F}" srcId="{0274B17C-A8D6-4EC1-9F74-DEF1B852E50E}" destId="{A577BABC-BE0D-45B3-AC73-9E1090C16047}" srcOrd="4" destOrd="0" parTransId="{F5DCB4A3-5B14-435D-A7CB-F38F33510392}" sibTransId="{6E111F6D-FAA8-4B0F-B97F-FF274B009E84}"/>
    <dgm:cxn modelId="{AAD1E023-ECA5-422F-A44B-97050F18754C}" type="presOf" srcId="{0274B17C-A8D6-4EC1-9F74-DEF1B852E50E}" destId="{290ADAC8-17E0-4F11-BE79-899CD4DD5E12}" srcOrd="0" destOrd="0" presId="urn:microsoft.com/office/officeart/2005/8/layout/list1"/>
    <dgm:cxn modelId="{EBA1EDB1-0B4C-48D8-9066-177588A313F4}" type="presOf" srcId="{B05E394A-9B94-4D12-AA2A-4A782672DD2C}" destId="{8D3EE3B5-4895-4D5C-BF7C-9C953348E53B}" srcOrd="1" destOrd="0" presId="urn:microsoft.com/office/officeart/2005/8/layout/list1"/>
    <dgm:cxn modelId="{D352511F-98AC-4E68-BE67-242C0339685D}" srcId="{0274B17C-A8D6-4EC1-9F74-DEF1B852E50E}" destId="{5387EA23-C4A8-46D3-97DB-B1AE1938843F}" srcOrd="3" destOrd="0" parTransId="{FED13A96-AD19-4546-B747-195CE26C552E}" sibTransId="{3D4860BC-07D4-41EE-A8EC-969D4848F5C5}"/>
    <dgm:cxn modelId="{B1E1B1C7-C7B2-4D15-BBC6-5D1D953D995A}" type="presOf" srcId="{240C59D7-2CE4-462A-9515-C237DA44CA8D}" destId="{120FC45C-3BD5-48EA-A639-E7D5A20ED3FD}" srcOrd="1" destOrd="0" presId="urn:microsoft.com/office/officeart/2005/8/layout/list1"/>
    <dgm:cxn modelId="{398CDED5-7E38-4009-9788-D5666743321A}" type="presParOf" srcId="{290ADAC8-17E0-4F11-BE79-899CD4DD5E12}" destId="{45EF6FC4-75DC-49E3-BD05-7B7E6300CE25}" srcOrd="0" destOrd="0" presId="urn:microsoft.com/office/officeart/2005/8/layout/list1"/>
    <dgm:cxn modelId="{CE54B323-4C56-4C0B-A003-09D4C3667041}" type="presParOf" srcId="{45EF6FC4-75DC-49E3-BD05-7B7E6300CE25}" destId="{20A6C866-FD85-4400-83D4-E3B919A34B51}" srcOrd="0" destOrd="0" presId="urn:microsoft.com/office/officeart/2005/8/layout/list1"/>
    <dgm:cxn modelId="{E5D036DA-F32D-4694-B74A-8693C04EF609}" type="presParOf" srcId="{45EF6FC4-75DC-49E3-BD05-7B7E6300CE25}" destId="{833C47F7-914D-4919-99FE-C55F44DD4350}" srcOrd="1" destOrd="0" presId="urn:microsoft.com/office/officeart/2005/8/layout/list1"/>
    <dgm:cxn modelId="{50D23799-A342-4D76-85DC-54BC68E40C76}" type="presParOf" srcId="{290ADAC8-17E0-4F11-BE79-899CD4DD5E12}" destId="{1CA09CCC-EF99-4340-B4E1-5E5C5D8074D6}" srcOrd="1" destOrd="0" presId="urn:microsoft.com/office/officeart/2005/8/layout/list1"/>
    <dgm:cxn modelId="{32F2F8B0-2208-4565-9815-381630D413D9}" type="presParOf" srcId="{290ADAC8-17E0-4F11-BE79-899CD4DD5E12}" destId="{5EFADA3F-DBD8-47B3-87A4-F7C4DF43CC18}" srcOrd="2" destOrd="0" presId="urn:microsoft.com/office/officeart/2005/8/layout/list1"/>
    <dgm:cxn modelId="{E0CFEB06-FEC2-4D78-A501-C3A2EBD2BA55}" type="presParOf" srcId="{290ADAC8-17E0-4F11-BE79-899CD4DD5E12}" destId="{D5BCB613-75FD-4DEE-8DA5-6CE19F632FB4}" srcOrd="3" destOrd="0" presId="urn:microsoft.com/office/officeart/2005/8/layout/list1"/>
    <dgm:cxn modelId="{8328F6F1-3C95-415A-B7E8-D847C8E4E809}" type="presParOf" srcId="{290ADAC8-17E0-4F11-BE79-899CD4DD5E12}" destId="{AD00622C-704A-40DB-AA9A-CF6B66B9CB56}" srcOrd="4" destOrd="0" presId="urn:microsoft.com/office/officeart/2005/8/layout/list1"/>
    <dgm:cxn modelId="{C5B9DB24-28D4-4A8F-A8E3-3253BB4DEB8A}" type="presParOf" srcId="{AD00622C-704A-40DB-AA9A-CF6B66B9CB56}" destId="{1C3B8E56-CDD6-48F6-8138-C0343817464C}" srcOrd="0" destOrd="0" presId="urn:microsoft.com/office/officeart/2005/8/layout/list1"/>
    <dgm:cxn modelId="{14C48C9E-B298-4FB9-BB17-48526FFDB224}" type="presParOf" srcId="{AD00622C-704A-40DB-AA9A-CF6B66B9CB56}" destId="{120FC45C-3BD5-48EA-A639-E7D5A20ED3FD}" srcOrd="1" destOrd="0" presId="urn:microsoft.com/office/officeart/2005/8/layout/list1"/>
    <dgm:cxn modelId="{8C053D7B-52FB-4FEA-BBE8-2C559787904C}" type="presParOf" srcId="{290ADAC8-17E0-4F11-BE79-899CD4DD5E12}" destId="{197A93D8-BD3E-486E-ABDB-8DA346AD7C11}" srcOrd="5" destOrd="0" presId="urn:microsoft.com/office/officeart/2005/8/layout/list1"/>
    <dgm:cxn modelId="{B065C419-E2B7-4FF5-86E3-97714962EEA6}" type="presParOf" srcId="{290ADAC8-17E0-4F11-BE79-899CD4DD5E12}" destId="{58D67328-282B-4E2B-B4DB-8AD412BAFFBC}" srcOrd="6" destOrd="0" presId="urn:microsoft.com/office/officeart/2005/8/layout/list1"/>
    <dgm:cxn modelId="{3F65B6CF-7D1D-4500-BCD7-3B12DF0DA4F7}" type="presParOf" srcId="{290ADAC8-17E0-4F11-BE79-899CD4DD5E12}" destId="{C761DE94-27E5-4F75-9E5A-A7E6DD8791DF}" srcOrd="7" destOrd="0" presId="urn:microsoft.com/office/officeart/2005/8/layout/list1"/>
    <dgm:cxn modelId="{9C9B19AD-8D43-4759-8741-12CA0EF43066}" type="presParOf" srcId="{290ADAC8-17E0-4F11-BE79-899CD4DD5E12}" destId="{B38C66CE-824B-42F9-A9FE-390D8396D086}" srcOrd="8" destOrd="0" presId="urn:microsoft.com/office/officeart/2005/8/layout/list1"/>
    <dgm:cxn modelId="{95C14885-A618-46DA-ABBD-E05F9561AB7B}" type="presParOf" srcId="{B38C66CE-824B-42F9-A9FE-390D8396D086}" destId="{0846F4B8-B208-428D-B0F2-ECF3D2F850BA}" srcOrd="0" destOrd="0" presId="urn:microsoft.com/office/officeart/2005/8/layout/list1"/>
    <dgm:cxn modelId="{83B200F3-D6CD-4420-97AD-2C39708FF0C4}" type="presParOf" srcId="{B38C66CE-824B-42F9-A9FE-390D8396D086}" destId="{8D3EE3B5-4895-4D5C-BF7C-9C953348E53B}" srcOrd="1" destOrd="0" presId="urn:microsoft.com/office/officeart/2005/8/layout/list1"/>
    <dgm:cxn modelId="{1C3421B7-8D63-47BC-920C-BE8D37C53957}" type="presParOf" srcId="{290ADAC8-17E0-4F11-BE79-899CD4DD5E12}" destId="{F262F509-6396-4BFC-87D5-70BB0970B22E}" srcOrd="9" destOrd="0" presId="urn:microsoft.com/office/officeart/2005/8/layout/list1"/>
    <dgm:cxn modelId="{B24CA0D8-DA35-4A57-A55C-03F45925C642}" type="presParOf" srcId="{290ADAC8-17E0-4F11-BE79-899CD4DD5E12}" destId="{F776FF77-BBFD-429A-B555-3A759A0377CC}" srcOrd="10" destOrd="0" presId="urn:microsoft.com/office/officeart/2005/8/layout/list1"/>
    <dgm:cxn modelId="{DF2F10D6-4358-4B4E-BAE5-5372EA60DAE3}" type="presParOf" srcId="{290ADAC8-17E0-4F11-BE79-899CD4DD5E12}" destId="{50B95615-CB8F-4CC2-8F64-0166EFD65558}" srcOrd="11" destOrd="0" presId="urn:microsoft.com/office/officeart/2005/8/layout/list1"/>
    <dgm:cxn modelId="{D0A9745E-8541-4EF4-A6A2-93EFD77BAFE9}" type="presParOf" srcId="{290ADAC8-17E0-4F11-BE79-899CD4DD5E12}" destId="{786ED566-2B4B-4C3B-813E-B7BAB6ED09BB}" srcOrd="12" destOrd="0" presId="urn:microsoft.com/office/officeart/2005/8/layout/list1"/>
    <dgm:cxn modelId="{3312DA18-B3F2-4D99-AF01-3945948E3352}" type="presParOf" srcId="{786ED566-2B4B-4C3B-813E-B7BAB6ED09BB}" destId="{7BA2DB91-A51B-4847-A22C-6DDB4AD34EB6}" srcOrd="0" destOrd="0" presId="urn:microsoft.com/office/officeart/2005/8/layout/list1"/>
    <dgm:cxn modelId="{1F3D2BA9-2098-4D2D-BD9B-88CEB9982868}" type="presParOf" srcId="{786ED566-2B4B-4C3B-813E-B7BAB6ED09BB}" destId="{6A6C8758-A8D8-4173-B799-D3A0A60A34D3}" srcOrd="1" destOrd="0" presId="urn:microsoft.com/office/officeart/2005/8/layout/list1"/>
    <dgm:cxn modelId="{5C2788B1-74A4-48E0-870E-4D1FA4BF57AF}" type="presParOf" srcId="{290ADAC8-17E0-4F11-BE79-899CD4DD5E12}" destId="{4C73CC8F-4D1B-472D-B40C-4D29FF135EF9}" srcOrd="13" destOrd="0" presId="urn:microsoft.com/office/officeart/2005/8/layout/list1"/>
    <dgm:cxn modelId="{D7AD681E-0A7F-4E1E-9AE1-EAEE588DDC52}" type="presParOf" srcId="{290ADAC8-17E0-4F11-BE79-899CD4DD5E12}" destId="{A9761DC3-32E2-4B7E-ADD0-6BCB26E50F80}" srcOrd="14" destOrd="0" presId="urn:microsoft.com/office/officeart/2005/8/layout/list1"/>
    <dgm:cxn modelId="{9113F18D-F534-44EE-9033-21375834F806}" type="presParOf" srcId="{290ADAC8-17E0-4F11-BE79-899CD4DD5E12}" destId="{071766C6-A990-4B3E-ACF9-AA16B1B40F34}" srcOrd="15" destOrd="0" presId="urn:microsoft.com/office/officeart/2005/8/layout/list1"/>
    <dgm:cxn modelId="{2A533392-4035-41DE-A5F1-B669EF1D6DCD}" type="presParOf" srcId="{290ADAC8-17E0-4F11-BE79-899CD4DD5E12}" destId="{4B0D7589-22A6-4093-85FF-B52BB19A6325}" srcOrd="16" destOrd="0" presId="urn:microsoft.com/office/officeart/2005/8/layout/list1"/>
    <dgm:cxn modelId="{5938669D-93D8-4480-92E7-07E47F17CC09}" type="presParOf" srcId="{4B0D7589-22A6-4093-85FF-B52BB19A6325}" destId="{3444074F-3C3B-44FF-B1C8-C2FC4CF70827}" srcOrd="0" destOrd="0" presId="urn:microsoft.com/office/officeart/2005/8/layout/list1"/>
    <dgm:cxn modelId="{7BD20A4F-42B1-49B2-B835-01A4DAEC582B}" type="presParOf" srcId="{4B0D7589-22A6-4093-85FF-B52BB19A6325}" destId="{333FF6B1-F70A-4601-8A6C-57EE44B43E8C}" srcOrd="1" destOrd="0" presId="urn:microsoft.com/office/officeart/2005/8/layout/list1"/>
    <dgm:cxn modelId="{E3AFCB0B-35E3-42DA-9E3F-302C5A566EE8}" type="presParOf" srcId="{290ADAC8-17E0-4F11-BE79-899CD4DD5E12}" destId="{A06FE5F2-4C5B-4AE5-B042-17870F7FAEAD}" srcOrd="17" destOrd="0" presId="urn:microsoft.com/office/officeart/2005/8/layout/list1"/>
    <dgm:cxn modelId="{12732EA3-5A37-4FBC-88F1-267CB82B51F8}" type="presParOf" srcId="{290ADAC8-17E0-4F11-BE79-899CD4DD5E12}" destId="{B3A81B91-F9F1-4E1B-9092-F6EAFCC3BD5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 custT="1"/>
      <dgm:spPr/>
      <dgm:t>
        <a:bodyPr/>
        <a:lstStyle/>
        <a:p>
          <a:r>
            <a:rPr lang="en-US" altLang="zh-TW" sz="2400" dirty="0" smtClean="0"/>
            <a:t>1.</a:t>
          </a:r>
          <a:r>
            <a:rPr lang="zh-TW" altLang="en-US" sz="2400" dirty="0" smtClean="0"/>
            <a:t>建置社群運作平台，辦理社群分享會。</a:t>
          </a:r>
          <a:endParaRPr lang="zh-CN" altLang="en-US" sz="2400" dirty="0"/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 sz="2400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 sz="2400"/>
        </a:p>
      </dgm:t>
    </dgm:pt>
    <dgm:pt modelId="{240C59D7-2CE4-462A-9515-C237DA44CA8D}">
      <dgm:prSet phldrT="[文本]" custT="1"/>
      <dgm:spPr/>
      <dgm:t>
        <a:bodyPr/>
        <a:lstStyle/>
        <a:p>
          <a:r>
            <a:rPr lang="en-US" altLang="zh-TW" sz="2400" dirty="0" smtClean="0"/>
            <a:t>2.</a:t>
          </a:r>
          <a:r>
            <a:rPr lang="zh-TW" altLang="en-US" sz="2400" dirty="0" smtClean="0"/>
            <a:t>發展課程發展</a:t>
          </a:r>
          <a:r>
            <a:rPr lang="en-US" altLang="zh-TW" sz="2400" dirty="0" smtClean="0"/>
            <a:t>SOP</a:t>
          </a:r>
          <a:r>
            <a:rPr lang="zh-TW" altLang="en-US" sz="2400" dirty="0" smtClean="0"/>
            <a:t>，辦理課程發表會。</a:t>
          </a:r>
          <a:endParaRPr lang="zh-CN" altLang="en-US" sz="2400" dirty="0"/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 sz="2400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 sz="2400"/>
        </a:p>
      </dgm:t>
    </dgm:pt>
    <dgm:pt modelId="{B05E394A-9B94-4D12-AA2A-4A782672DD2C}">
      <dgm:prSet phldrT="[文本]" custT="1"/>
      <dgm:spPr/>
      <dgm:t>
        <a:bodyPr/>
        <a:lstStyle/>
        <a:p>
          <a:r>
            <a:rPr lang="en-US" altLang="zh-TW" sz="2400" dirty="0" smtClean="0"/>
            <a:t>3.</a:t>
          </a:r>
          <a:r>
            <a:rPr lang="zh-TW" altLang="en-US" sz="2400" dirty="0" smtClean="0"/>
            <a:t>建置多元學習角落，辦理系統學習活動。</a:t>
          </a:r>
          <a:endParaRPr lang="zh-CN" altLang="en-US" sz="2400" dirty="0"/>
        </a:p>
      </dgm:t>
    </dgm:pt>
    <dgm:pt modelId="{A56B56F5-D1A3-4E94-9B1D-AFE1904D8299}" type="parTrans" cxnId="{DAD30B86-5D82-4561-9BF4-8FBCCDDA715C}">
      <dgm:prSet/>
      <dgm:spPr/>
      <dgm:t>
        <a:bodyPr/>
        <a:lstStyle/>
        <a:p>
          <a:endParaRPr lang="zh-CN" altLang="en-US" sz="2400"/>
        </a:p>
      </dgm:t>
    </dgm:pt>
    <dgm:pt modelId="{7A5B6132-DA9E-4D4C-92AC-FEA7555A6732}" type="sibTrans" cxnId="{DAD30B86-5D82-4561-9BF4-8FBCCDDA715C}">
      <dgm:prSet/>
      <dgm:spPr/>
      <dgm:t>
        <a:bodyPr/>
        <a:lstStyle/>
        <a:p>
          <a:endParaRPr lang="zh-CN" altLang="en-US" sz="2400"/>
        </a:p>
      </dgm:t>
    </dgm:pt>
    <dgm:pt modelId="{A577BABC-BE0D-45B3-AC73-9E1090C16047}">
      <dgm:prSet phldrT="[文本]" custT="1"/>
      <dgm:spPr/>
      <dgm:t>
        <a:bodyPr/>
        <a:lstStyle/>
        <a:p>
          <a:r>
            <a:rPr lang="en-US" altLang="zh-TW" sz="2400" dirty="0" smtClean="0"/>
            <a:t>4.</a:t>
          </a:r>
          <a:r>
            <a:rPr lang="zh-TW" altLang="en-US" sz="2400" dirty="0" smtClean="0"/>
            <a:t>開發能力指標評量工具，檢視學生學習成果。</a:t>
          </a:r>
          <a:endParaRPr lang="zh-CN" altLang="en-US" sz="2400" dirty="0"/>
        </a:p>
      </dgm:t>
    </dgm:pt>
    <dgm:pt modelId="{F5DCB4A3-5B14-435D-A7CB-F38F33510392}" type="parTrans" cxnId="{2FC90D75-5B86-4910-86AB-B9614D96AA7F}">
      <dgm:prSet/>
      <dgm:spPr/>
      <dgm:t>
        <a:bodyPr/>
        <a:lstStyle/>
        <a:p>
          <a:endParaRPr lang="zh-CN" altLang="en-US" sz="2400"/>
        </a:p>
      </dgm:t>
    </dgm:pt>
    <dgm:pt modelId="{6E111F6D-FAA8-4B0F-B97F-FF274B009E84}" type="sibTrans" cxnId="{2FC90D75-5B86-4910-86AB-B9614D96AA7F}">
      <dgm:prSet/>
      <dgm:spPr/>
      <dgm:t>
        <a:bodyPr/>
        <a:lstStyle/>
        <a:p>
          <a:endParaRPr lang="zh-CN" altLang="en-US" sz="2400"/>
        </a:p>
      </dgm:t>
    </dgm:pt>
    <dgm:pt modelId="{5362A18B-CB6D-4AC6-B948-2DE314DADC71}">
      <dgm:prSet custT="1"/>
      <dgm:spPr/>
      <dgm:t>
        <a:bodyPr/>
        <a:lstStyle/>
        <a:p>
          <a:r>
            <a:rPr lang="en-US" altLang="zh-TW" sz="2400" dirty="0" smtClean="0"/>
            <a:t>5.</a:t>
          </a:r>
          <a:r>
            <a:rPr lang="zh-TW" altLang="en-US" sz="2400" dirty="0" smtClean="0"/>
            <a:t>落實內外控檢核，定期會議管控進度。</a:t>
          </a:r>
          <a:endParaRPr lang="zh-TW" altLang="en-US" sz="2400" dirty="0"/>
        </a:p>
      </dgm:t>
    </dgm:pt>
    <dgm:pt modelId="{631F0DE5-DBFF-42CA-BA17-B798C78B7887}" type="parTrans" cxnId="{D8E608AD-8D5B-47A7-8454-D23BB137C58E}">
      <dgm:prSet/>
      <dgm:spPr/>
      <dgm:t>
        <a:bodyPr/>
        <a:lstStyle/>
        <a:p>
          <a:endParaRPr lang="zh-TW" altLang="en-US"/>
        </a:p>
      </dgm:t>
    </dgm:pt>
    <dgm:pt modelId="{F9862423-BAF7-4183-8C1B-575730806EB9}" type="sibTrans" cxnId="{D8E608AD-8D5B-47A7-8454-D23BB137C58E}">
      <dgm:prSet/>
      <dgm:spPr/>
      <dgm:t>
        <a:bodyPr/>
        <a:lstStyle/>
        <a:p>
          <a:endParaRPr lang="zh-TW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  <dgm:t>
        <a:bodyPr/>
        <a:lstStyle/>
        <a:p>
          <a:endParaRPr lang="zh-TW" altLang="en-US"/>
        </a:p>
      </dgm:t>
    </dgm:pt>
    <dgm:pt modelId="{20A6C866-FD85-4400-83D4-E3B919A34B51}" type="pres">
      <dgm:prSet presAssocID="{5D72DEBB-C4EE-4A4C-998A-DBACC02F0CFB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5" custScaleX="14318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  <dgm:t>
        <a:bodyPr/>
        <a:lstStyle/>
        <a:p>
          <a:endParaRPr lang="zh-TW" altLang="en-US"/>
        </a:p>
      </dgm:t>
    </dgm:pt>
    <dgm:pt modelId="{5EFADA3F-DBD8-47B3-87A4-F7C4DF43CC18}" type="pres">
      <dgm:prSet presAssocID="{5D72DEBB-C4EE-4A4C-998A-DBACC02F0CF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BCB613-75FD-4DEE-8DA5-6CE19F632FB4}" type="pres">
      <dgm:prSet presAssocID="{2E39222F-7B7B-4ED2-827E-1328DFCF5572}" presName="spaceBetweenRectangles" presStyleCnt="0"/>
      <dgm:spPr/>
      <dgm:t>
        <a:bodyPr/>
        <a:lstStyle/>
        <a:p>
          <a:endParaRPr lang="zh-TW" altLang="en-US"/>
        </a:p>
      </dgm:t>
    </dgm:pt>
    <dgm:pt modelId="{AD00622C-704A-40DB-AA9A-CF6B66B9CB56}" type="pres">
      <dgm:prSet presAssocID="{240C59D7-2CE4-462A-9515-C237DA44CA8D}" presName="parentLin" presStyleCnt="0"/>
      <dgm:spPr/>
      <dgm:t>
        <a:bodyPr/>
        <a:lstStyle/>
        <a:p>
          <a:endParaRPr lang="zh-TW" altLang="en-US"/>
        </a:p>
      </dgm:t>
    </dgm:pt>
    <dgm:pt modelId="{1C3B8E56-CDD6-48F6-8138-C0343817464C}" type="pres">
      <dgm:prSet presAssocID="{240C59D7-2CE4-462A-9515-C237DA44CA8D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1" presStyleCnt="5" custScaleX="13852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  <dgm:t>
        <a:bodyPr/>
        <a:lstStyle/>
        <a:p>
          <a:endParaRPr lang="zh-TW" altLang="en-US"/>
        </a:p>
      </dgm:t>
    </dgm:pt>
    <dgm:pt modelId="{58D67328-282B-4E2B-B4DB-8AD412BAFFBC}" type="pres">
      <dgm:prSet presAssocID="{240C59D7-2CE4-462A-9515-C237DA44CA8D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61DE94-27E5-4F75-9E5A-A7E6DD8791DF}" type="pres">
      <dgm:prSet presAssocID="{947B3124-FA3E-44E6-A51D-10587B3FB02E}" presName="spaceBetweenRectangles" presStyleCnt="0"/>
      <dgm:spPr/>
      <dgm:t>
        <a:bodyPr/>
        <a:lstStyle/>
        <a:p>
          <a:endParaRPr lang="zh-TW" altLang="en-US"/>
        </a:p>
      </dgm:t>
    </dgm:pt>
    <dgm:pt modelId="{B38C66CE-824B-42F9-A9FE-390D8396D086}" type="pres">
      <dgm:prSet presAssocID="{B05E394A-9B94-4D12-AA2A-4A782672DD2C}" presName="parentLin" presStyleCnt="0"/>
      <dgm:spPr/>
      <dgm:t>
        <a:bodyPr/>
        <a:lstStyle/>
        <a:p>
          <a:endParaRPr lang="zh-TW" altLang="en-US"/>
        </a:p>
      </dgm:t>
    </dgm:pt>
    <dgm:pt modelId="{0846F4B8-B208-428D-B0F2-ECF3D2F850BA}" type="pres">
      <dgm:prSet presAssocID="{B05E394A-9B94-4D12-AA2A-4A782672DD2C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8D3EE3B5-4895-4D5C-BF7C-9C953348E53B}" type="pres">
      <dgm:prSet presAssocID="{B05E394A-9B94-4D12-AA2A-4A782672DD2C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62F509-6396-4BFC-87D5-70BB0970B22E}" type="pres">
      <dgm:prSet presAssocID="{B05E394A-9B94-4D12-AA2A-4A782672DD2C}" presName="negativeSpace" presStyleCnt="0"/>
      <dgm:spPr/>
      <dgm:t>
        <a:bodyPr/>
        <a:lstStyle/>
        <a:p>
          <a:endParaRPr lang="zh-TW" altLang="en-US"/>
        </a:p>
      </dgm:t>
    </dgm:pt>
    <dgm:pt modelId="{F776FF77-BBFD-429A-B555-3A759A0377CC}" type="pres">
      <dgm:prSet presAssocID="{B05E394A-9B94-4D12-AA2A-4A782672DD2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B95615-CB8F-4CC2-8F64-0166EFD65558}" type="pres">
      <dgm:prSet presAssocID="{7A5B6132-DA9E-4D4C-92AC-FEA7555A6732}" presName="spaceBetweenRectangles" presStyleCnt="0"/>
      <dgm:spPr/>
      <dgm:t>
        <a:bodyPr/>
        <a:lstStyle/>
        <a:p>
          <a:endParaRPr lang="zh-TW" altLang="en-US"/>
        </a:p>
      </dgm:t>
    </dgm:pt>
    <dgm:pt modelId="{4B0D7589-22A6-4093-85FF-B52BB19A6325}" type="pres">
      <dgm:prSet presAssocID="{A577BABC-BE0D-45B3-AC73-9E1090C16047}" presName="parentLin" presStyleCnt="0"/>
      <dgm:spPr/>
      <dgm:t>
        <a:bodyPr/>
        <a:lstStyle/>
        <a:p>
          <a:endParaRPr lang="zh-TW" altLang="en-US"/>
        </a:p>
      </dgm:t>
    </dgm:pt>
    <dgm:pt modelId="{3444074F-3C3B-44FF-B1C8-C2FC4CF70827}" type="pres">
      <dgm:prSet presAssocID="{A577BABC-BE0D-45B3-AC73-9E1090C16047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333FF6B1-F70A-4601-8A6C-57EE44B43E8C}" type="pres">
      <dgm:prSet presAssocID="{A577BABC-BE0D-45B3-AC73-9E1090C16047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6FE5F2-4C5B-4AE5-B042-17870F7FAEAD}" type="pres">
      <dgm:prSet presAssocID="{A577BABC-BE0D-45B3-AC73-9E1090C16047}" presName="negativeSpace" presStyleCnt="0"/>
      <dgm:spPr/>
      <dgm:t>
        <a:bodyPr/>
        <a:lstStyle/>
        <a:p>
          <a:endParaRPr lang="zh-TW" altLang="en-US"/>
        </a:p>
      </dgm:t>
    </dgm:pt>
    <dgm:pt modelId="{B3A81B91-F9F1-4E1B-9092-F6EAFCC3BD5D}" type="pres">
      <dgm:prSet presAssocID="{A577BABC-BE0D-45B3-AC73-9E1090C16047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1376C1-0637-4A1C-88CB-7E28F8C507BC}" type="pres">
      <dgm:prSet presAssocID="{6E111F6D-FAA8-4B0F-B97F-FF274B009E84}" presName="spaceBetweenRectangles" presStyleCnt="0"/>
      <dgm:spPr/>
      <dgm:t>
        <a:bodyPr/>
        <a:lstStyle/>
        <a:p>
          <a:endParaRPr lang="zh-TW" altLang="en-US"/>
        </a:p>
      </dgm:t>
    </dgm:pt>
    <dgm:pt modelId="{860818B4-08FE-4E1C-BFB1-D00C511E3EEE}" type="pres">
      <dgm:prSet presAssocID="{5362A18B-CB6D-4AC6-B948-2DE314DADC71}" presName="parentLin" presStyleCnt="0"/>
      <dgm:spPr/>
      <dgm:t>
        <a:bodyPr/>
        <a:lstStyle/>
        <a:p>
          <a:endParaRPr lang="zh-TW" altLang="en-US"/>
        </a:p>
      </dgm:t>
    </dgm:pt>
    <dgm:pt modelId="{BE2E1476-60DD-45ED-9C1A-388A5E330D59}" type="pres">
      <dgm:prSet presAssocID="{5362A18B-CB6D-4AC6-B948-2DE314DADC71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18AC8914-39FB-4EE7-B88A-16A0E8FC3999}" type="pres">
      <dgm:prSet presAssocID="{5362A18B-CB6D-4AC6-B948-2DE314DADC71}" presName="parentText" presStyleLbl="node1" presStyleIdx="4" presStyleCnt="5" custScaleX="13726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F80C5A-1798-495B-A16C-5B101B8F44B2}" type="pres">
      <dgm:prSet presAssocID="{5362A18B-CB6D-4AC6-B948-2DE314DADC71}" presName="negativeSpace" presStyleCnt="0"/>
      <dgm:spPr/>
      <dgm:t>
        <a:bodyPr/>
        <a:lstStyle/>
        <a:p>
          <a:endParaRPr lang="zh-TW" altLang="en-US"/>
        </a:p>
      </dgm:t>
    </dgm:pt>
    <dgm:pt modelId="{04C32F07-9460-46E7-91D9-3C7717C40681}" type="pres">
      <dgm:prSet presAssocID="{5362A18B-CB6D-4AC6-B948-2DE314DADC71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CD84973-F4EC-4385-BA17-BB293CA2412A}" type="presOf" srcId="{A577BABC-BE0D-45B3-AC73-9E1090C16047}" destId="{3444074F-3C3B-44FF-B1C8-C2FC4CF70827}" srcOrd="0" destOrd="0" presId="urn:microsoft.com/office/officeart/2005/8/layout/list1"/>
    <dgm:cxn modelId="{987A0791-CD16-4A92-9107-3CD67D4AF532}" type="presOf" srcId="{5D72DEBB-C4EE-4A4C-998A-DBACC02F0CFB}" destId="{833C47F7-914D-4919-99FE-C55F44DD4350}" srcOrd="1" destOrd="0" presId="urn:microsoft.com/office/officeart/2005/8/layout/list1"/>
    <dgm:cxn modelId="{910A7DF5-E214-4793-B0E5-4BDA9128D21F}" srcId="{0274B17C-A8D6-4EC1-9F74-DEF1B852E50E}" destId="{240C59D7-2CE4-462A-9515-C237DA44CA8D}" srcOrd="1" destOrd="0" parTransId="{CD49C4B8-92C8-418B-931E-B71E1BE6881B}" sibTransId="{947B3124-FA3E-44E6-A51D-10587B3FB02E}"/>
    <dgm:cxn modelId="{E9578AE0-8750-41D6-B7CF-1E8043F7D2F9}" type="presOf" srcId="{B05E394A-9B94-4D12-AA2A-4A782672DD2C}" destId="{8D3EE3B5-4895-4D5C-BF7C-9C953348E53B}" srcOrd="1" destOrd="0" presId="urn:microsoft.com/office/officeart/2005/8/layout/list1"/>
    <dgm:cxn modelId="{9EDDFD2D-C97C-49AA-978E-97E87462D037}" type="presOf" srcId="{240C59D7-2CE4-462A-9515-C237DA44CA8D}" destId="{120FC45C-3BD5-48EA-A639-E7D5A20ED3FD}" srcOrd="1" destOrd="0" presId="urn:microsoft.com/office/officeart/2005/8/layout/list1"/>
    <dgm:cxn modelId="{56EDCE10-B276-432B-800D-4F4979DC34B4}" type="presOf" srcId="{5362A18B-CB6D-4AC6-B948-2DE314DADC71}" destId="{BE2E1476-60DD-45ED-9C1A-388A5E330D59}" srcOrd="0" destOrd="0" presId="urn:microsoft.com/office/officeart/2005/8/layout/list1"/>
    <dgm:cxn modelId="{573F3082-2860-483B-9612-FEDC7DEB1548}" type="presOf" srcId="{240C59D7-2CE4-462A-9515-C237DA44CA8D}" destId="{1C3B8E56-CDD6-48F6-8138-C0343817464C}" srcOrd="0" destOrd="0" presId="urn:microsoft.com/office/officeart/2005/8/layout/list1"/>
    <dgm:cxn modelId="{3C5B7794-740D-4CB2-9CA5-C4081D310B44}" type="presOf" srcId="{B05E394A-9B94-4D12-AA2A-4A782672DD2C}" destId="{0846F4B8-B208-428D-B0F2-ECF3D2F850BA}" srcOrd="0" destOrd="0" presId="urn:microsoft.com/office/officeart/2005/8/layout/list1"/>
    <dgm:cxn modelId="{2FC90D75-5B86-4910-86AB-B9614D96AA7F}" srcId="{0274B17C-A8D6-4EC1-9F74-DEF1B852E50E}" destId="{A577BABC-BE0D-45B3-AC73-9E1090C16047}" srcOrd="3" destOrd="0" parTransId="{F5DCB4A3-5B14-435D-A7CB-F38F33510392}" sibTransId="{6E111F6D-FAA8-4B0F-B97F-FF274B009E84}"/>
    <dgm:cxn modelId="{547D3679-5BC9-4FC1-9DA6-A0A2D039DCFB}" type="presOf" srcId="{5D72DEBB-C4EE-4A4C-998A-DBACC02F0CFB}" destId="{20A6C866-FD85-4400-83D4-E3B919A34B51}" srcOrd="0" destOrd="0" presId="urn:microsoft.com/office/officeart/2005/8/layout/list1"/>
    <dgm:cxn modelId="{0669E14E-0856-496E-A5E5-6536A7C0CA42}" type="presOf" srcId="{A577BABC-BE0D-45B3-AC73-9E1090C16047}" destId="{333FF6B1-F70A-4601-8A6C-57EE44B43E8C}" srcOrd="1" destOrd="0" presId="urn:microsoft.com/office/officeart/2005/8/layout/list1"/>
    <dgm:cxn modelId="{D8E608AD-8D5B-47A7-8454-D23BB137C58E}" srcId="{0274B17C-A8D6-4EC1-9F74-DEF1B852E50E}" destId="{5362A18B-CB6D-4AC6-B948-2DE314DADC71}" srcOrd="4" destOrd="0" parTransId="{631F0DE5-DBFF-42CA-BA17-B798C78B7887}" sibTransId="{F9862423-BAF7-4183-8C1B-575730806EB9}"/>
    <dgm:cxn modelId="{CE150560-E097-40C5-B911-63C084FB7468}" type="presOf" srcId="{0274B17C-A8D6-4EC1-9F74-DEF1B852E50E}" destId="{290ADAC8-17E0-4F11-BE79-899CD4DD5E12}" srcOrd="0" destOrd="0" presId="urn:microsoft.com/office/officeart/2005/8/layout/list1"/>
    <dgm:cxn modelId="{DAD30B86-5D82-4561-9BF4-8FBCCDDA715C}" srcId="{0274B17C-A8D6-4EC1-9F74-DEF1B852E50E}" destId="{B05E394A-9B94-4D12-AA2A-4A782672DD2C}" srcOrd="2" destOrd="0" parTransId="{A56B56F5-D1A3-4E94-9B1D-AFE1904D8299}" sibTransId="{7A5B6132-DA9E-4D4C-92AC-FEA7555A6732}"/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ADDC2F00-2006-4566-9ED2-649D25ECD2A0}" type="presOf" srcId="{5362A18B-CB6D-4AC6-B948-2DE314DADC71}" destId="{18AC8914-39FB-4EE7-B88A-16A0E8FC3999}" srcOrd="1" destOrd="0" presId="urn:microsoft.com/office/officeart/2005/8/layout/list1"/>
    <dgm:cxn modelId="{C3A0151F-B510-4D21-B776-BBA3EF9687F7}" type="presParOf" srcId="{290ADAC8-17E0-4F11-BE79-899CD4DD5E12}" destId="{45EF6FC4-75DC-49E3-BD05-7B7E6300CE25}" srcOrd="0" destOrd="0" presId="urn:microsoft.com/office/officeart/2005/8/layout/list1"/>
    <dgm:cxn modelId="{AC4196F5-679A-4ABF-9FAF-15B34C65949B}" type="presParOf" srcId="{45EF6FC4-75DC-49E3-BD05-7B7E6300CE25}" destId="{20A6C866-FD85-4400-83D4-E3B919A34B51}" srcOrd="0" destOrd="0" presId="urn:microsoft.com/office/officeart/2005/8/layout/list1"/>
    <dgm:cxn modelId="{0026F51A-39E2-4322-90A0-04C5DDA29B9C}" type="presParOf" srcId="{45EF6FC4-75DC-49E3-BD05-7B7E6300CE25}" destId="{833C47F7-914D-4919-99FE-C55F44DD4350}" srcOrd="1" destOrd="0" presId="urn:microsoft.com/office/officeart/2005/8/layout/list1"/>
    <dgm:cxn modelId="{0A8CA44D-CE24-4476-9312-25F763C438B1}" type="presParOf" srcId="{290ADAC8-17E0-4F11-BE79-899CD4DD5E12}" destId="{1CA09CCC-EF99-4340-B4E1-5E5C5D8074D6}" srcOrd="1" destOrd="0" presId="urn:microsoft.com/office/officeart/2005/8/layout/list1"/>
    <dgm:cxn modelId="{1F3A0136-95E5-49E0-9536-C9474DB22F5E}" type="presParOf" srcId="{290ADAC8-17E0-4F11-BE79-899CD4DD5E12}" destId="{5EFADA3F-DBD8-47B3-87A4-F7C4DF43CC18}" srcOrd="2" destOrd="0" presId="urn:microsoft.com/office/officeart/2005/8/layout/list1"/>
    <dgm:cxn modelId="{2AC55D9A-2DD5-4A13-BE18-17B289B235F6}" type="presParOf" srcId="{290ADAC8-17E0-4F11-BE79-899CD4DD5E12}" destId="{D5BCB613-75FD-4DEE-8DA5-6CE19F632FB4}" srcOrd="3" destOrd="0" presId="urn:microsoft.com/office/officeart/2005/8/layout/list1"/>
    <dgm:cxn modelId="{6AF17966-3B4F-4786-89BB-DCAC9D6D1343}" type="presParOf" srcId="{290ADAC8-17E0-4F11-BE79-899CD4DD5E12}" destId="{AD00622C-704A-40DB-AA9A-CF6B66B9CB56}" srcOrd="4" destOrd="0" presId="urn:microsoft.com/office/officeart/2005/8/layout/list1"/>
    <dgm:cxn modelId="{3BCC50F6-4182-4568-ADE7-D3371F0529D6}" type="presParOf" srcId="{AD00622C-704A-40DB-AA9A-CF6B66B9CB56}" destId="{1C3B8E56-CDD6-48F6-8138-C0343817464C}" srcOrd="0" destOrd="0" presId="urn:microsoft.com/office/officeart/2005/8/layout/list1"/>
    <dgm:cxn modelId="{A731D261-DADA-4FA8-AA5D-8D124A0763D7}" type="presParOf" srcId="{AD00622C-704A-40DB-AA9A-CF6B66B9CB56}" destId="{120FC45C-3BD5-48EA-A639-E7D5A20ED3FD}" srcOrd="1" destOrd="0" presId="urn:microsoft.com/office/officeart/2005/8/layout/list1"/>
    <dgm:cxn modelId="{D16196E6-BC8B-49CC-921A-6C48FD3F9840}" type="presParOf" srcId="{290ADAC8-17E0-4F11-BE79-899CD4DD5E12}" destId="{197A93D8-BD3E-486E-ABDB-8DA346AD7C11}" srcOrd="5" destOrd="0" presId="urn:microsoft.com/office/officeart/2005/8/layout/list1"/>
    <dgm:cxn modelId="{833407EC-7A53-42EA-A8F8-241C0A8327F3}" type="presParOf" srcId="{290ADAC8-17E0-4F11-BE79-899CD4DD5E12}" destId="{58D67328-282B-4E2B-B4DB-8AD412BAFFBC}" srcOrd="6" destOrd="0" presId="urn:microsoft.com/office/officeart/2005/8/layout/list1"/>
    <dgm:cxn modelId="{74DD56E9-FB3B-4153-8ED6-05E71465FDEB}" type="presParOf" srcId="{290ADAC8-17E0-4F11-BE79-899CD4DD5E12}" destId="{C761DE94-27E5-4F75-9E5A-A7E6DD8791DF}" srcOrd="7" destOrd="0" presId="urn:microsoft.com/office/officeart/2005/8/layout/list1"/>
    <dgm:cxn modelId="{2CF7CF4A-E37A-4691-B549-C240C43248A6}" type="presParOf" srcId="{290ADAC8-17E0-4F11-BE79-899CD4DD5E12}" destId="{B38C66CE-824B-42F9-A9FE-390D8396D086}" srcOrd="8" destOrd="0" presId="urn:microsoft.com/office/officeart/2005/8/layout/list1"/>
    <dgm:cxn modelId="{C99F0FD2-9196-4234-A52D-C98D16F209B1}" type="presParOf" srcId="{B38C66CE-824B-42F9-A9FE-390D8396D086}" destId="{0846F4B8-B208-428D-B0F2-ECF3D2F850BA}" srcOrd="0" destOrd="0" presId="urn:microsoft.com/office/officeart/2005/8/layout/list1"/>
    <dgm:cxn modelId="{222C787C-CCD3-482E-A3B9-0EFDA217EC0F}" type="presParOf" srcId="{B38C66CE-824B-42F9-A9FE-390D8396D086}" destId="{8D3EE3B5-4895-4D5C-BF7C-9C953348E53B}" srcOrd="1" destOrd="0" presId="urn:microsoft.com/office/officeart/2005/8/layout/list1"/>
    <dgm:cxn modelId="{30BFC928-89CE-4B15-B536-A52642D40E03}" type="presParOf" srcId="{290ADAC8-17E0-4F11-BE79-899CD4DD5E12}" destId="{F262F509-6396-4BFC-87D5-70BB0970B22E}" srcOrd="9" destOrd="0" presId="urn:microsoft.com/office/officeart/2005/8/layout/list1"/>
    <dgm:cxn modelId="{22C231C5-A357-4ED4-B305-D5A8DA6CB0E2}" type="presParOf" srcId="{290ADAC8-17E0-4F11-BE79-899CD4DD5E12}" destId="{F776FF77-BBFD-429A-B555-3A759A0377CC}" srcOrd="10" destOrd="0" presId="urn:microsoft.com/office/officeart/2005/8/layout/list1"/>
    <dgm:cxn modelId="{DF16DD1A-20C2-4475-A79A-F88DA8D71DC9}" type="presParOf" srcId="{290ADAC8-17E0-4F11-BE79-899CD4DD5E12}" destId="{50B95615-CB8F-4CC2-8F64-0166EFD65558}" srcOrd="11" destOrd="0" presId="urn:microsoft.com/office/officeart/2005/8/layout/list1"/>
    <dgm:cxn modelId="{670DF47D-6A95-4C25-98C5-6C57E9FBAE5B}" type="presParOf" srcId="{290ADAC8-17E0-4F11-BE79-899CD4DD5E12}" destId="{4B0D7589-22A6-4093-85FF-B52BB19A6325}" srcOrd="12" destOrd="0" presId="urn:microsoft.com/office/officeart/2005/8/layout/list1"/>
    <dgm:cxn modelId="{288D6249-9DD1-4C0C-AAE6-55A0A0DE2CC4}" type="presParOf" srcId="{4B0D7589-22A6-4093-85FF-B52BB19A6325}" destId="{3444074F-3C3B-44FF-B1C8-C2FC4CF70827}" srcOrd="0" destOrd="0" presId="urn:microsoft.com/office/officeart/2005/8/layout/list1"/>
    <dgm:cxn modelId="{EEBD2B25-C4B7-4B2D-8418-3E8585E0FC75}" type="presParOf" srcId="{4B0D7589-22A6-4093-85FF-B52BB19A6325}" destId="{333FF6B1-F70A-4601-8A6C-57EE44B43E8C}" srcOrd="1" destOrd="0" presId="urn:microsoft.com/office/officeart/2005/8/layout/list1"/>
    <dgm:cxn modelId="{7DAE0FB3-7590-4A2E-99D3-DE3CEC379B17}" type="presParOf" srcId="{290ADAC8-17E0-4F11-BE79-899CD4DD5E12}" destId="{A06FE5F2-4C5B-4AE5-B042-17870F7FAEAD}" srcOrd="13" destOrd="0" presId="urn:microsoft.com/office/officeart/2005/8/layout/list1"/>
    <dgm:cxn modelId="{855C840B-F2BE-478A-AB4D-3BA6B3C072F9}" type="presParOf" srcId="{290ADAC8-17E0-4F11-BE79-899CD4DD5E12}" destId="{B3A81B91-F9F1-4E1B-9092-F6EAFCC3BD5D}" srcOrd="14" destOrd="0" presId="urn:microsoft.com/office/officeart/2005/8/layout/list1"/>
    <dgm:cxn modelId="{5CE99DC1-5800-4BEC-98B0-8689F12A7014}" type="presParOf" srcId="{290ADAC8-17E0-4F11-BE79-899CD4DD5E12}" destId="{261376C1-0637-4A1C-88CB-7E28F8C507BC}" srcOrd="15" destOrd="0" presId="urn:microsoft.com/office/officeart/2005/8/layout/list1"/>
    <dgm:cxn modelId="{3396D9A7-3722-4D56-9154-153F454843FE}" type="presParOf" srcId="{290ADAC8-17E0-4F11-BE79-899CD4DD5E12}" destId="{860818B4-08FE-4E1C-BFB1-D00C511E3EEE}" srcOrd="16" destOrd="0" presId="urn:microsoft.com/office/officeart/2005/8/layout/list1"/>
    <dgm:cxn modelId="{F3466B37-942E-4884-AF07-A4C99037D786}" type="presParOf" srcId="{860818B4-08FE-4E1C-BFB1-D00C511E3EEE}" destId="{BE2E1476-60DD-45ED-9C1A-388A5E330D59}" srcOrd="0" destOrd="0" presId="urn:microsoft.com/office/officeart/2005/8/layout/list1"/>
    <dgm:cxn modelId="{74771DD9-413F-45AF-ACE7-AFFC5A065546}" type="presParOf" srcId="{860818B4-08FE-4E1C-BFB1-D00C511E3EEE}" destId="{18AC8914-39FB-4EE7-B88A-16A0E8FC3999}" srcOrd="1" destOrd="0" presId="urn:microsoft.com/office/officeart/2005/8/layout/list1"/>
    <dgm:cxn modelId="{D4B518AA-1FEF-43A2-B1AA-DBC32F25B7C8}" type="presParOf" srcId="{290ADAC8-17E0-4F11-BE79-899CD4DD5E12}" destId="{09F80C5A-1798-495B-A16C-5B101B8F44B2}" srcOrd="17" destOrd="0" presId="urn:microsoft.com/office/officeart/2005/8/layout/list1"/>
    <dgm:cxn modelId="{4E6CA6E5-3C0D-4F4E-AF71-F7B0BD5FC608}" type="presParOf" srcId="{290ADAC8-17E0-4F11-BE79-899CD4DD5E12}" destId="{04C32F07-9460-46E7-91D9-3C7717C4068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275BAD-6E8E-4924-85C1-CE16FCC94224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9504E48-D0B8-4994-8F68-2C719593CD7C}">
      <dgm:prSet phldrT="[文字]"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/>
            <a:t>決定校本主題：科學素養</a:t>
          </a:r>
          <a:endParaRPr lang="zh-TW" altLang="en-US" sz="2000" dirty="0"/>
        </a:p>
      </dgm:t>
    </dgm:pt>
    <dgm:pt modelId="{ED7E80B5-B934-4CB9-B45D-7795D1E0C658}" type="parTrans" cxnId="{CAF91D57-E4A6-403C-8227-DA1345A69315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2000"/>
        </a:p>
      </dgm:t>
    </dgm:pt>
    <dgm:pt modelId="{021F95E9-C9DB-46E0-ACCB-90DE8E454400}" type="sibTrans" cxnId="{CAF91D57-E4A6-403C-8227-DA1345A69315}">
      <dgm:prSet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2000"/>
        </a:p>
      </dgm:t>
    </dgm:pt>
    <dgm:pt modelId="{63FB79F0-F0C3-4B75-8549-5A967F7B14D8}">
      <dgm:prSet phldrT="[文字]"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/>
            <a:t>檢視課綱課程：融入式課程結合單元</a:t>
          </a:r>
          <a:r>
            <a:rPr lang="en-US" altLang="zh-TW" sz="2000" dirty="0" smtClean="0"/>
            <a:t>(</a:t>
          </a:r>
          <a:r>
            <a:rPr lang="zh-TW" altLang="en-US" sz="2000" dirty="0" smtClean="0"/>
            <a:t>國文─寫作、英文─表達、數學、地理、歷史、理化、生物、健體</a:t>
          </a:r>
          <a:r>
            <a:rPr lang="en-US" altLang="zh-TW" sz="2000" dirty="0" smtClean="0"/>
            <a:t>)</a:t>
          </a:r>
          <a:endParaRPr lang="zh-TW" altLang="en-US" sz="2000" dirty="0"/>
        </a:p>
      </dgm:t>
    </dgm:pt>
    <dgm:pt modelId="{DA760CEC-7402-4E14-B5C3-45156B54A15D}" type="parTrans" cxnId="{9E77F841-6029-4322-8857-240A3340EC42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2000"/>
        </a:p>
      </dgm:t>
    </dgm:pt>
    <dgm:pt modelId="{D9F75ABC-7DDC-4572-B341-7ACFB8B98DAB}" type="sibTrans" cxnId="{9E77F841-6029-4322-8857-240A3340EC42}">
      <dgm:prSet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2000"/>
        </a:p>
      </dgm:t>
    </dgm:pt>
    <dgm:pt modelId="{0AE20EF4-DA05-499B-9887-E968D9C7783B}">
      <dgm:prSet phldrT="[文字]"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/>
            <a:t>課程設計與實施：社群研習→找尋素材→依據</a:t>
          </a:r>
          <a:r>
            <a:rPr lang="en-US" altLang="zh-TW" sz="2000" dirty="0" err="1" smtClean="0"/>
            <a:t>UbD</a:t>
          </a:r>
          <a:r>
            <a:rPr lang="zh-TW" altLang="en-US" sz="2000" dirty="0" smtClean="0"/>
            <a:t>發展課程與評量→設備採購→課程實施</a:t>
          </a:r>
          <a:r>
            <a:rPr lang="en-US" altLang="zh-TW" sz="2000" dirty="0" smtClean="0"/>
            <a:t>(</a:t>
          </a:r>
          <a:r>
            <a:rPr lang="zh-TW" altLang="en-US" sz="2000" dirty="0" smtClean="0"/>
            <a:t>觀課與議課</a:t>
          </a:r>
          <a:r>
            <a:rPr lang="en-US" altLang="zh-TW" sz="2000" dirty="0" smtClean="0"/>
            <a:t>)</a:t>
          </a:r>
          <a:r>
            <a:rPr lang="zh-TW" altLang="en-US" sz="2000" dirty="0" smtClean="0"/>
            <a:t>→課程修改→學習評量→重新檢視課程目標與內容</a:t>
          </a:r>
          <a:endParaRPr lang="zh-TW" altLang="en-US" sz="2000" dirty="0"/>
        </a:p>
      </dgm:t>
    </dgm:pt>
    <dgm:pt modelId="{F4CA2EBE-0D5A-4C18-A469-628C1092E7A9}" type="parTrans" cxnId="{8C658860-693D-4E14-8DB0-1FFF55B5A186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2000"/>
        </a:p>
      </dgm:t>
    </dgm:pt>
    <dgm:pt modelId="{48734276-B384-4E7B-9EF3-A584695CDC51}" type="sibTrans" cxnId="{8C658860-693D-4E14-8DB0-1FFF55B5A186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2000"/>
        </a:p>
      </dgm:t>
    </dgm:pt>
    <dgm:pt modelId="{67227FAC-46FA-4339-9F16-6F1C8F95F974}">
      <dgm:prSet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/>
            <a:t>主題決定：能源議題</a:t>
          </a:r>
          <a:endParaRPr lang="zh-TW" altLang="en-US" sz="2000" dirty="0"/>
        </a:p>
      </dgm:t>
    </dgm:pt>
    <dgm:pt modelId="{E00AB9C0-7D1B-41CA-A5A3-437BA209322A}" type="parTrans" cxnId="{20D8C0F4-A140-4B04-A1D8-BF77C285BD7A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2000"/>
        </a:p>
      </dgm:t>
    </dgm:pt>
    <dgm:pt modelId="{32D1D4FA-1CF6-4AEF-BF24-C38D0F197C68}" type="sibTrans" cxnId="{20D8C0F4-A140-4B04-A1D8-BF77C285BD7A}">
      <dgm:prSet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2000"/>
        </a:p>
      </dgm:t>
    </dgm:pt>
    <dgm:pt modelId="{74A27C01-F7B5-4C54-8DDA-1FD3173511E3}">
      <dgm:prSet custT="1"/>
      <dgm:spPr/>
      <dgm:t>
        <a:bodyPr lIns="36000" tIns="36000" rIns="36000" bIns="36000"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/>
            <a:t>融入方式：國文─新聞閱讀與寫作，英文─，數學─統計，地理─能源、經濟與環境，理化─能源，生物─生態，健體─公共衛生。</a:t>
          </a:r>
          <a:endParaRPr lang="zh-TW" altLang="en-US" sz="2000" dirty="0"/>
        </a:p>
      </dgm:t>
    </dgm:pt>
    <dgm:pt modelId="{93505CE1-7204-4779-B6DC-8CFBA9BA6D46}" type="parTrans" cxnId="{E670C1E6-9026-45A8-A86D-8A65B000DFAB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2000"/>
        </a:p>
      </dgm:t>
    </dgm:pt>
    <dgm:pt modelId="{058DCD86-7A0A-4258-98C2-55DD238E041E}" type="sibTrans" cxnId="{E670C1E6-9026-45A8-A86D-8A65B000DFAB}">
      <dgm:prSet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zh-TW" altLang="en-US" sz="2000"/>
        </a:p>
      </dgm:t>
    </dgm:pt>
    <dgm:pt modelId="{0F5BC52E-494A-4AD5-A72F-A96E53D22D0B}">
      <dgm:prSet phldrT="[文字]" custLinFactNeighborX="-1582" custLinFactNeighborY="10009"/>
      <dgm:spPr/>
      <dgm:t>
        <a:bodyPr/>
        <a:lstStyle/>
        <a:p>
          <a:endParaRPr lang="zh-TW" altLang="en-US"/>
        </a:p>
      </dgm:t>
    </dgm:pt>
    <dgm:pt modelId="{A1C7C9C8-43BC-4087-B323-30D21D83E445}" type="parTrans" cxnId="{4295B5C9-0F51-4155-B055-10AB01B6D292}">
      <dgm:prSet/>
      <dgm:spPr/>
      <dgm:t>
        <a:bodyPr/>
        <a:lstStyle/>
        <a:p>
          <a:endParaRPr lang="zh-TW" altLang="en-US"/>
        </a:p>
      </dgm:t>
    </dgm:pt>
    <dgm:pt modelId="{BE2351B9-4127-4F5C-823C-F4C897D9C7D9}" type="sibTrans" cxnId="{4295B5C9-0F51-4155-B055-10AB01B6D292}">
      <dgm:prSet/>
      <dgm:spPr/>
      <dgm:t>
        <a:bodyPr/>
        <a:lstStyle/>
        <a:p>
          <a:endParaRPr lang="zh-TW" altLang="en-US"/>
        </a:p>
      </dgm:t>
    </dgm:pt>
    <dgm:pt modelId="{10677135-15CC-49E5-8F09-7F2F008A9BD5}" type="pres">
      <dgm:prSet presAssocID="{25275BAD-6E8E-4924-85C1-CE16FCC9422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F9004D-4F22-48A4-ACE1-E6A87D74AA9F}" type="pres">
      <dgm:prSet presAssocID="{25275BAD-6E8E-4924-85C1-CE16FCC94224}" presName="dummyMaxCanvas" presStyleCnt="0">
        <dgm:presLayoutVars/>
      </dgm:prSet>
      <dgm:spPr/>
    </dgm:pt>
    <dgm:pt modelId="{152A6CC9-D3EA-41D5-8943-53B9A5039D19}" type="pres">
      <dgm:prSet presAssocID="{25275BAD-6E8E-4924-85C1-CE16FCC94224}" presName="FiveNodes_1" presStyleLbl="node1" presStyleIdx="0" presStyleCnt="5" custScaleY="72142" custLinFactNeighborX="2228" custLinFactNeighborY="5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391D02-6311-4AB4-967A-C796820985CD}" type="pres">
      <dgm:prSet presAssocID="{25275BAD-6E8E-4924-85C1-CE16FCC94224}" presName="FiveNodes_2" presStyleLbl="node1" presStyleIdx="1" presStyleCnt="5" custScaleY="108213" custLinFactNeighborX="124" custLinFactNeighborY="-105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F5F723-DC50-43EC-B7E2-435A38DCB8E7}" type="pres">
      <dgm:prSet presAssocID="{25275BAD-6E8E-4924-85C1-CE16FCC94224}" presName="FiveNodes_3" presStyleLbl="node1" presStyleIdx="2" presStyleCnt="5" custScaleY="72142" custLinFactNeighborX="-908" custLinFactNeighborY="-252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84DF71-4F1F-44A6-A583-7E5B77206C72}" type="pres">
      <dgm:prSet presAssocID="{25275BAD-6E8E-4924-85C1-CE16FCC94224}" presName="FiveNodes_4" presStyleLbl="node1" presStyleIdx="3" presStyleCnt="5" custScaleY="133463" custLinFactNeighborX="-2394" custLinFactNeighborY="-169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7E678D-1EDF-46DA-B284-92DBA8E2EBAD}" type="pres">
      <dgm:prSet presAssocID="{25275BAD-6E8E-4924-85C1-CE16FCC94224}" presName="FiveNodes_5" presStyleLbl="node1" presStyleIdx="4" presStyleCnt="5" custLinFactNeighborX="-1582" custLinFactNeighborY="100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C339A7-7010-4F78-ACAE-6472F6DE7F10}" type="pres">
      <dgm:prSet presAssocID="{25275BAD-6E8E-4924-85C1-CE16FCC9422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9EF7D0-26FA-412B-B313-36C5D23F74CB}" type="pres">
      <dgm:prSet presAssocID="{25275BAD-6E8E-4924-85C1-CE16FCC9422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F634FA-B829-48ED-B78C-038D66F4E0BC}" type="pres">
      <dgm:prSet presAssocID="{25275BAD-6E8E-4924-85C1-CE16FCC94224}" presName="FiveConn_3-4" presStyleLbl="fgAccFollowNode1" presStyleIdx="2" presStyleCnt="4" custLinFactNeighborX="-745" custLinFactNeighborY="-384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3D18B0-41A2-4D75-971A-A57AB8EF5C97}" type="pres">
      <dgm:prSet presAssocID="{25275BAD-6E8E-4924-85C1-CE16FCC9422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1CB5E3-8CDB-4CCE-9390-35251ABD2BB1}" type="pres">
      <dgm:prSet presAssocID="{25275BAD-6E8E-4924-85C1-CE16FCC9422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7E977E-F329-44D7-9F73-B666F042FF17}" type="pres">
      <dgm:prSet presAssocID="{25275BAD-6E8E-4924-85C1-CE16FCC9422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9670ED-3B2C-445A-A442-FA98055E8350}" type="pres">
      <dgm:prSet presAssocID="{25275BAD-6E8E-4924-85C1-CE16FCC9422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368F30-E2AA-4944-8239-CBB83D05903A}" type="pres">
      <dgm:prSet presAssocID="{25275BAD-6E8E-4924-85C1-CE16FCC9422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11E798-A9EB-460D-8F15-3EDA48F5E2B7}" type="pres">
      <dgm:prSet presAssocID="{25275BAD-6E8E-4924-85C1-CE16FCC9422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E3BC3B1-C86E-439A-91AB-6CEC3566033E}" type="presOf" srcId="{74A27C01-F7B5-4C54-8DDA-1FD3173511E3}" destId="{3184DF71-4F1F-44A6-A583-7E5B77206C72}" srcOrd="0" destOrd="0" presId="urn:microsoft.com/office/officeart/2005/8/layout/vProcess5"/>
    <dgm:cxn modelId="{E670C1E6-9026-45A8-A86D-8A65B000DFAB}" srcId="{25275BAD-6E8E-4924-85C1-CE16FCC94224}" destId="{74A27C01-F7B5-4C54-8DDA-1FD3173511E3}" srcOrd="3" destOrd="0" parTransId="{93505CE1-7204-4779-B6DC-8CFBA9BA6D46}" sibTransId="{058DCD86-7A0A-4258-98C2-55DD238E041E}"/>
    <dgm:cxn modelId="{FDEAD334-A187-40AD-B790-7EEBBD258C5B}" type="presOf" srcId="{32D1D4FA-1CF6-4AEF-BF24-C38D0F197C68}" destId="{3BF634FA-B829-48ED-B78C-038D66F4E0BC}" srcOrd="0" destOrd="0" presId="urn:microsoft.com/office/officeart/2005/8/layout/vProcess5"/>
    <dgm:cxn modelId="{3B75FFDD-6C81-4EC4-832E-83BEE53C96EF}" type="presOf" srcId="{25275BAD-6E8E-4924-85C1-CE16FCC94224}" destId="{10677135-15CC-49E5-8F09-7F2F008A9BD5}" srcOrd="0" destOrd="0" presId="urn:microsoft.com/office/officeart/2005/8/layout/vProcess5"/>
    <dgm:cxn modelId="{65392C22-660A-4F19-8C31-7C0A5BB57D6C}" type="presOf" srcId="{67227FAC-46FA-4339-9F16-6F1C8F95F974}" destId="{55F5F723-DC50-43EC-B7E2-435A38DCB8E7}" srcOrd="0" destOrd="0" presId="urn:microsoft.com/office/officeart/2005/8/layout/vProcess5"/>
    <dgm:cxn modelId="{CAF91D57-E4A6-403C-8227-DA1345A69315}" srcId="{25275BAD-6E8E-4924-85C1-CE16FCC94224}" destId="{09504E48-D0B8-4994-8F68-2C719593CD7C}" srcOrd="0" destOrd="0" parTransId="{ED7E80B5-B934-4CB9-B45D-7795D1E0C658}" sibTransId="{021F95E9-C9DB-46E0-ACCB-90DE8E454400}"/>
    <dgm:cxn modelId="{46280145-1E05-43F2-B8BF-33A275895D3B}" type="presOf" srcId="{63FB79F0-F0C3-4B75-8549-5A967F7B14D8}" destId="{D87E977E-F329-44D7-9F73-B666F042FF17}" srcOrd="1" destOrd="0" presId="urn:microsoft.com/office/officeart/2005/8/layout/vProcess5"/>
    <dgm:cxn modelId="{8C658860-693D-4E14-8DB0-1FFF55B5A186}" srcId="{25275BAD-6E8E-4924-85C1-CE16FCC94224}" destId="{0AE20EF4-DA05-499B-9887-E968D9C7783B}" srcOrd="4" destOrd="0" parTransId="{F4CA2EBE-0D5A-4C18-A469-628C1092E7A9}" sibTransId="{48734276-B384-4E7B-9EF3-A584695CDC51}"/>
    <dgm:cxn modelId="{62B8B44C-DAEF-489D-8E31-9020D4674C44}" type="presOf" srcId="{67227FAC-46FA-4339-9F16-6F1C8F95F974}" destId="{999670ED-3B2C-445A-A442-FA98055E8350}" srcOrd="1" destOrd="0" presId="urn:microsoft.com/office/officeart/2005/8/layout/vProcess5"/>
    <dgm:cxn modelId="{5288C381-6708-4871-B4EF-F3207E0CDA78}" type="presOf" srcId="{63FB79F0-F0C3-4B75-8549-5A967F7B14D8}" destId="{62391D02-6311-4AB4-967A-C796820985CD}" srcOrd="0" destOrd="0" presId="urn:microsoft.com/office/officeart/2005/8/layout/vProcess5"/>
    <dgm:cxn modelId="{01EA27F2-4097-4181-B503-8A493802FAA8}" type="presOf" srcId="{74A27C01-F7B5-4C54-8DDA-1FD3173511E3}" destId="{E3368F30-E2AA-4944-8239-CBB83D05903A}" srcOrd="1" destOrd="0" presId="urn:microsoft.com/office/officeart/2005/8/layout/vProcess5"/>
    <dgm:cxn modelId="{F4CAD47D-9687-4424-B0B4-20E5BBA484AA}" type="presOf" srcId="{09504E48-D0B8-4994-8F68-2C719593CD7C}" destId="{152A6CC9-D3EA-41D5-8943-53B9A5039D19}" srcOrd="0" destOrd="0" presId="urn:microsoft.com/office/officeart/2005/8/layout/vProcess5"/>
    <dgm:cxn modelId="{9E77F841-6029-4322-8857-240A3340EC42}" srcId="{25275BAD-6E8E-4924-85C1-CE16FCC94224}" destId="{63FB79F0-F0C3-4B75-8549-5A967F7B14D8}" srcOrd="1" destOrd="0" parTransId="{DA760CEC-7402-4E14-B5C3-45156B54A15D}" sibTransId="{D9F75ABC-7DDC-4572-B341-7ACFB8B98DAB}"/>
    <dgm:cxn modelId="{F5396067-FE9E-4EDD-AEE7-5D1193562615}" type="presOf" srcId="{0AE20EF4-DA05-499B-9887-E968D9C7783B}" destId="{D711E798-A9EB-460D-8F15-3EDA48F5E2B7}" srcOrd="1" destOrd="0" presId="urn:microsoft.com/office/officeart/2005/8/layout/vProcess5"/>
    <dgm:cxn modelId="{54CDA3FC-FC93-483E-906E-2C2E7E1E1148}" type="presOf" srcId="{0AE20EF4-DA05-499B-9887-E968D9C7783B}" destId="{DD7E678D-1EDF-46DA-B284-92DBA8E2EBAD}" srcOrd="0" destOrd="0" presId="urn:microsoft.com/office/officeart/2005/8/layout/vProcess5"/>
    <dgm:cxn modelId="{6831F47D-89AE-4CF3-8221-95C36D4C6957}" type="presOf" srcId="{021F95E9-C9DB-46E0-ACCB-90DE8E454400}" destId="{25C339A7-7010-4F78-ACAE-6472F6DE7F10}" srcOrd="0" destOrd="0" presId="urn:microsoft.com/office/officeart/2005/8/layout/vProcess5"/>
    <dgm:cxn modelId="{6FD1C053-665C-498A-88CD-94B03541BF3B}" type="presOf" srcId="{058DCD86-7A0A-4258-98C2-55DD238E041E}" destId="{543D18B0-41A2-4D75-971A-A57AB8EF5C97}" srcOrd="0" destOrd="0" presId="urn:microsoft.com/office/officeart/2005/8/layout/vProcess5"/>
    <dgm:cxn modelId="{4295B5C9-0F51-4155-B055-10AB01B6D292}" srcId="{25275BAD-6E8E-4924-85C1-CE16FCC94224}" destId="{0F5BC52E-494A-4AD5-A72F-A96E53D22D0B}" srcOrd="5" destOrd="0" parTransId="{A1C7C9C8-43BC-4087-B323-30D21D83E445}" sibTransId="{BE2351B9-4127-4F5C-823C-F4C897D9C7D9}"/>
    <dgm:cxn modelId="{20D8C0F4-A140-4B04-A1D8-BF77C285BD7A}" srcId="{25275BAD-6E8E-4924-85C1-CE16FCC94224}" destId="{67227FAC-46FA-4339-9F16-6F1C8F95F974}" srcOrd="2" destOrd="0" parTransId="{E00AB9C0-7D1B-41CA-A5A3-437BA209322A}" sibTransId="{32D1D4FA-1CF6-4AEF-BF24-C38D0F197C68}"/>
    <dgm:cxn modelId="{0D0E5A0A-9134-41E1-81EF-4AA58348E8ED}" type="presOf" srcId="{09504E48-D0B8-4994-8F68-2C719593CD7C}" destId="{081CB5E3-8CDB-4CCE-9390-35251ABD2BB1}" srcOrd="1" destOrd="0" presId="urn:microsoft.com/office/officeart/2005/8/layout/vProcess5"/>
    <dgm:cxn modelId="{FE9598E9-8F13-4040-9873-766054B05C69}" type="presOf" srcId="{D9F75ABC-7DDC-4572-B341-7ACFB8B98DAB}" destId="{2A9EF7D0-26FA-412B-B313-36C5D23F74CB}" srcOrd="0" destOrd="0" presId="urn:microsoft.com/office/officeart/2005/8/layout/vProcess5"/>
    <dgm:cxn modelId="{33B12460-3D07-4CE5-B52A-9583B4C07FED}" type="presParOf" srcId="{10677135-15CC-49E5-8F09-7F2F008A9BD5}" destId="{B7F9004D-4F22-48A4-ACE1-E6A87D74AA9F}" srcOrd="0" destOrd="0" presId="urn:microsoft.com/office/officeart/2005/8/layout/vProcess5"/>
    <dgm:cxn modelId="{2C7184D9-E297-4987-A12D-04676348306B}" type="presParOf" srcId="{10677135-15CC-49E5-8F09-7F2F008A9BD5}" destId="{152A6CC9-D3EA-41D5-8943-53B9A5039D19}" srcOrd="1" destOrd="0" presId="urn:microsoft.com/office/officeart/2005/8/layout/vProcess5"/>
    <dgm:cxn modelId="{354E90AA-33BA-4F6A-8C01-0CF4F5CB468C}" type="presParOf" srcId="{10677135-15CC-49E5-8F09-7F2F008A9BD5}" destId="{62391D02-6311-4AB4-967A-C796820985CD}" srcOrd="2" destOrd="0" presId="urn:microsoft.com/office/officeart/2005/8/layout/vProcess5"/>
    <dgm:cxn modelId="{2977DA9D-84EA-4F90-9042-A70ADE50DBBB}" type="presParOf" srcId="{10677135-15CC-49E5-8F09-7F2F008A9BD5}" destId="{55F5F723-DC50-43EC-B7E2-435A38DCB8E7}" srcOrd="3" destOrd="0" presId="urn:microsoft.com/office/officeart/2005/8/layout/vProcess5"/>
    <dgm:cxn modelId="{DAE2678B-073C-483F-A9B7-1F571987A633}" type="presParOf" srcId="{10677135-15CC-49E5-8F09-7F2F008A9BD5}" destId="{3184DF71-4F1F-44A6-A583-7E5B77206C72}" srcOrd="4" destOrd="0" presId="urn:microsoft.com/office/officeart/2005/8/layout/vProcess5"/>
    <dgm:cxn modelId="{9541D4E2-76FF-4B6A-97E4-2AE893633CD4}" type="presParOf" srcId="{10677135-15CC-49E5-8F09-7F2F008A9BD5}" destId="{DD7E678D-1EDF-46DA-B284-92DBA8E2EBAD}" srcOrd="5" destOrd="0" presId="urn:microsoft.com/office/officeart/2005/8/layout/vProcess5"/>
    <dgm:cxn modelId="{ABF866C6-7EB9-4DBC-979B-039F4825CD11}" type="presParOf" srcId="{10677135-15CC-49E5-8F09-7F2F008A9BD5}" destId="{25C339A7-7010-4F78-ACAE-6472F6DE7F10}" srcOrd="6" destOrd="0" presId="urn:microsoft.com/office/officeart/2005/8/layout/vProcess5"/>
    <dgm:cxn modelId="{8C9CF38C-C97E-499C-9980-C5A530D512BF}" type="presParOf" srcId="{10677135-15CC-49E5-8F09-7F2F008A9BD5}" destId="{2A9EF7D0-26FA-412B-B313-36C5D23F74CB}" srcOrd="7" destOrd="0" presId="urn:microsoft.com/office/officeart/2005/8/layout/vProcess5"/>
    <dgm:cxn modelId="{E3477703-32EC-4260-AE02-9F8A18D9CD40}" type="presParOf" srcId="{10677135-15CC-49E5-8F09-7F2F008A9BD5}" destId="{3BF634FA-B829-48ED-B78C-038D66F4E0BC}" srcOrd="8" destOrd="0" presId="urn:microsoft.com/office/officeart/2005/8/layout/vProcess5"/>
    <dgm:cxn modelId="{8F5B5A3C-9FBB-4739-B58D-49BB9D87C23A}" type="presParOf" srcId="{10677135-15CC-49E5-8F09-7F2F008A9BD5}" destId="{543D18B0-41A2-4D75-971A-A57AB8EF5C97}" srcOrd="9" destOrd="0" presId="urn:microsoft.com/office/officeart/2005/8/layout/vProcess5"/>
    <dgm:cxn modelId="{64CE46CC-8BCB-4EE7-849C-2E58BDDC5820}" type="presParOf" srcId="{10677135-15CC-49E5-8F09-7F2F008A9BD5}" destId="{081CB5E3-8CDB-4CCE-9390-35251ABD2BB1}" srcOrd="10" destOrd="0" presId="urn:microsoft.com/office/officeart/2005/8/layout/vProcess5"/>
    <dgm:cxn modelId="{C1A2B796-6E64-4910-8A0B-87B954FE86D9}" type="presParOf" srcId="{10677135-15CC-49E5-8F09-7F2F008A9BD5}" destId="{D87E977E-F329-44D7-9F73-B666F042FF17}" srcOrd="11" destOrd="0" presId="urn:microsoft.com/office/officeart/2005/8/layout/vProcess5"/>
    <dgm:cxn modelId="{9FE6A202-724B-4850-AD81-52E04DF7DAD3}" type="presParOf" srcId="{10677135-15CC-49E5-8F09-7F2F008A9BD5}" destId="{999670ED-3B2C-445A-A442-FA98055E8350}" srcOrd="12" destOrd="0" presId="urn:microsoft.com/office/officeart/2005/8/layout/vProcess5"/>
    <dgm:cxn modelId="{BC92358C-86B2-4DC8-A78A-6F90C70BDF07}" type="presParOf" srcId="{10677135-15CC-49E5-8F09-7F2F008A9BD5}" destId="{E3368F30-E2AA-4944-8239-CBB83D05903A}" srcOrd="13" destOrd="0" presId="urn:microsoft.com/office/officeart/2005/8/layout/vProcess5"/>
    <dgm:cxn modelId="{22DF234E-8C51-4FD1-BBB4-B08BBE040289}" type="presParOf" srcId="{10677135-15CC-49E5-8F09-7F2F008A9BD5}" destId="{D711E798-A9EB-460D-8F15-3EDA48F5E2B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020E2-9418-4CF4-ACBD-D3E9C3B636EE}">
      <dsp:nvSpPr>
        <dsp:cNvPr id="0" name=""/>
        <dsp:cNvSpPr/>
      </dsp:nvSpPr>
      <dsp:spPr>
        <a:xfrm>
          <a:off x="5063" y="779922"/>
          <a:ext cx="1513293" cy="1248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 smtClean="0"/>
            <a:t>確定預期成果</a:t>
          </a:r>
          <a:endParaRPr lang="zh-TW" altLang="en-US" sz="2800" kern="1200" dirty="0"/>
        </a:p>
      </dsp:txBody>
      <dsp:txXfrm>
        <a:off x="41629" y="816488"/>
        <a:ext cx="1440161" cy="1175334"/>
      </dsp:txXfrm>
    </dsp:sp>
    <dsp:sp modelId="{F9042B09-18BF-4BAA-BA7E-3B79A07E8AE6}">
      <dsp:nvSpPr>
        <dsp:cNvPr id="0" name=""/>
        <dsp:cNvSpPr/>
      </dsp:nvSpPr>
      <dsp:spPr>
        <a:xfrm>
          <a:off x="1669685" y="1216507"/>
          <a:ext cx="320818" cy="375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1669685" y="1291566"/>
        <a:ext cx="224573" cy="225178"/>
      </dsp:txXfrm>
    </dsp:sp>
    <dsp:sp modelId="{8F85C308-0EA0-4791-92DB-0E8B97421038}">
      <dsp:nvSpPr>
        <dsp:cNvPr id="0" name=""/>
        <dsp:cNvSpPr/>
      </dsp:nvSpPr>
      <dsp:spPr>
        <a:xfrm>
          <a:off x="2123673" y="779922"/>
          <a:ext cx="1513293" cy="1248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 smtClean="0"/>
            <a:t>決定</a:t>
          </a:r>
          <a:endParaRPr lang="en-US" altLang="zh-TW" sz="2800" kern="1200" dirty="0" smtClean="0"/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 smtClean="0"/>
            <a:t>證據</a:t>
          </a:r>
          <a:endParaRPr lang="zh-TW" altLang="en-US" sz="2800" kern="1200" dirty="0"/>
        </a:p>
      </dsp:txBody>
      <dsp:txXfrm>
        <a:off x="2160239" y="816488"/>
        <a:ext cx="1440161" cy="1175334"/>
      </dsp:txXfrm>
    </dsp:sp>
    <dsp:sp modelId="{46E4D173-870D-45D6-BBB0-9B14260507B0}">
      <dsp:nvSpPr>
        <dsp:cNvPr id="0" name=""/>
        <dsp:cNvSpPr/>
      </dsp:nvSpPr>
      <dsp:spPr>
        <a:xfrm>
          <a:off x="3788295" y="1216507"/>
          <a:ext cx="320818" cy="375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3788295" y="1291566"/>
        <a:ext cx="224573" cy="225178"/>
      </dsp:txXfrm>
    </dsp:sp>
    <dsp:sp modelId="{10723A53-99CC-47BF-84D6-4E39138958DE}">
      <dsp:nvSpPr>
        <dsp:cNvPr id="0" name=""/>
        <dsp:cNvSpPr/>
      </dsp:nvSpPr>
      <dsp:spPr>
        <a:xfrm>
          <a:off x="4242283" y="779922"/>
          <a:ext cx="1513293" cy="1248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規劃執行方式</a:t>
          </a:r>
          <a:endParaRPr lang="zh-TW" altLang="en-US" sz="2800" kern="1200" dirty="0"/>
        </a:p>
      </dsp:txBody>
      <dsp:txXfrm>
        <a:off x="4278849" y="816488"/>
        <a:ext cx="1440161" cy="1175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349451"/>
          <a:ext cx="72790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345827" y="72011"/>
          <a:ext cx="6932473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592" tIns="0" rIns="19259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1.</a:t>
          </a:r>
          <a:r>
            <a:rPr lang="zh-TW" altLang="en-US" sz="2400" kern="1200" dirty="0" smtClean="0"/>
            <a:t>強化教師社群運作，增進課程與教學品質。</a:t>
          </a:r>
          <a:endParaRPr lang="zh-CN" altLang="en-US" sz="2400" kern="1200" dirty="0"/>
        </a:p>
      </dsp:txBody>
      <dsp:txXfrm>
        <a:off x="374648" y="100832"/>
        <a:ext cx="6874831" cy="532758"/>
      </dsp:txXfrm>
    </dsp:sp>
    <dsp:sp modelId="{58D67328-282B-4E2B-B4DB-8AD412BAFFBC}">
      <dsp:nvSpPr>
        <dsp:cNvPr id="0" name=""/>
        <dsp:cNvSpPr/>
      </dsp:nvSpPr>
      <dsp:spPr>
        <a:xfrm>
          <a:off x="0" y="1256651"/>
          <a:ext cx="72790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356845" y="961451"/>
          <a:ext cx="6920437" cy="59040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592" tIns="0" rIns="19259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2.</a:t>
          </a:r>
          <a:r>
            <a:rPr lang="zh-TW" altLang="en-US" sz="2400" kern="1200" dirty="0" smtClean="0"/>
            <a:t>發展融入式教學設計，提升學習動機與品質。</a:t>
          </a:r>
          <a:endParaRPr lang="zh-CN" altLang="en-US" sz="2400" kern="1200" dirty="0"/>
        </a:p>
      </dsp:txBody>
      <dsp:txXfrm>
        <a:off x="385666" y="990272"/>
        <a:ext cx="6862795" cy="532758"/>
      </dsp:txXfrm>
    </dsp:sp>
    <dsp:sp modelId="{F776FF77-BBFD-429A-B555-3A759A0377CC}">
      <dsp:nvSpPr>
        <dsp:cNvPr id="0" name=""/>
        <dsp:cNvSpPr/>
      </dsp:nvSpPr>
      <dsp:spPr>
        <a:xfrm>
          <a:off x="0" y="2163852"/>
          <a:ext cx="72790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EE3B5-4895-4D5C-BF7C-9C953348E53B}">
      <dsp:nvSpPr>
        <dsp:cNvPr id="0" name=""/>
        <dsp:cNvSpPr/>
      </dsp:nvSpPr>
      <dsp:spPr>
        <a:xfrm>
          <a:off x="346538" y="1868652"/>
          <a:ext cx="6930761" cy="5904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592" tIns="0" rIns="19259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3.</a:t>
          </a:r>
          <a:r>
            <a:rPr lang="zh-TW" altLang="en-US" sz="2400" kern="1200" dirty="0" smtClean="0"/>
            <a:t>推動學習型學校，落實活動與生活的學習意涵。</a:t>
          </a:r>
          <a:endParaRPr lang="zh-CN" altLang="en-US" sz="2400" kern="1200" dirty="0"/>
        </a:p>
      </dsp:txBody>
      <dsp:txXfrm>
        <a:off x="375359" y="1897473"/>
        <a:ext cx="6873119" cy="532758"/>
      </dsp:txXfrm>
    </dsp:sp>
    <dsp:sp modelId="{A9761DC3-32E2-4B7E-ADD0-6BCB26E50F80}">
      <dsp:nvSpPr>
        <dsp:cNvPr id="0" name=""/>
        <dsp:cNvSpPr/>
      </dsp:nvSpPr>
      <dsp:spPr>
        <a:xfrm>
          <a:off x="0" y="3071052"/>
          <a:ext cx="72790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C8758-A8D8-4173-B799-D3A0A60A34D3}">
      <dsp:nvSpPr>
        <dsp:cNvPr id="0" name=""/>
        <dsp:cNvSpPr/>
      </dsp:nvSpPr>
      <dsp:spPr>
        <a:xfrm>
          <a:off x="346538" y="2775852"/>
          <a:ext cx="6930761" cy="59040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592" tIns="0" rIns="19259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4.</a:t>
          </a:r>
          <a:r>
            <a:rPr lang="zh-TW" altLang="en-US" sz="2400" kern="1200" dirty="0" smtClean="0"/>
            <a:t>建置學校本位能力指標，培養學生基本素養。</a:t>
          </a:r>
          <a:endParaRPr lang="zh-TW" altLang="en-US" sz="2400" kern="1200" dirty="0"/>
        </a:p>
      </dsp:txBody>
      <dsp:txXfrm>
        <a:off x="375359" y="2804673"/>
        <a:ext cx="6873119" cy="532758"/>
      </dsp:txXfrm>
    </dsp:sp>
    <dsp:sp modelId="{B3A81B91-F9F1-4E1B-9092-F6EAFCC3BD5D}">
      <dsp:nvSpPr>
        <dsp:cNvPr id="0" name=""/>
        <dsp:cNvSpPr/>
      </dsp:nvSpPr>
      <dsp:spPr>
        <a:xfrm>
          <a:off x="0" y="3978252"/>
          <a:ext cx="72790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FF6B1-F70A-4601-8A6C-57EE44B43E8C}">
      <dsp:nvSpPr>
        <dsp:cNvPr id="0" name=""/>
        <dsp:cNvSpPr/>
      </dsp:nvSpPr>
      <dsp:spPr>
        <a:xfrm>
          <a:off x="346538" y="3683052"/>
          <a:ext cx="6930761" cy="5904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592" tIns="0" rIns="19259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5.</a:t>
          </a:r>
          <a:r>
            <a:rPr lang="zh-TW" altLang="en-US" sz="2400" kern="1200" dirty="0" smtClean="0"/>
            <a:t>統整學校</a:t>
          </a:r>
          <a:r>
            <a:rPr lang="zh-TW" sz="2400" kern="1200" dirty="0" smtClean="0"/>
            <a:t>資源運用</a:t>
          </a:r>
          <a:r>
            <a:rPr lang="zh-TW" altLang="en-US" sz="2400" kern="1200" dirty="0" smtClean="0"/>
            <a:t>，</a:t>
          </a:r>
          <a:r>
            <a:rPr lang="zh-TW" sz="2400" kern="1200" dirty="0" smtClean="0"/>
            <a:t>增強學校</a:t>
          </a:r>
          <a:r>
            <a:rPr lang="zh-TW" altLang="en-US" sz="2400" kern="1200" dirty="0" smtClean="0"/>
            <a:t>的</a:t>
          </a:r>
          <a:r>
            <a:rPr lang="zh-TW" sz="2400" kern="1200" dirty="0" smtClean="0"/>
            <a:t>競爭優勢</a:t>
          </a:r>
          <a:r>
            <a:rPr lang="zh-TW" altLang="en-US" sz="2400" kern="1200" dirty="0" smtClean="0"/>
            <a:t>。</a:t>
          </a:r>
          <a:endParaRPr lang="zh-CN" altLang="en-US" sz="2400" kern="1200" dirty="0"/>
        </a:p>
      </dsp:txBody>
      <dsp:txXfrm>
        <a:off x="375359" y="3711873"/>
        <a:ext cx="6873119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349451"/>
          <a:ext cx="72790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345827" y="54251"/>
          <a:ext cx="6932473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592" tIns="0" rIns="19259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1.</a:t>
          </a:r>
          <a:r>
            <a:rPr lang="zh-TW" altLang="en-US" sz="2400" kern="1200" dirty="0" smtClean="0"/>
            <a:t>建置社群運作平台，辦理社群分享會。</a:t>
          </a:r>
          <a:endParaRPr lang="zh-CN" altLang="en-US" sz="2400" kern="1200" dirty="0"/>
        </a:p>
      </dsp:txBody>
      <dsp:txXfrm>
        <a:off x="374648" y="83072"/>
        <a:ext cx="6874831" cy="532758"/>
      </dsp:txXfrm>
    </dsp:sp>
    <dsp:sp modelId="{58D67328-282B-4E2B-B4DB-8AD412BAFFBC}">
      <dsp:nvSpPr>
        <dsp:cNvPr id="0" name=""/>
        <dsp:cNvSpPr/>
      </dsp:nvSpPr>
      <dsp:spPr>
        <a:xfrm>
          <a:off x="0" y="1256651"/>
          <a:ext cx="72790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356845" y="961451"/>
          <a:ext cx="6920437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592" tIns="0" rIns="19259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2.</a:t>
          </a:r>
          <a:r>
            <a:rPr lang="zh-TW" altLang="en-US" sz="2400" kern="1200" dirty="0" smtClean="0"/>
            <a:t>發展課程發展</a:t>
          </a:r>
          <a:r>
            <a:rPr lang="en-US" altLang="zh-TW" sz="2400" kern="1200" dirty="0" smtClean="0"/>
            <a:t>SOP</a:t>
          </a:r>
          <a:r>
            <a:rPr lang="zh-TW" altLang="en-US" sz="2400" kern="1200" dirty="0" smtClean="0"/>
            <a:t>，辦理課程發表會。</a:t>
          </a:r>
          <a:endParaRPr lang="zh-CN" altLang="en-US" sz="2400" kern="1200" dirty="0"/>
        </a:p>
      </dsp:txBody>
      <dsp:txXfrm>
        <a:off x="385666" y="990272"/>
        <a:ext cx="6862795" cy="532758"/>
      </dsp:txXfrm>
    </dsp:sp>
    <dsp:sp modelId="{F776FF77-BBFD-429A-B555-3A759A0377CC}">
      <dsp:nvSpPr>
        <dsp:cNvPr id="0" name=""/>
        <dsp:cNvSpPr/>
      </dsp:nvSpPr>
      <dsp:spPr>
        <a:xfrm>
          <a:off x="0" y="2163852"/>
          <a:ext cx="72790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EE3B5-4895-4D5C-BF7C-9C953348E53B}">
      <dsp:nvSpPr>
        <dsp:cNvPr id="0" name=""/>
        <dsp:cNvSpPr/>
      </dsp:nvSpPr>
      <dsp:spPr>
        <a:xfrm>
          <a:off x="346538" y="1868652"/>
          <a:ext cx="6930761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592" tIns="0" rIns="19259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3.</a:t>
          </a:r>
          <a:r>
            <a:rPr lang="zh-TW" altLang="en-US" sz="2400" kern="1200" dirty="0" smtClean="0"/>
            <a:t>建置多元學習角落，辦理系統學習活動。</a:t>
          </a:r>
          <a:endParaRPr lang="zh-CN" altLang="en-US" sz="2400" kern="1200" dirty="0"/>
        </a:p>
      </dsp:txBody>
      <dsp:txXfrm>
        <a:off x="375359" y="1897473"/>
        <a:ext cx="6873119" cy="532758"/>
      </dsp:txXfrm>
    </dsp:sp>
    <dsp:sp modelId="{B3A81B91-F9F1-4E1B-9092-F6EAFCC3BD5D}">
      <dsp:nvSpPr>
        <dsp:cNvPr id="0" name=""/>
        <dsp:cNvSpPr/>
      </dsp:nvSpPr>
      <dsp:spPr>
        <a:xfrm>
          <a:off x="0" y="3071052"/>
          <a:ext cx="72790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FF6B1-F70A-4601-8A6C-57EE44B43E8C}">
      <dsp:nvSpPr>
        <dsp:cNvPr id="0" name=""/>
        <dsp:cNvSpPr/>
      </dsp:nvSpPr>
      <dsp:spPr>
        <a:xfrm>
          <a:off x="346538" y="2775852"/>
          <a:ext cx="6930761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592" tIns="0" rIns="19259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4.</a:t>
          </a:r>
          <a:r>
            <a:rPr lang="zh-TW" altLang="en-US" sz="2400" kern="1200" dirty="0" smtClean="0"/>
            <a:t>開發能力指標評量工具，檢視學生學習成果。</a:t>
          </a:r>
          <a:endParaRPr lang="zh-CN" altLang="en-US" sz="2400" kern="1200" dirty="0"/>
        </a:p>
      </dsp:txBody>
      <dsp:txXfrm>
        <a:off x="375359" y="2804673"/>
        <a:ext cx="6873119" cy="532758"/>
      </dsp:txXfrm>
    </dsp:sp>
    <dsp:sp modelId="{04C32F07-9460-46E7-91D9-3C7717C40681}">
      <dsp:nvSpPr>
        <dsp:cNvPr id="0" name=""/>
        <dsp:cNvSpPr/>
      </dsp:nvSpPr>
      <dsp:spPr>
        <a:xfrm>
          <a:off x="0" y="3978252"/>
          <a:ext cx="72790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C8914-39FB-4EE7-B88A-16A0E8FC3999}">
      <dsp:nvSpPr>
        <dsp:cNvPr id="0" name=""/>
        <dsp:cNvSpPr/>
      </dsp:nvSpPr>
      <dsp:spPr>
        <a:xfrm>
          <a:off x="360044" y="3683052"/>
          <a:ext cx="6919011" cy="590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592" tIns="0" rIns="19259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5.</a:t>
          </a:r>
          <a:r>
            <a:rPr lang="zh-TW" altLang="en-US" sz="2400" kern="1200" dirty="0" smtClean="0"/>
            <a:t>落實內外控檢核，定期會議管控進度。</a:t>
          </a:r>
          <a:endParaRPr lang="zh-TW" altLang="en-US" sz="2400" kern="1200" dirty="0"/>
        </a:p>
      </dsp:txBody>
      <dsp:txXfrm>
        <a:off x="388865" y="3711873"/>
        <a:ext cx="6861369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A6CC9-D3EA-41D5-8943-53B9A5039D19}">
      <dsp:nvSpPr>
        <dsp:cNvPr id="0" name=""/>
        <dsp:cNvSpPr/>
      </dsp:nvSpPr>
      <dsp:spPr>
        <a:xfrm>
          <a:off x="161925" y="136534"/>
          <a:ext cx="7267742" cy="682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決定校本主題：科學素養</a:t>
          </a:r>
          <a:endParaRPr lang="zh-TW" altLang="en-US" sz="2000" kern="1200" dirty="0"/>
        </a:p>
      </dsp:txBody>
      <dsp:txXfrm>
        <a:off x="181918" y="156527"/>
        <a:ext cx="6151470" cy="642610"/>
      </dsp:txXfrm>
    </dsp:sp>
    <dsp:sp modelId="{62391D02-6311-4AB4-967A-C796820985CD}">
      <dsp:nvSpPr>
        <dsp:cNvPr id="0" name=""/>
        <dsp:cNvSpPr/>
      </dsp:nvSpPr>
      <dsp:spPr>
        <a:xfrm>
          <a:off x="551732" y="938666"/>
          <a:ext cx="7267742" cy="1023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檢視課綱課程：融入式課程結合單元</a:t>
          </a:r>
          <a:r>
            <a:rPr lang="en-US" altLang="zh-TW" sz="2000" kern="1200" dirty="0" smtClean="0"/>
            <a:t>(</a:t>
          </a:r>
          <a:r>
            <a:rPr lang="zh-TW" altLang="en-US" sz="2000" kern="1200" dirty="0" smtClean="0"/>
            <a:t>國文─寫作、英文─表達、數學、地理、歷史、理化、生物、健體</a:t>
          </a:r>
          <a:r>
            <a:rPr lang="en-US" altLang="zh-TW" sz="2000" kern="1200" dirty="0" smtClean="0"/>
            <a:t>)</a:t>
          </a:r>
          <a:endParaRPr lang="zh-TW" altLang="en-US" sz="2000" kern="1200" dirty="0"/>
        </a:p>
      </dsp:txBody>
      <dsp:txXfrm>
        <a:off x="581721" y="968655"/>
        <a:ext cx="6050022" cy="963917"/>
      </dsp:txXfrm>
    </dsp:sp>
    <dsp:sp modelId="{55F5F723-DC50-43EC-B7E2-435A38DCB8E7}">
      <dsp:nvSpPr>
        <dsp:cNvPr id="0" name=""/>
        <dsp:cNvSpPr/>
      </dsp:nvSpPr>
      <dsp:spPr>
        <a:xfrm>
          <a:off x="1019450" y="2048015"/>
          <a:ext cx="7267742" cy="682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主題決定：能源議題</a:t>
          </a:r>
          <a:endParaRPr lang="zh-TW" altLang="en-US" sz="2000" kern="1200" dirty="0"/>
        </a:p>
      </dsp:txBody>
      <dsp:txXfrm>
        <a:off x="1039443" y="2068008"/>
        <a:ext cx="6070014" cy="642610"/>
      </dsp:txXfrm>
    </dsp:sp>
    <dsp:sp modelId="{3184DF71-4F1F-44A6-A583-7E5B77206C72}">
      <dsp:nvSpPr>
        <dsp:cNvPr id="0" name=""/>
        <dsp:cNvSpPr/>
      </dsp:nvSpPr>
      <dsp:spPr>
        <a:xfrm>
          <a:off x="1454173" y="2913655"/>
          <a:ext cx="7267742" cy="12628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l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融入方式：國文─新聞閱讀與寫作，英文─，數學─統計，地理─能源、經濟與環境，理化─能源，生物─生態，健體─公共衛生。</a:t>
          </a:r>
          <a:endParaRPr lang="zh-TW" altLang="en-US" sz="2000" kern="1200" dirty="0"/>
        </a:p>
      </dsp:txBody>
      <dsp:txXfrm>
        <a:off x="1491159" y="2950641"/>
        <a:ext cx="6036028" cy="1188835"/>
      </dsp:txXfrm>
    </dsp:sp>
    <dsp:sp modelId="{DD7E678D-1EDF-46DA-B284-92DBA8E2EBAD}">
      <dsp:nvSpPr>
        <dsp:cNvPr id="0" name=""/>
        <dsp:cNvSpPr/>
      </dsp:nvSpPr>
      <dsp:spPr>
        <a:xfrm>
          <a:off x="2055908" y="4310398"/>
          <a:ext cx="7267742" cy="94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課程設計與實施：社群研習→找尋素材→依據</a:t>
          </a:r>
          <a:r>
            <a:rPr lang="en-US" altLang="zh-TW" sz="2000" kern="1200" dirty="0" err="1" smtClean="0"/>
            <a:t>UbD</a:t>
          </a:r>
          <a:r>
            <a:rPr lang="zh-TW" altLang="en-US" sz="2000" kern="1200" dirty="0" smtClean="0"/>
            <a:t>發展課程與評量→設備採購→課程實施</a:t>
          </a:r>
          <a:r>
            <a:rPr lang="en-US" altLang="zh-TW" sz="2000" kern="1200" dirty="0" smtClean="0"/>
            <a:t>(</a:t>
          </a:r>
          <a:r>
            <a:rPr lang="zh-TW" altLang="en-US" sz="2000" kern="1200" dirty="0" smtClean="0"/>
            <a:t>觀課與議課</a:t>
          </a:r>
          <a:r>
            <a:rPr lang="en-US" altLang="zh-TW" sz="2000" kern="1200" dirty="0" smtClean="0"/>
            <a:t>)</a:t>
          </a:r>
          <a:r>
            <a:rPr lang="zh-TW" altLang="en-US" sz="2000" kern="1200" dirty="0" smtClean="0"/>
            <a:t>→課程修改→學習評量→重新檢視課程目標與內容</a:t>
          </a:r>
          <a:endParaRPr lang="zh-TW" altLang="en-US" sz="2000" kern="1200" dirty="0"/>
        </a:p>
      </dsp:txBody>
      <dsp:txXfrm>
        <a:off x="2083621" y="4338111"/>
        <a:ext cx="6054574" cy="890759"/>
      </dsp:txXfrm>
    </dsp:sp>
    <dsp:sp modelId="{25C339A7-7010-4F78-ACAE-6472F6DE7F10}">
      <dsp:nvSpPr>
        <dsp:cNvPr id="0" name=""/>
        <dsp:cNvSpPr/>
      </dsp:nvSpPr>
      <dsp:spPr>
        <a:xfrm>
          <a:off x="6652721" y="691240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zh-TW" altLang="en-US" sz="2000" kern="1200"/>
        </a:p>
      </dsp:txBody>
      <dsp:txXfrm>
        <a:off x="6791101" y="691240"/>
        <a:ext cx="338261" cy="462803"/>
      </dsp:txXfrm>
    </dsp:sp>
    <dsp:sp modelId="{2A9EF7D0-26FA-412B-B313-36C5D23F74CB}">
      <dsp:nvSpPr>
        <dsp:cNvPr id="0" name=""/>
        <dsp:cNvSpPr/>
      </dsp:nvSpPr>
      <dsp:spPr>
        <a:xfrm>
          <a:off x="7195442" y="1768840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zh-TW" altLang="en-US" sz="2000" kern="1200"/>
        </a:p>
      </dsp:txBody>
      <dsp:txXfrm>
        <a:off x="7333822" y="1768840"/>
        <a:ext cx="338261" cy="462803"/>
      </dsp:txXfrm>
    </dsp:sp>
    <dsp:sp modelId="{3BF634FA-B829-48ED-B78C-038D66F4E0BC}">
      <dsp:nvSpPr>
        <dsp:cNvPr id="0" name=""/>
        <dsp:cNvSpPr/>
      </dsp:nvSpPr>
      <dsp:spPr>
        <a:xfrm>
          <a:off x="7733581" y="2594158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zh-TW" altLang="en-US" sz="2000" kern="1200"/>
        </a:p>
      </dsp:txBody>
      <dsp:txXfrm>
        <a:off x="7871961" y="2594158"/>
        <a:ext cx="338261" cy="462803"/>
      </dsp:txXfrm>
    </dsp:sp>
    <dsp:sp modelId="{543D18B0-41A2-4D75-971A-A57AB8EF5C97}">
      <dsp:nvSpPr>
        <dsp:cNvPr id="0" name=""/>
        <dsp:cNvSpPr/>
      </dsp:nvSpPr>
      <dsp:spPr>
        <a:xfrm>
          <a:off x="8280884" y="3918783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zh-TW" altLang="en-US" sz="2000" kern="1200"/>
        </a:p>
      </dsp:txBody>
      <dsp:txXfrm>
        <a:off x="8419264" y="3918783"/>
        <a:ext cx="338261" cy="46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8880E-830A-497E-8DA6-EE44A134BFAE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31BA7-81E8-4309-AEFE-FA49154C85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23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ABA81-6C6D-42A9-BEEC-AC6F89BF1596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90726-1D7A-48F6-9E34-D0B7E20AAA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6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返校1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267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13573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 descr="广告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4572000" y="3500438"/>
            <a:ext cx="1678514" cy="127924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未标题-1_1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pic>
        <p:nvPicPr>
          <p:cNvPr id="8" name="图片 7" descr="返校2_0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00760" y="4214818"/>
            <a:ext cx="3143240" cy="2420802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6578" y="5286388"/>
            <a:ext cx="1013080" cy="1329992"/>
          </a:xfrm>
          <a:prstGeom prst="rect">
            <a:avLst/>
          </a:prstGeom>
        </p:spPr>
      </p:pic>
      <p:grpSp>
        <p:nvGrpSpPr>
          <p:cNvPr id="14" name="组合 13"/>
          <p:cNvGrpSpPr/>
          <p:nvPr userDrawn="1"/>
        </p:nvGrpSpPr>
        <p:grpSpPr>
          <a:xfrm>
            <a:off x="6572264" y="3159625"/>
            <a:ext cx="3000396" cy="1779455"/>
            <a:chOff x="6572264" y="3159625"/>
            <a:chExt cx="3000396" cy="1779455"/>
          </a:xfrm>
        </p:grpSpPr>
        <p:sp>
          <p:nvSpPr>
            <p:cNvPr id="10" name="矩形 9"/>
            <p:cNvSpPr/>
            <p:nvPr userDrawn="1"/>
          </p:nvSpPr>
          <p:spPr>
            <a:xfrm>
              <a:off x="6929454" y="3159625"/>
              <a:ext cx="22860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B</a:t>
              </a:r>
              <a:r>
                <a:rPr lang="en-US" altLang="zh-CN" sz="4400" spc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A</a:t>
              </a:r>
              <a:r>
                <a:rPr lang="en-US" altLang="zh-CN" sz="4400" spc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C</a:t>
              </a:r>
              <a:r>
                <a:rPr lang="en-US" altLang="zh-CN" sz="4400" spc="0" smtClean="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K</a:t>
              </a:r>
              <a:endParaRPr lang="zh-CN" altLang="en-US" sz="4400" spc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7358082" y="3659691"/>
              <a:ext cx="128588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 smtClean="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T</a:t>
              </a:r>
              <a:r>
                <a:rPr lang="en-US" altLang="zh-CN" sz="4400" spc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endParaRPr lang="zh-CN" altLang="en-US" sz="4400" spc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6572264" y="4169639"/>
              <a:ext cx="300039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S</a:t>
              </a:r>
              <a:r>
                <a:rPr lang="en-US" altLang="zh-CN" sz="4400" spc="0" smtClean="0">
                  <a:solidFill>
                    <a:srgbClr val="E42C5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C</a:t>
              </a:r>
              <a:r>
                <a:rPr lang="en-US" altLang="zh-CN" sz="4400" spc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H</a:t>
              </a:r>
              <a:r>
                <a:rPr lang="en-US" altLang="zh-CN" sz="4400" spc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r>
                <a:rPr lang="en-US" altLang="zh-CN" sz="4400" spc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r>
                <a:rPr lang="en-US" altLang="zh-CN" sz="4400" spc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L</a:t>
              </a:r>
              <a:endParaRPr lang="zh-CN" altLang="en-US" sz="4400" spc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5357818" y="3857628"/>
            <a:ext cx="1428760" cy="108890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396" y="4929198"/>
            <a:ext cx="1143906" cy="1501743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pic>
        <p:nvPicPr>
          <p:cNvPr id="16" name="图片 15" descr="未标题-1_1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sb_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29520" y="4357694"/>
            <a:ext cx="1568904" cy="1962668"/>
          </a:xfrm>
          <a:prstGeom prst="rect">
            <a:avLst/>
          </a:prstGeom>
        </p:spPr>
      </p:pic>
      <p:pic>
        <p:nvPicPr>
          <p:cNvPr id="10" name="图片 9" descr="bs_0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1170020" cy="1751010"/>
          </a:xfrm>
          <a:prstGeom prst="rect">
            <a:avLst/>
          </a:prstGeom>
        </p:spPr>
      </p:pic>
      <p:pic>
        <p:nvPicPr>
          <p:cNvPr id="11" name="图片 10" descr="bs_08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4209" y="4878712"/>
            <a:ext cx="949757" cy="836304"/>
          </a:xfrm>
          <a:prstGeom prst="rect">
            <a:avLst/>
          </a:prstGeom>
        </p:spPr>
      </p:pic>
      <p:pic>
        <p:nvPicPr>
          <p:cNvPr id="8" name="图片 7" descr="sb_06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15206" y="5286388"/>
            <a:ext cx="1013080" cy="1329992"/>
          </a:xfrm>
          <a:prstGeom prst="rect">
            <a:avLst/>
          </a:prstGeom>
        </p:spPr>
      </p:pic>
      <p:pic>
        <p:nvPicPr>
          <p:cNvPr id="12" name="图片 11" descr="返校2_03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28860" y="1071546"/>
            <a:ext cx="3143240" cy="2420802"/>
          </a:xfrm>
          <a:prstGeom prst="rect">
            <a:avLst/>
          </a:prstGeom>
        </p:spPr>
      </p:pic>
      <p:pic>
        <p:nvPicPr>
          <p:cNvPr id="13" name="图片 12" descr="返校1_03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57554" y="571480"/>
            <a:ext cx="2011341" cy="1322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1C866-91A5-4FE8-852F-4E4EA3F8DEE3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6" r:id="rId3"/>
    <p:sldLayoutId id="2147483665" r:id="rId4"/>
    <p:sldLayoutId id="2147483664" r:id="rId5"/>
    <p:sldLayoutId id="2147483660" r:id="rId6"/>
    <p:sldLayoutId id="2147483661" r:id="rId7"/>
    <p:sldLayoutId id="2147483663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1560" y="549871"/>
            <a:ext cx="5724644" cy="1754326"/>
            <a:chOff x="526046" y="406995"/>
            <a:chExt cx="5724644" cy="1754326"/>
          </a:xfrm>
        </p:grpSpPr>
        <p:sp>
          <p:nvSpPr>
            <p:cNvPr id="3" name="矩形 2"/>
            <p:cNvSpPr/>
            <p:nvPr/>
          </p:nvSpPr>
          <p:spPr>
            <a:xfrm>
              <a:off x="526046" y="406995"/>
              <a:ext cx="5724644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以</a:t>
              </a:r>
              <a:r>
                <a:rPr lang="en-US" altLang="zh-TW" sz="5400" b="1" cap="none" spc="0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UbD</a:t>
              </a:r>
              <a:r>
                <a:rPr lang="zh-TW" altLang="en-US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理念為基礎</a:t>
              </a:r>
              <a:endParaRPr lang="en-US" altLang="zh-TW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的計畫撰寫歷程</a:t>
              </a:r>
              <a:endParaRPr lang="zh-CN" alt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401159" y="428604"/>
              <a:ext cx="1847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zh-CN" altLang="en-US" sz="5400" b="1" cap="none" spc="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85720" y="5445224"/>
            <a:ext cx="3926240" cy="461665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臺北市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教育局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 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藍偉瑩</a:t>
            </a:r>
            <a:endParaRPr lang="zh-CN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57224" y="404664"/>
            <a:ext cx="5429288" cy="696710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</a:rPr>
              <a:t>課程發表會</a:t>
            </a:r>
            <a:endParaRPr lang="zh-CN" altLang="en-US" sz="4800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7224" y="1673206"/>
            <a:ext cx="500066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課程目標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學生能力指標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學期課程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計畫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每週課程規劃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課程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內容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評量方式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00100" y="260648"/>
            <a:ext cx="6812260" cy="928694"/>
          </a:xfrm>
        </p:spPr>
        <p:txBody>
          <a:bodyPr>
            <a:noAutofit/>
          </a:bodyPr>
          <a:lstStyle/>
          <a:p>
            <a:pPr lvl="0"/>
            <a:r>
              <a:rPr lang="zh-TW" altLang="en-US" sz="4000" dirty="0">
                <a:solidFill>
                  <a:srgbClr val="C00000"/>
                </a:solidFill>
              </a:rPr>
              <a:t>規劃執行</a:t>
            </a:r>
            <a:r>
              <a:rPr lang="zh-TW" altLang="en-US" sz="4000" dirty="0" smtClean="0">
                <a:solidFill>
                  <a:srgbClr val="C00000"/>
                </a:solidFill>
              </a:rPr>
              <a:t>方式─融入式課程</a:t>
            </a:r>
            <a:endParaRPr lang="zh-TW" altLang="en-US" sz="40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785655105"/>
              </p:ext>
            </p:extLst>
          </p:nvPr>
        </p:nvGraphicFramePr>
        <p:xfrm>
          <a:off x="173934" y="980728"/>
          <a:ext cx="943862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61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1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550101"/>
              </p:ext>
            </p:extLst>
          </p:nvPr>
        </p:nvGraphicFramePr>
        <p:xfrm>
          <a:off x="453582" y="908720"/>
          <a:ext cx="8404698" cy="55404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02349"/>
                <a:gridCol w="4202349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理解</a:t>
                      </a: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事項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關鍵問題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kern="1200" dirty="0" smtClean="0">
                          <a:effectLst/>
                        </a:rPr>
                        <a:t>學生能了解物質變化關係</a:t>
                      </a:r>
                      <a:endParaRPr lang="en-US" altLang="zh-TW" sz="2400" kern="12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kern="1200" dirty="0" smtClean="0">
                          <a:effectLst/>
                        </a:rPr>
                        <a:t>能量有不同形式，能量可以相互轉換，而維持守恆。</a:t>
                      </a:r>
                      <a:endParaRPr lang="zh-TW" altLang="zh-TW" sz="2400" kern="1200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物質變化有哪些類別？</a:t>
                      </a:r>
                      <a:endParaRPr lang="en-US" altLang="zh-TW" sz="24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能量有哪些類別？</a:t>
                      </a:r>
                      <a:endParaRPr lang="en-US" altLang="zh-TW" sz="24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自然界有哪些守恆的例子？這些例子屬於那些守恆的關係？</a:t>
                      </a:r>
                      <a:endParaRPr lang="en-US" altLang="zh-TW" sz="24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物質變化與能量轉換間有何關係？</a:t>
                      </a:r>
                      <a:endParaRPr lang="zh-TW" altLang="en-US" sz="2400" dirty="0"/>
                    </a:p>
                  </a:txBody>
                  <a:tcPr/>
                </a:tc>
              </a:tr>
              <a:tr h="511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r>
                        <a:rPr lang="zh-TW" sz="2400" kern="100" dirty="0" smtClean="0">
                          <a:effectLst/>
                        </a:rPr>
                        <a:t>能</a:t>
                      </a:r>
                      <a:r>
                        <a:rPr lang="zh-TW" sz="2400" kern="100" dirty="0">
                          <a:effectLst/>
                        </a:rPr>
                        <a:t>知道（</a:t>
                      </a:r>
                      <a:r>
                        <a:rPr lang="en-US" sz="2400" kern="100" dirty="0">
                          <a:effectLst/>
                        </a:rPr>
                        <a:t>Know</a:t>
                      </a:r>
                      <a:r>
                        <a:rPr lang="zh-TW" sz="2400" kern="100" dirty="0">
                          <a:effectLst/>
                        </a:rPr>
                        <a:t>）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r>
                        <a:rPr lang="zh-TW" altLang="zh-TW" sz="2400" kern="1200" dirty="0" smtClean="0">
                          <a:effectLst/>
                        </a:rPr>
                        <a:t>能做到（</a:t>
                      </a:r>
                      <a:r>
                        <a:rPr lang="en-US" altLang="zh-TW" sz="2400" kern="1200" dirty="0" smtClean="0">
                          <a:effectLst/>
                        </a:rPr>
                        <a:t>Skills</a:t>
                      </a:r>
                      <a:r>
                        <a:rPr lang="zh-TW" altLang="zh-TW" sz="2400" kern="1200" dirty="0" smtClean="0">
                          <a:effectLst/>
                        </a:rPr>
                        <a:t>）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kern="1200" dirty="0" smtClean="0">
                          <a:effectLst/>
                        </a:rPr>
                        <a:t>物理變化與化學變化</a:t>
                      </a:r>
                      <a:endParaRPr lang="en-US" altLang="zh-TW" sz="2400" kern="1200" dirty="0" smtClean="0">
                        <a:effectLst/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kern="1200" dirty="0" smtClean="0">
                          <a:effectLst/>
                        </a:rPr>
                        <a:t>質量守恆定律</a:t>
                      </a:r>
                      <a:endParaRPr lang="en-US" altLang="zh-TW" sz="2400" kern="1200" dirty="0" smtClean="0">
                        <a:effectLst/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kern="1200" dirty="0" smtClean="0">
                          <a:effectLst/>
                        </a:rPr>
                        <a:t>能量的類型</a:t>
                      </a:r>
                      <a:endParaRPr lang="en-US" altLang="zh-TW" sz="2400" kern="1200" dirty="0" smtClean="0">
                        <a:effectLst/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kern="1200" dirty="0" smtClean="0">
                          <a:effectLst/>
                        </a:rPr>
                        <a:t>能量守恆定律</a:t>
                      </a:r>
                      <a:endParaRPr lang="en-US" altLang="zh-TW" sz="2400" kern="1200" dirty="0" smtClean="0">
                        <a:effectLst/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kern="1200" dirty="0" smtClean="0">
                          <a:effectLst/>
                        </a:rPr>
                        <a:t>生活中常見的能量類型</a:t>
                      </a:r>
                      <a:endParaRPr lang="en-US" altLang="zh-TW" sz="2400" kern="12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能操作天平。</a:t>
                      </a:r>
                      <a:endParaRPr lang="en-US" altLang="zh-TW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能透過閱讀，找出文本的關鍵字，並能摘要文本的重點。</a:t>
                      </a:r>
                      <a:endParaRPr lang="en-US" altLang="zh-TW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400" dirty="0" smtClean="0"/>
                        <a:t>………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67544" y="188640"/>
            <a:ext cx="7992888" cy="720080"/>
          </a:xfrm>
        </p:spPr>
        <p:txBody>
          <a:bodyPr>
            <a:noAutofit/>
          </a:bodyPr>
          <a:lstStyle/>
          <a:p>
            <a:pPr lvl="0"/>
            <a:r>
              <a:rPr lang="zh-TW" altLang="en-US" sz="4000" dirty="0" smtClean="0">
                <a:solidFill>
                  <a:srgbClr val="C00000"/>
                </a:solidFill>
              </a:rPr>
              <a:t>課程範例─理化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body" sz="quarter" idx="11"/>
          </p:nvPr>
        </p:nvSpPr>
        <p:spPr>
          <a:xfrm>
            <a:off x="323528" y="332656"/>
            <a:ext cx="8496944" cy="840726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期望的學習結果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例：物質三</a:t>
            </a:r>
            <a:r>
              <a:rPr lang="zh-TW" altLang="en-US" dirty="0" smtClean="0"/>
              <a:t>態與氣體性質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18316"/>
              </p:ext>
            </p:extLst>
          </p:nvPr>
        </p:nvGraphicFramePr>
        <p:xfrm>
          <a:off x="395536" y="1196752"/>
          <a:ext cx="8604449" cy="51747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1235"/>
                <a:gridCol w="497321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理解</a:t>
                      </a: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事項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關鍵問題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物質三態的微觀與巨觀性質與現象。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粒子觀點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氣體性質</a:t>
                      </a:r>
                      <a:endParaRPr lang="zh-TW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物質三態的巨觀性質有何不同？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不同狀態下，粒子間關係有何不同？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物質三態變化的原因是什麼？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氣體的體積會隨著壓力或是溫度產生什麼樣的改變呢？</a:t>
                      </a:r>
                      <a:endParaRPr lang="zh-TW" altLang="zh-TW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1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r>
                        <a:rPr lang="zh-TW" sz="2400" kern="100" dirty="0" smtClean="0">
                          <a:effectLst/>
                        </a:rPr>
                        <a:t>學生</a:t>
                      </a:r>
                      <a:r>
                        <a:rPr lang="zh-TW" sz="2400" kern="100" dirty="0">
                          <a:effectLst/>
                        </a:rPr>
                        <a:t>能知道（</a:t>
                      </a:r>
                      <a:r>
                        <a:rPr lang="en-US" sz="2400" kern="100" dirty="0">
                          <a:effectLst/>
                        </a:rPr>
                        <a:t>Know</a:t>
                      </a:r>
                      <a:r>
                        <a:rPr lang="zh-TW" sz="2400" kern="100" dirty="0">
                          <a:effectLst/>
                        </a:rPr>
                        <a:t>）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r>
                        <a:rPr lang="zh-TW" altLang="zh-TW" sz="2400" kern="1200" dirty="0" smtClean="0">
                          <a:effectLst/>
                        </a:rPr>
                        <a:t>學生能做到（</a:t>
                      </a:r>
                      <a:r>
                        <a:rPr lang="en-US" altLang="zh-TW" sz="2400" kern="1200" dirty="0" smtClean="0">
                          <a:effectLst/>
                        </a:rPr>
                        <a:t>Skills</a:t>
                      </a:r>
                      <a:r>
                        <a:rPr lang="zh-TW" altLang="zh-TW" sz="2400" kern="1200" dirty="0" smtClean="0">
                          <a:effectLst/>
                        </a:rPr>
                        <a:t>）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2400" kern="100" dirty="0" smtClean="0">
                          <a:effectLst/>
                        </a:rPr>
                        <a:t>物質</a:t>
                      </a:r>
                      <a:r>
                        <a:rPr lang="zh-TW" sz="2400" kern="100" dirty="0">
                          <a:effectLst/>
                        </a:rPr>
                        <a:t>三態的內涵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2400" kern="100" dirty="0">
                          <a:effectLst/>
                        </a:rPr>
                        <a:t>影響物質三態的因素。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2400" kern="100" dirty="0">
                          <a:effectLst/>
                        </a:rPr>
                        <a:t>影響氣體性質的因素</a:t>
                      </a:r>
                      <a:r>
                        <a:rPr lang="en-US" sz="2400" kern="100" dirty="0">
                          <a:effectLst/>
                        </a:rPr>
                        <a:t>─</a:t>
                      </a:r>
                      <a:r>
                        <a:rPr lang="zh-TW" sz="2400" kern="100" dirty="0">
                          <a:effectLst/>
                        </a:rPr>
                        <a:t>體積、溫度與壓力間的關係</a:t>
                      </a:r>
                      <a:r>
                        <a:rPr lang="zh-TW" sz="2000" kern="100" dirty="0" smtClean="0">
                          <a:effectLst/>
                        </a:rPr>
                        <a:t>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 smtClean="0">
                          <a:effectLst/>
                        </a:rPr>
                        <a:t>科普閱讀理解的能力。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 smtClean="0">
                          <a:effectLst/>
                        </a:rPr>
                        <a:t>預測、觀察和解釋「物質三態」現象（</a:t>
                      </a:r>
                      <a:r>
                        <a:rPr lang="en-US" altLang="zh-TW" sz="2400" kern="1200" dirty="0" smtClean="0">
                          <a:effectLst/>
                        </a:rPr>
                        <a:t>POE</a:t>
                      </a:r>
                      <a:r>
                        <a:rPr lang="zh-TW" altLang="zh-TW" sz="2400" kern="1200" dirty="0" smtClean="0">
                          <a:effectLst/>
                        </a:rPr>
                        <a:t>）的能力。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 smtClean="0">
                          <a:effectLst/>
                        </a:rPr>
                        <a:t>變因探討分析問題的能力。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 smtClean="0">
                          <a:effectLst/>
                        </a:rPr>
                        <a:t>建立粒子模型的能力。</a:t>
                      </a:r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573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7460902" cy="768718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評量結果的證據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102013"/>
              </p:ext>
            </p:extLst>
          </p:nvPr>
        </p:nvGraphicFramePr>
        <p:xfrm>
          <a:off x="755576" y="1662958"/>
          <a:ext cx="7992888" cy="414230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961656"/>
                <a:gridCol w="6031232"/>
              </a:tblGrid>
              <a:tr h="327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評量方式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診斷規準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7654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b="0" kern="100" dirty="0">
                          <a:effectLst/>
                        </a:rPr>
                        <a:t>上課問答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b="0" kern="100" dirty="0">
                          <a:effectLst/>
                        </a:rPr>
                        <a:t>上課學習單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b="0" kern="100" dirty="0">
                          <a:effectLst/>
                        </a:rPr>
                        <a:t>作業學習單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</a:rPr>
                        <a:t>【</a:t>
                      </a:r>
                      <a:r>
                        <a:rPr lang="zh-TW" sz="2400" kern="100" dirty="0" smtClean="0">
                          <a:effectLst/>
                        </a:rPr>
                        <a:t>層次一</a:t>
                      </a:r>
                      <a:r>
                        <a:rPr lang="en-US" altLang="zh-TW" sz="2400" kern="100" dirty="0" smtClean="0">
                          <a:effectLst/>
                        </a:rPr>
                        <a:t>】</a:t>
                      </a:r>
                      <a:endParaRPr lang="zh-TW" sz="2400" kern="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effectLst/>
                        </a:rPr>
                        <a:t>能否以微觀粒子，探討氣體性質。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effectLst/>
                        </a:rPr>
                        <a:t>能否以文字或數學關係式描述</a:t>
                      </a:r>
                      <a:r>
                        <a:rPr lang="en-US" sz="2400" kern="100" dirty="0">
                          <a:effectLst/>
                        </a:rPr>
                        <a:t>(1)</a:t>
                      </a:r>
                      <a:r>
                        <a:rPr lang="zh-TW" sz="2400" kern="100" dirty="0">
                          <a:effectLst/>
                        </a:rPr>
                        <a:t>氣體的體積與壓力關係</a:t>
                      </a:r>
                      <a:r>
                        <a:rPr lang="en-US" sz="2400" kern="100" dirty="0">
                          <a:effectLst/>
                        </a:rPr>
                        <a:t>(2)</a:t>
                      </a:r>
                      <a:r>
                        <a:rPr lang="zh-TW" sz="2400" kern="100" dirty="0">
                          <a:effectLst/>
                        </a:rPr>
                        <a:t>氣體的體積與粒子數關係</a:t>
                      </a:r>
                      <a:r>
                        <a:rPr lang="en-US" sz="2400" kern="100" dirty="0">
                          <a:effectLst/>
                        </a:rPr>
                        <a:t>(3)</a:t>
                      </a:r>
                      <a:r>
                        <a:rPr lang="zh-TW" sz="2400" kern="100" dirty="0">
                          <a:effectLst/>
                        </a:rPr>
                        <a:t>氣體的體積與溫度的關係。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</a:rPr>
                        <a:t>【</a:t>
                      </a:r>
                      <a:r>
                        <a:rPr lang="zh-TW" sz="2400" kern="100" dirty="0" smtClean="0">
                          <a:effectLst/>
                        </a:rPr>
                        <a:t>層次二</a:t>
                      </a:r>
                      <a:r>
                        <a:rPr lang="en-US" altLang="zh-TW" sz="2400" kern="100" dirty="0" smtClean="0">
                          <a:effectLst/>
                        </a:rPr>
                        <a:t>】</a:t>
                      </a:r>
                      <a:endParaRPr lang="zh-TW" sz="2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能否歸納出各活動中的控制變因與操縱變因。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</a:rPr>
                        <a:t>【</a:t>
                      </a:r>
                      <a:r>
                        <a:rPr lang="zh-TW" sz="2400" kern="100" dirty="0" smtClean="0">
                          <a:effectLst/>
                        </a:rPr>
                        <a:t>層次三</a:t>
                      </a:r>
                      <a:r>
                        <a:rPr lang="en-US" altLang="zh-TW" sz="2400" kern="100" dirty="0" smtClean="0">
                          <a:effectLst/>
                        </a:rPr>
                        <a:t>】</a:t>
                      </a:r>
                      <a:endParaRPr lang="zh-TW" sz="2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能否歸納各活動結果，產生近似理想氣體方程式的論述。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990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071538" y="1357298"/>
            <a:ext cx="5124060" cy="1200329"/>
            <a:chOff x="913694" y="571480"/>
            <a:chExt cx="5124060" cy="1200329"/>
          </a:xfrm>
        </p:grpSpPr>
        <p:sp>
          <p:nvSpPr>
            <p:cNvPr id="9" name="矩形 8"/>
            <p:cNvSpPr/>
            <p:nvPr/>
          </p:nvSpPr>
          <p:spPr>
            <a:xfrm>
              <a:off x="928662" y="571480"/>
              <a:ext cx="510909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7200" b="1" cap="none" spc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Thank you!</a:t>
              </a:r>
              <a:endParaRPr lang="zh-CN" altLang="en-US" sz="72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13694" y="571480"/>
              <a:ext cx="510909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7200" b="1" cap="none" spc="0" dirty="0" smtClean="0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Thank you!</a:t>
              </a:r>
              <a:endParaRPr lang="zh-CN" altLang="en-US" sz="7200" b="1" cap="none" spc="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071538" y="428605"/>
            <a:ext cx="6452790" cy="98417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/>
              <a:t>從「金面山高中」說起</a:t>
            </a:r>
            <a:r>
              <a:rPr lang="en-US" altLang="zh-TW" sz="4000" b="1" dirty="0" smtClean="0"/>
              <a:t>……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469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071538" y="428605"/>
            <a:ext cx="4643437" cy="696140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願景</a:t>
            </a:r>
            <a:endParaRPr lang="zh-TW" altLang="en-US" sz="4000" dirty="0"/>
          </a:p>
        </p:txBody>
      </p:sp>
      <p:sp>
        <p:nvSpPr>
          <p:cNvPr id="3" name="文字版面配置區 1"/>
          <p:cNvSpPr txBox="1">
            <a:spLocks/>
          </p:cNvSpPr>
          <p:nvPr/>
        </p:nvSpPr>
        <p:spPr>
          <a:xfrm>
            <a:off x="1223937" y="1484784"/>
            <a:ext cx="4643437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1203144" y="126876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2800" dirty="0"/>
              <a:t>培育「會思考、有教養、有能力、具國際觀的科學麗山人」</a:t>
            </a:r>
            <a:r>
              <a:rPr lang="zh-TW" altLang="en-US" sz="2800" dirty="0"/>
              <a:t>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458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525076"/>
              </p:ext>
            </p:extLst>
          </p:nvPr>
        </p:nvGraphicFramePr>
        <p:xfrm>
          <a:off x="179512" y="260648"/>
          <a:ext cx="8784976" cy="588692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722069"/>
                <a:gridCol w="2194568"/>
                <a:gridCol w="2062987"/>
                <a:gridCol w="2062987"/>
                <a:gridCol w="1742365"/>
              </a:tblGrid>
              <a:tr h="535378">
                <a:tc>
                  <a:txBody>
                    <a:bodyPr/>
                    <a:lstStyle/>
                    <a:p>
                      <a:pPr marR="50165" algn="r">
                        <a:spcAft>
                          <a:spcPts val="0"/>
                        </a:spcAft>
                      </a:pPr>
                      <a:r>
                        <a:rPr lang="zh-TW" sz="18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分析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項目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4425" algn="l"/>
                        </a:tabLs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Ｓ（優勢）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Ｗ（劣勢）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Ｏ（機會）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Ｔ（威脅）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 anchor="ctr">
                    <a:solidFill>
                      <a:schemeClr val="bg1"/>
                    </a:solidFill>
                  </a:tcPr>
                </a:tc>
              </a:tr>
              <a:tr h="1338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>
                          <a:solidFill>
                            <a:schemeClr val="tx1"/>
                          </a:solidFill>
                          <a:effectLst/>
                        </a:rPr>
                        <a:t>學</a:t>
                      </a: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zh-TW" sz="1800" b="0" kern="100">
                          <a:solidFill>
                            <a:schemeClr val="tx1"/>
                          </a:solidFill>
                          <a:effectLst/>
                        </a:rPr>
                        <a:t>生</a:t>
                      </a:r>
                      <a:endParaRPr lang="zh-TW" sz="180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招收之學生多數具有數理專長、認同學校發展、具創意、兼具多元能力。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免試入學學校無篩選機制，學生若數理學科性向不明顯，將增加校本課程推動難度。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建立校本特色多元化課程，以科學教育為亮點進行特色招生。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各校皆開始規劃特色課程，校本課程必須更為完整多元。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</a:tr>
              <a:tr h="1070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>
                          <a:solidFill>
                            <a:schemeClr val="tx1"/>
                          </a:solidFill>
                          <a:effectLst/>
                        </a:rPr>
                        <a:t>家</a:t>
                      </a: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zh-TW" sz="1800" b="0" kern="100">
                          <a:solidFill>
                            <a:schemeClr val="tx1"/>
                          </a:solidFill>
                          <a:effectLst/>
                        </a:rPr>
                        <a:t>長</a:t>
                      </a:r>
                      <a:endParaRPr lang="zh-TW" sz="180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>
                          <a:solidFill>
                            <a:schemeClr val="tx1"/>
                          </a:solidFill>
                          <a:effectLst/>
                        </a:rPr>
                        <a:t>學校家長會認同學校發展願景，大力支持特色課程的發展。</a:t>
                      </a:r>
                      <a:endParaRPr lang="zh-TW" sz="180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部分家長仍受傳統觀念與媒體影響，嚮往明星高中，對特色課程不感興趣。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申請具有特色課程的優質高中認證。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如各校特色課程漸趨一致，家長便難以選擇。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</a:tr>
              <a:tr h="2869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>
                          <a:solidFill>
                            <a:schemeClr val="tx1"/>
                          </a:solidFill>
                          <a:effectLst/>
                        </a:rPr>
                        <a:t>師</a:t>
                      </a: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zh-TW" sz="1800" b="0" kern="100">
                          <a:solidFill>
                            <a:schemeClr val="tx1"/>
                          </a:solidFill>
                          <a:effectLst/>
                        </a:rPr>
                        <a:t>資</a:t>
                      </a:r>
                      <a:endParaRPr lang="zh-TW" sz="180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師資來源多元，有助教學與資源之多元化；教學團隊擁有研發能力，</a:t>
                      </a:r>
                      <a:r>
                        <a:rPr lang="zh-TW" sz="18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對教材</a:t>
                      </a: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教具的研發與推廣不遺餘力；認同學校發展願景、</a:t>
                      </a:r>
                      <a:r>
                        <a:rPr lang="zh-TW" sz="18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具帶領</a:t>
                      </a: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學生</a:t>
                      </a:r>
                      <a:r>
                        <a:rPr lang="zh-TW" sz="18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研究能力</a:t>
                      </a: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因特色課程的實施，擁有具跨科合作教學經驗的教師團隊。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教師指導學生進行專題研究，教學負荷</a:t>
                      </a:r>
                      <a:r>
                        <a:rPr lang="zh-TW" sz="18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較為重</a:t>
                      </a: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教材研發費時耗力，兼職行政教師比例偏高，且需任教相當節數，師資選聘不易</a:t>
                      </a:r>
                      <a:r>
                        <a:rPr lang="zh-TW" sz="18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8800" marR="8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有願意犧牲奉獻的行政團隊，教師自主空間大，加上良好的課程，可實踐教學理想。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特色課程實施十餘年，具有豐富的課程設計與教學經驗。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8800" marR="8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因明星高中學生程度高、資源多、人力充足，本校培養的教師人才往明星高中流動。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4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718959"/>
              </p:ext>
            </p:extLst>
          </p:nvPr>
        </p:nvGraphicFramePr>
        <p:xfrm>
          <a:off x="144017" y="404664"/>
          <a:ext cx="8892479" cy="576064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30905"/>
                <a:gridCol w="2365439"/>
                <a:gridCol w="1715348"/>
                <a:gridCol w="2039856"/>
                <a:gridCol w="2040931"/>
              </a:tblGrid>
              <a:tr h="576064">
                <a:tc>
                  <a:txBody>
                    <a:bodyPr/>
                    <a:lstStyle/>
                    <a:p>
                      <a:pPr marR="50165" algn="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zh-TW" sz="18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分析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項目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4425" algn="l"/>
                        </a:tabLs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Ｓ（優勢）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Ｗ（劣勢）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Ｏ（機會）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Ｔ（威脅）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 anchor="ctr">
                    <a:solidFill>
                      <a:schemeClr val="bg1"/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內外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資源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專案計畫可配合課程及校務發展，如高瞻計畫、高中優質化計畫、高中行動學習輔助計畫、課程與教學領先計畫等。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學校經費預算無法滿足課程發展需要。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>
                          <a:solidFill>
                            <a:schemeClr val="tx1"/>
                          </a:solidFill>
                          <a:effectLst/>
                        </a:rPr>
                        <a:t>利用外部資源，提供教師專業社群發展特色課程之所需。</a:t>
                      </a:r>
                      <a:endParaRPr lang="zh-TW" sz="180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專案計畫皆有期限，期限過後外部資源將再缺乏。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</a:tr>
              <a:tr h="2304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設備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校園設計採專科教室、各科專屬樓層理念，學生上課依科目跑班，進入各科教學區即能感受不同學科學習氛圍，發揮潛在課程境教之功能。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配合學校跑班上課，教室需求較多，資訊設備不敷教學使用，教室無法完全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化。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整合各種資源或經費補助，加速規劃與運用現有空間，增加師生多元學習空間，如國際科學教育中心，教師專業社群課程研討室等。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學生人數少，獲得的教育經費有限。學校人員編制少，空間、設備後續維護不易，負擔沉重。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</a:tr>
              <a:tr h="144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>
                          <a:solidFill>
                            <a:schemeClr val="tx1"/>
                          </a:solidFill>
                          <a:effectLst/>
                        </a:rPr>
                        <a:t>學校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>
                          <a:solidFill>
                            <a:schemeClr val="tx1"/>
                          </a:solidFill>
                          <a:effectLst/>
                        </a:rPr>
                        <a:t>氛圍</a:t>
                      </a:r>
                      <a:endParaRPr lang="zh-TW" sz="180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特色課程發展是全校師生共同的目標，小班小校，師生互動頻繁，校園氣氛融洽。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過往課程開發單打獨鬥，教師負擔較重。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利用專案計畫鼓勵教師進修或出國參訪，擴展國際視野，提升課程設計與教學能力。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/>
                          </a:solidFill>
                          <a:effectLst/>
                        </a:rPr>
                        <a:t>經費不足，巧婦難為無米之炊。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800" marR="88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5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071538" y="428605"/>
            <a:ext cx="4643437" cy="840156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重理解</a:t>
            </a:r>
            <a:r>
              <a:rPr lang="zh-TW" altLang="en-US" sz="4000" dirty="0" smtClean="0"/>
              <a:t>的計畫撰寫</a:t>
            </a:r>
            <a:endParaRPr lang="zh-TW" altLang="en-US" sz="4000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126956365"/>
              </p:ext>
            </p:extLst>
          </p:nvPr>
        </p:nvGraphicFramePr>
        <p:xfrm>
          <a:off x="179512" y="2204864"/>
          <a:ext cx="576064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520633768"/>
              </p:ext>
            </p:extLst>
          </p:nvPr>
        </p:nvGraphicFramePr>
        <p:xfrm>
          <a:off x="467545" y="1340768"/>
          <a:ext cx="72790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00100" y="188640"/>
            <a:ext cx="4435996" cy="928694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</a:rPr>
              <a:t>確定預期成果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425751"/>
              </p:ext>
            </p:extLst>
          </p:nvPr>
        </p:nvGraphicFramePr>
        <p:xfrm>
          <a:off x="453582" y="1093480"/>
          <a:ext cx="7848872" cy="44431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4436"/>
                <a:gridCol w="392443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理解</a:t>
                      </a: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事項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關鍵問題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kern="1200" dirty="0" smtClean="0">
                          <a:effectLst/>
                        </a:rPr>
                        <a:t>授業研究</a:t>
                      </a:r>
                      <a:r>
                        <a:rPr lang="zh-TW" altLang="zh-TW" sz="2400" kern="1200" dirty="0" smtClean="0">
                          <a:effectLst/>
                        </a:rPr>
                        <a:t>。 </a:t>
                      </a:r>
                      <a:endParaRPr lang="en-US" altLang="zh-TW" sz="2400" kern="12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kern="1200" dirty="0" smtClean="0">
                          <a:effectLst/>
                        </a:rPr>
                        <a:t>跨科協同</a:t>
                      </a:r>
                      <a:r>
                        <a:rPr lang="zh-TW" altLang="zh-TW" sz="2400" kern="1200" dirty="0" smtClean="0">
                          <a:effectLst/>
                        </a:rPr>
                        <a:t>。</a:t>
                      </a:r>
                      <a:r>
                        <a:rPr lang="en-US" altLang="zh-TW" sz="2400" kern="1200" dirty="0" smtClean="0">
                          <a:effectLst/>
                        </a:rPr>
                        <a:t>  </a:t>
                      </a:r>
                      <a:endParaRPr lang="zh-TW" altLang="zh-TW" sz="2400" kern="12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kern="1200" dirty="0" smtClean="0">
                          <a:effectLst/>
                        </a:rPr>
                        <a:t>專業發展</a:t>
                      </a:r>
                      <a:r>
                        <a:rPr lang="zh-TW" altLang="zh-TW" sz="2400" kern="1200" dirty="0" smtClean="0">
                          <a:effectLst/>
                        </a:rPr>
                        <a:t>。 </a:t>
                      </a:r>
                      <a:endParaRPr lang="en-US" altLang="zh-TW" sz="2400" kern="12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kern="1200" dirty="0" smtClean="0">
                          <a:effectLst/>
                        </a:rPr>
                        <a:t>素養評量。</a:t>
                      </a:r>
                      <a:endParaRPr lang="zh-TW" altLang="zh-TW" sz="2400" kern="1200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如何實施授業研究？</a:t>
                      </a:r>
                      <a:endParaRPr lang="en-US" altLang="zh-TW" sz="24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如何跨科對話合作？</a:t>
                      </a:r>
                      <a:endParaRPr lang="en-US" altLang="zh-TW" sz="24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如何結合教專評鑑？</a:t>
                      </a:r>
                      <a:endParaRPr lang="en-US" altLang="zh-TW" sz="24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如何發展評量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指標</a:t>
                      </a:r>
                      <a:r>
                        <a:rPr lang="en-US" altLang="zh-TW" sz="2400" dirty="0" smtClean="0"/>
                        <a:t>)</a:t>
                      </a:r>
                      <a:r>
                        <a:rPr lang="zh-TW" altLang="en-US" sz="2400" dirty="0" smtClean="0"/>
                        <a:t>？</a:t>
                      </a:r>
                      <a:endParaRPr lang="zh-TW" altLang="en-US" sz="2400" dirty="0"/>
                    </a:p>
                  </a:txBody>
                  <a:tcPr/>
                </a:tc>
              </a:tr>
              <a:tr h="511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r>
                        <a:rPr lang="zh-TW" sz="2400" kern="100" dirty="0" smtClean="0">
                          <a:effectLst/>
                        </a:rPr>
                        <a:t>能</a:t>
                      </a:r>
                      <a:r>
                        <a:rPr lang="zh-TW" sz="2400" kern="100" dirty="0">
                          <a:effectLst/>
                        </a:rPr>
                        <a:t>知道（</a:t>
                      </a:r>
                      <a:r>
                        <a:rPr lang="en-US" sz="2400" kern="100" dirty="0">
                          <a:effectLst/>
                        </a:rPr>
                        <a:t>Know</a:t>
                      </a:r>
                      <a:r>
                        <a:rPr lang="zh-TW" sz="2400" kern="100" dirty="0">
                          <a:effectLst/>
                        </a:rPr>
                        <a:t>）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r>
                        <a:rPr lang="zh-TW" altLang="zh-TW" sz="2400" kern="1200" dirty="0" smtClean="0">
                          <a:effectLst/>
                        </a:rPr>
                        <a:t>能做到（</a:t>
                      </a:r>
                      <a:r>
                        <a:rPr lang="en-US" altLang="zh-TW" sz="2400" kern="1200" dirty="0" smtClean="0">
                          <a:effectLst/>
                        </a:rPr>
                        <a:t>Skills</a:t>
                      </a:r>
                      <a:r>
                        <a:rPr lang="zh-TW" altLang="zh-TW" sz="2400" kern="1200" dirty="0" smtClean="0">
                          <a:effectLst/>
                        </a:rPr>
                        <a:t>）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kern="1200" dirty="0" smtClean="0">
                          <a:effectLst/>
                        </a:rPr>
                        <a:t>共同備課、觀課與議課</a:t>
                      </a:r>
                      <a:endParaRPr lang="en-US" altLang="zh-TW" sz="2400" kern="1200" dirty="0" smtClean="0">
                        <a:effectLst/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kern="1200" dirty="0" smtClean="0">
                          <a:effectLst/>
                        </a:rPr>
                        <a:t>課程設計理念</a:t>
                      </a:r>
                      <a:r>
                        <a:rPr lang="en-US" altLang="zh-TW" sz="2400" kern="1200" dirty="0" smtClean="0">
                          <a:effectLst/>
                        </a:rPr>
                        <a:t>(</a:t>
                      </a:r>
                      <a:r>
                        <a:rPr lang="en-US" altLang="zh-TW" sz="2400" kern="1200" dirty="0" err="1" smtClean="0">
                          <a:effectLst/>
                        </a:rPr>
                        <a:t>UbD</a:t>
                      </a:r>
                      <a:r>
                        <a:rPr lang="zh-TW" altLang="en-US" sz="2400" kern="1200" dirty="0" smtClean="0">
                          <a:effectLst/>
                        </a:rPr>
                        <a:t>、</a:t>
                      </a:r>
                      <a:r>
                        <a:rPr lang="en-US" altLang="zh-TW" sz="2400" kern="1200" dirty="0" smtClean="0">
                          <a:effectLst/>
                        </a:rPr>
                        <a:t>PISA</a:t>
                      </a:r>
                      <a:r>
                        <a:rPr lang="zh-TW" altLang="en-US" sz="2400" kern="1200" dirty="0" smtClean="0">
                          <a:effectLst/>
                        </a:rPr>
                        <a:t>素養、議題融入</a:t>
                      </a:r>
                      <a:r>
                        <a:rPr lang="en-US" altLang="zh-TW" sz="2400" kern="1200" dirty="0" smtClean="0">
                          <a:effectLst/>
                        </a:rPr>
                        <a:t>)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endParaRPr lang="zh-TW" altLang="zh-TW" sz="2400" kern="1200" dirty="0" smtClean="0">
                        <a:effectLst/>
                      </a:endParaRPr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聆聽探究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互助互學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合作分享</a:t>
                      </a:r>
                      <a:endParaRPr lang="zh-TW" alt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67544" y="188640"/>
            <a:ext cx="7992888" cy="551554"/>
          </a:xfrm>
        </p:spPr>
        <p:txBody>
          <a:bodyPr>
            <a:noAutofit/>
          </a:bodyPr>
          <a:lstStyle/>
          <a:p>
            <a:pPr lvl="0"/>
            <a:r>
              <a:rPr lang="zh-TW" altLang="en-US" dirty="0">
                <a:solidFill>
                  <a:srgbClr val="C00000"/>
                </a:solidFill>
              </a:rPr>
              <a:t>強化教師社群運作，增進課程與教學品質。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4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3043190842"/>
              </p:ext>
            </p:extLst>
          </p:nvPr>
        </p:nvGraphicFramePr>
        <p:xfrm>
          <a:off x="467545" y="1340768"/>
          <a:ext cx="72790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00100" y="260648"/>
            <a:ext cx="4435996" cy="928694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</a:rPr>
              <a:t>決定證據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build="p"/>
    </p:bldLst>
  </p:timing>
</p:sld>
</file>

<file path=ppt/theme/theme1.xml><?xml version="1.0" encoding="utf-8"?>
<a:theme xmlns:a="http://schemas.openxmlformats.org/drawingml/2006/main" name="Education-2">
  <a:themeElements>
    <a:clrScheme name="自定义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548DD4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Education-2</Template>
  <TotalTime>667</TotalTime>
  <Words>1384</Words>
  <Application>Microsoft Office PowerPoint</Application>
  <PresentationFormat>如螢幕大小 (4:3)</PresentationFormat>
  <Paragraphs>172</Paragraphs>
  <Slides>15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Education-2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IrisLan</dc:creator>
  <cp:lastModifiedBy>IrisLan</cp:lastModifiedBy>
  <cp:revision>23</cp:revision>
  <dcterms:created xsi:type="dcterms:W3CDTF">2014-10-06T14:13:43Z</dcterms:created>
  <dcterms:modified xsi:type="dcterms:W3CDTF">2014-10-09T01:14:25Z</dcterms:modified>
</cp:coreProperties>
</file>