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9906000" cy="6858000" type="A4"/>
  <p:notesSz cx="6797675" cy="9856788"/>
  <p:embeddedFontLst>
    <p:embeddedFont>
      <p:font typeface="Segoe UI" panose="020B0502040204020203" pitchFamily="34" charset="0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FECF"/>
    <a:srgbClr val="7FFD8B"/>
    <a:srgbClr val="47FF9A"/>
    <a:srgbClr val="A7FFCF"/>
    <a:srgbClr val="7DFFB8"/>
    <a:srgbClr val="DDFFEC"/>
    <a:srgbClr val="A3FFCD"/>
    <a:srgbClr val="FFB9BB"/>
    <a:srgbClr val="FFE1E1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66" d="100"/>
          <a:sy n="66" d="100"/>
        </p:scale>
        <p:origin x="-1392" y="-12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60C64-061C-4F22-9369-3084C2ED4754}" type="datetimeFigureOut">
              <a:rPr lang="zh-TW" altLang="en-US" smtClean="0"/>
              <a:t>2016/6/21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739775"/>
            <a:ext cx="5337175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1" y="4681539"/>
            <a:ext cx="5438775" cy="4435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361489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9" y="9361489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31FD2-AE4C-4060-A1E9-C667497758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3137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31FD2-AE4C-4060-A1E9-C6674977585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6209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7F45-0B8D-4441-9E6B-F28ECE6C30D9}" type="datetimeFigureOut">
              <a:rPr lang="zh-TW" altLang="en-US" smtClean="0"/>
              <a:t>2016/6/21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5FC9-58B1-433B-8123-6071D3C5B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143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7F45-0B8D-4441-9E6B-F28ECE6C30D9}" type="datetimeFigureOut">
              <a:rPr lang="zh-TW" altLang="en-US" smtClean="0"/>
              <a:t>2016/6/21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5FC9-58B1-433B-8123-6071D3C5B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601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7F45-0B8D-4441-9E6B-F28ECE6C30D9}" type="datetimeFigureOut">
              <a:rPr lang="zh-TW" altLang="en-US" smtClean="0"/>
              <a:t>2016/6/21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5FC9-58B1-433B-8123-6071D3C5B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362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7F45-0B8D-4441-9E6B-F28ECE6C30D9}" type="datetimeFigureOut">
              <a:rPr lang="zh-TW" altLang="en-US" smtClean="0"/>
              <a:t>2016/6/21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5FC9-58B1-433B-8123-6071D3C5B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498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7F45-0B8D-4441-9E6B-F28ECE6C30D9}" type="datetimeFigureOut">
              <a:rPr lang="zh-TW" altLang="en-US" smtClean="0"/>
              <a:t>2016/6/21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5FC9-58B1-433B-8123-6071D3C5B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6073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7F45-0B8D-4441-9E6B-F28ECE6C30D9}" type="datetimeFigureOut">
              <a:rPr lang="zh-TW" altLang="en-US" smtClean="0"/>
              <a:t>2016/6/21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5FC9-58B1-433B-8123-6071D3C5B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499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7F45-0B8D-4441-9E6B-F28ECE6C30D9}" type="datetimeFigureOut">
              <a:rPr lang="zh-TW" altLang="en-US" smtClean="0"/>
              <a:t>2016/6/21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5FC9-58B1-433B-8123-6071D3C5B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5551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7F45-0B8D-4441-9E6B-F28ECE6C30D9}" type="datetimeFigureOut">
              <a:rPr lang="zh-TW" altLang="en-US" smtClean="0"/>
              <a:t>2016/6/21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5FC9-58B1-433B-8123-6071D3C5B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5640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7F45-0B8D-4441-9E6B-F28ECE6C30D9}" type="datetimeFigureOut">
              <a:rPr lang="zh-TW" altLang="en-US" smtClean="0"/>
              <a:t>2016/6/21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5FC9-58B1-433B-8123-6071D3C5B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760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7F45-0B8D-4441-9E6B-F28ECE6C30D9}" type="datetimeFigureOut">
              <a:rPr lang="zh-TW" altLang="en-US" smtClean="0"/>
              <a:t>2016/6/21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5FC9-58B1-433B-8123-6071D3C5B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537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17F45-0B8D-4441-9E6B-F28ECE6C30D9}" type="datetimeFigureOut">
              <a:rPr lang="zh-TW" altLang="en-US" smtClean="0"/>
              <a:t>2016/6/21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5FC9-58B1-433B-8123-6071D3C5B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689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17F45-0B8D-4441-9E6B-F28ECE6C30D9}" type="datetimeFigureOut">
              <a:rPr lang="zh-TW" altLang="en-US" smtClean="0"/>
              <a:t>2016/6/21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05FC9-58B1-433B-8123-6071D3C5B0A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447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388858" y="428764"/>
            <a:ext cx="9128285" cy="6159666"/>
            <a:chOff x="362234" y="428764"/>
            <a:chExt cx="9128285" cy="6159666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3038" y="3455320"/>
              <a:ext cx="4177481" cy="3133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234" y="428764"/>
              <a:ext cx="4619749" cy="6159666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5313038" y="428764"/>
              <a:ext cx="4177481" cy="3026556"/>
            </a:xfrm>
            <a:prstGeom prst="rect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2700000" scaled="1"/>
              <a:tileRect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zh-TW" altLang="en-US" sz="2400" dirty="0" smtClean="0">
                  <a:solidFill>
                    <a:schemeClr val="tx1"/>
                  </a:solidFill>
                  <a:latin typeface="華康流隸體 Std W7" pitchFamily="66" charset="-120"/>
                  <a:ea typeface="華康流隸體 Std W7" pitchFamily="66" charset="-120"/>
                  <a:cs typeface="Segoe UI" panose="020B0502040204020203" pitchFamily="34" charset="0"/>
                </a:rPr>
                <a:t>沙坑</a:t>
              </a:r>
              <a:r>
                <a:rPr lang="zh-TW" altLang="en-US" sz="2400" dirty="0">
                  <a:solidFill>
                    <a:schemeClr val="tx1"/>
                  </a:solidFill>
                  <a:latin typeface="華康流隸體 Std W7" pitchFamily="66" charset="-120"/>
                  <a:ea typeface="華康流隸體 Std W7" pitchFamily="66" charset="-120"/>
                  <a:cs typeface="Segoe UI" panose="020B0502040204020203" pitchFamily="34" charset="0"/>
                </a:rPr>
                <a:t>區的「魚菜共生</a:t>
              </a:r>
              <a:r>
                <a:rPr lang="zh-TW" altLang="en-US" sz="2400" dirty="0" smtClean="0">
                  <a:solidFill>
                    <a:schemeClr val="tx1"/>
                  </a:solidFill>
                  <a:latin typeface="華康流隸體 Std W7" pitchFamily="66" charset="-120"/>
                  <a:ea typeface="華康流隸體 Std W7" pitchFamily="66" charset="-120"/>
                  <a:cs typeface="Segoe UI" panose="020B0502040204020203" pitchFamily="34" charset="0"/>
                </a:rPr>
                <a:t>」真是神奇，</a:t>
              </a:r>
              <a:r>
                <a:rPr lang="zh-TW" altLang="en-US" sz="2400" dirty="0">
                  <a:solidFill>
                    <a:schemeClr val="tx1"/>
                  </a:solidFill>
                  <a:latin typeface="華康流隸體 Std W7" pitchFamily="66" charset="-120"/>
                  <a:ea typeface="華康流隸體 Std W7" pitchFamily="66" charset="-120"/>
                  <a:cs typeface="Segoe UI" panose="020B0502040204020203" pitchFamily="34" charset="0"/>
                </a:rPr>
                <a:t>魚缸和小菜園的水來回不斷循環再利用，</a:t>
              </a:r>
              <a:r>
                <a:rPr lang="zh-TW" altLang="en-US" sz="2400" dirty="0" smtClean="0">
                  <a:solidFill>
                    <a:schemeClr val="tx1"/>
                  </a:solidFill>
                  <a:latin typeface="華康流隸體 Std W7" pitchFamily="66" charset="-120"/>
                  <a:ea typeface="華康流隸體 Std W7" pitchFamily="66" charset="-120"/>
                  <a:cs typeface="Segoe UI" panose="020B0502040204020203" pitchFamily="34" charset="0"/>
                </a:rPr>
                <a:t>將魚排泄物做為</a:t>
              </a:r>
              <a:r>
                <a:rPr lang="zh-TW" altLang="en-US" sz="2400" dirty="0">
                  <a:solidFill>
                    <a:schemeClr val="tx1"/>
                  </a:solidFill>
                  <a:latin typeface="華康流隸體 Std W7" pitchFamily="66" charset="-120"/>
                  <a:ea typeface="華康流隸體 Std W7" pitchFamily="66" charset="-120"/>
                  <a:cs typeface="Segoe UI" panose="020B0502040204020203" pitchFamily="34" charset="0"/>
                </a:rPr>
                <a:t>植物的養分</a:t>
              </a:r>
              <a:r>
                <a:rPr lang="zh-TW" altLang="en-US" sz="2400" dirty="0" smtClean="0">
                  <a:solidFill>
                    <a:schemeClr val="tx1"/>
                  </a:solidFill>
                  <a:latin typeface="華康流隸體 Std W7" pitchFamily="66" charset="-120"/>
                  <a:ea typeface="華康流隸體 Std W7" pitchFamily="66" charset="-120"/>
                  <a:cs typeface="Segoe UI" panose="020B0502040204020203" pitchFamily="34" charset="0"/>
                </a:rPr>
                <a:t>，植物又會淨化</a:t>
              </a:r>
              <a:r>
                <a:rPr lang="zh-TW" altLang="en-US" sz="2400" smtClean="0">
                  <a:solidFill>
                    <a:schemeClr val="tx1"/>
                  </a:solidFill>
                  <a:latin typeface="華康流隸體 Std W7" pitchFamily="66" charset="-120"/>
                  <a:ea typeface="華康流隸體 Std W7" pitchFamily="66" charset="-120"/>
                  <a:cs typeface="Segoe UI" panose="020B0502040204020203" pitchFamily="34" charset="0"/>
                </a:rPr>
                <a:t>水質，省</a:t>
              </a:r>
              <a:r>
                <a:rPr lang="zh-TW" altLang="en-US" sz="2400" dirty="0" smtClean="0">
                  <a:solidFill>
                    <a:schemeClr val="tx1"/>
                  </a:solidFill>
                  <a:latin typeface="華康流隸體 Std W7" pitchFamily="66" charset="-120"/>
                  <a:ea typeface="華康流隸體 Std W7" pitchFamily="66" charset="-120"/>
                  <a:cs typeface="Segoe UI" panose="020B0502040204020203" pitchFamily="34" charset="0"/>
                </a:rPr>
                <a:t>水又節能！</a:t>
              </a:r>
              <a:endParaRPr lang="zh-TW" altLang="en-US" sz="2400" dirty="0">
                <a:solidFill>
                  <a:schemeClr val="tx1"/>
                </a:solidFill>
                <a:latin typeface="華康流隸體 Std W7" pitchFamily="66" charset="-120"/>
                <a:ea typeface="華康流隸體 Std W7" pitchFamily="66" charset="-12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17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43</Words>
  <Application>Microsoft Office PowerPoint</Application>
  <PresentationFormat>A4 紙張 (210x297 公釐)</PresentationFormat>
  <Paragraphs>2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Arial</vt:lpstr>
      <vt:lpstr>新細明體</vt:lpstr>
      <vt:lpstr>Segoe UI</vt:lpstr>
      <vt:lpstr>華康流隸體 Std W7</vt:lpstr>
      <vt:lpstr>Calibri</vt:lpstr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19</cp:revision>
  <cp:lastPrinted>2016-06-21T06:23:04Z</cp:lastPrinted>
  <dcterms:created xsi:type="dcterms:W3CDTF">2015-11-19T06:02:04Z</dcterms:created>
  <dcterms:modified xsi:type="dcterms:W3CDTF">2016-06-21T06:24:50Z</dcterms:modified>
</cp:coreProperties>
</file>