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5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>
        <p:scale>
          <a:sx n="75" d="100"/>
          <a:sy n="75" d="100"/>
        </p:scale>
        <p:origin x="-1594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19.xml"/><Relationship Id="rId1" Type="http://schemas.openxmlformats.org/officeDocument/2006/relationships/slide" Target="../slides/slide21.xml"/><Relationship Id="rId4" Type="http://schemas.openxmlformats.org/officeDocument/2006/relationships/slide" Target="../slides/slide2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19.xml"/><Relationship Id="rId1" Type="http://schemas.openxmlformats.org/officeDocument/2006/relationships/slide" Target="../slides/slide21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C4ECA-5FBC-447F-99F5-725FFCC0BEFB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09964F6-65EF-41E2-A60B-3AD98DC7A2D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能力低興趣高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7F1EB68-E23C-4083-B8BF-40BFB2812D7F}" type="parTrans" cxnId="{6D0A67F1-1339-4FB4-9B90-F9E76D467EE7}">
      <dgm:prSet/>
      <dgm:spPr/>
      <dgm:t>
        <a:bodyPr/>
        <a:lstStyle/>
        <a:p>
          <a:endParaRPr lang="zh-TW" altLang="en-US"/>
        </a:p>
      </dgm:t>
    </dgm:pt>
    <dgm:pt modelId="{76ACBBA2-998A-40D7-8CBE-4A836B562F52}" type="sibTrans" cxnId="{6D0A67F1-1339-4FB4-9B90-F9E76D467EE7}">
      <dgm:prSet/>
      <dgm:spPr/>
      <dgm:t>
        <a:bodyPr/>
        <a:lstStyle/>
        <a:p>
          <a:endParaRPr lang="zh-TW" altLang="en-US"/>
        </a:p>
      </dgm:t>
    </dgm:pt>
    <dgm:pt modelId="{50DEC8FD-0A98-4AB4-A2D8-954BC91366B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能力高興趣高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B02D1F5-D65C-4F86-BDB4-5D9B438BCE81}" type="parTrans" cxnId="{6C554AC8-85D7-4556-8C96-5043177839E8}">
      <dgm:prSet/>
      <dgm:spPr/>
      <dgm:t>
        <a:bodyPr/>
        <a:lstStyle/>
        <a:p>
          <a:endParaRPr lang="zh-TW" altLang="en-US"/>
        </a:p>
      </dgm:t>
    </dgm:pt>
    <dgm:pt modelId="{A6FA04B5-10ED-4532-A68A-032C7D264769}" type="sibTrans" cxnId="{6C554AC8-85D7-4556-8C96-5043177839E8}">
      <dgm:prSet/>
      <dgm:spPr/>
      <dgm:t>
        <a:bodyPr/>
        <a:lstStyle/>
        <a:p>
          <a:endParaRPr lang="zh-TW" altLang="en-US"/>
        </a:p>
      </dgm:t>
    </dgm:pt>
    <dgm:pt modelId="{DDD8F205-5950-47D9-B6D8-495501537CB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能力低興趣低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0476FA8-E49B-406E-A2D8-441249302D22}" type="parTrans" cxnId="{FA35ADB8-D8EE-40AA-A14C-21137B78CF4A}">
      <dgm:prSet/>
      <dgm:spPr/>
      <dgm:t>
        <a:bodyPr/>
        <a:lstStyle/>
        <a:p>
          <a:endParaRPr lang="zh-TW" altLang="en-US"/>
        </a:p>
      </dgm:t>
    </dgm:pt>
    <dgm:pt modelId="{E86418E9-2954-472D-837F-5225F77C7CFF}" type="sibTrans" cxnId="{FA35ADB8-D8EE-40AA-A14C-21137B78CF4A}">
      <dgm:prSet/>
      <dgm:spPr/>
      <dgm:t>
        <a:bodyPr/>
        <a:lstStyle/>
        <a:p>
          <a:endParaRPr lang="zh-TW" altLang="en-US"/>
        </a:p>
      </dgm:t>
    </dgm:pt>
    <dgm:pt modelId="{41521C96-6D30-47EC-8E06-CDEFC4FCF14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能力高興趣低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4BF2827-15D9-49B3-B21F-553B92604177}" type="parTrans" cxnId="{998C284E-134F-4676-BE7F-6F347A311EE0}">
      <dgm:prSet/>
      <dgm:spPr/>
      <dgm:t>
        <a:bodyPr/>
        <a:lstStyle/>
        <a:p>
          <a:endParaRPr lang="zh-TW" altLang="en-US"/>
        </a:p>
      </dgm:t>
    </dgm:pt>
    <dgm:pt modelId="{A5F9622E-4FD8-4787-99DA-B053CB6446EB}" type="sibTrans" cxnId="{998C284E-134F-4676-BE7F-6F347A311EE0}">
      <dgm:prSet/>
      <dgm:spPr/>
      <dgm:t>
        <a:bodyPr/>
        <a:lstStyle/>
        <a:p>
          <a:endParaRPr lang="zh-TW" altLang="en-US"/>
        </a:p>
      </dgm:t>
    </dgm:pt>
    <dgm:pt modelId="{AB3EA0DC-E987-4649-9814-971BEA45C074}" type="pres">
      <dgm:prSet presAssocID="{4D5C4ECA-5FBC-447F-99F5-725FFCC0BE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E7948F-BB75-499D-AC4F-F96F2FAB49DD}" type="pres">
      <dgm:prSet presAssocID="{4D5C4ECA-5FBC-447F-99F5-725FFCC0BEFB}" presName="axisShape" presStyleLbl="bgShp" presStyleIdx="0" presStyleCnt="1"/>
      <dgm:spPr/>
    </dgm:pt>
    <dgm:pt modelId="{784ECDC6-A975-4C11-8A0F-F9705D2F0EAE}" type="pres">
      <dgm:prSet presAssocID="{4D5C4ECA-5FBC-447F-99F5-725FFCC0BEF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002754-5A5C-45CE-B015-29C27F6D2521}" type="pres">
      <dgm:prSet presAssocID="{4D5C4ECA-5FBC-447F-99F5-725FFCC0BEF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AEE475-D5E4-4A34-8F1B-73BB17CEA977}" type="pres">
      <dgm:prSet presAssocID="{4D5C4ECA-5FBC-447F-99F5-725FFCC0BEF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579CDD-8570-4CFF-9B1E-8957BF4FB8EA}" type="pres">
      <dgm:prSet presAssocID="{4D5C4ECA-5FBC-447F-99F5-725FFCC0BEF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9D28E3-A518-42ED-8EEA-BA31CB96A208}" type="presOf" srcId="{909964F6-65EF-41E2-A60B-3AD98DC7A2D7}" destId="{784ECDC6-A975-4C11-8A0F-F9705D2F0EAE}" srcOrd="0" destOrd="0" presId="urn:microsoft.com/office/officeart/2005/8/layout/matrix2"/>
    <dgm:cxn modelId="{6C554AC8-85D7-4556-8C96-5043177839E8}" srcId="{4D5C4ECA-5FBC-447F-99F5-725FFCC0BEFB}" destId="{50DEC8FD-0A98-4AB4-A2D8-954BC91366BD}" srcOrd="1" destOrd="0" parTransId="{1B02D1F5-D65C-4F86-BDB4-5D9B438BCE81}" sibTransId="{A6FA04B5-10ED-4532-A68A-032C7D264769}"/>
    <dgm:cxn modelId="{2B642098-B620-400B-8A2F-1D99C1978D8F}" type="presOf" srcId="{50DEC8FD-0A98-4AB4-A2D8-954BC91366BD}" destId="{C6002754-5A5C-45CE-B015-29C27F6D2521}" srcOrd="0" destOrd="0" presId="urn:microsoft.com/office/officeart/2005/8/layout/matrix2"/>
    <dgm:cxn modelId="{6D0A67F1-1339-4FB4-9B90-F9E76D467EE7}" srcId="{4D5C4ECA-5FBC-447F-99F5-725FFCC0BEFB}" destId="{909964F6-65EF-41E2-A60B-3AD98DC7A2D7}" srcOrd="0" destOrd="0" parTransId="{D7F1EB68-E23C-4083-B8BF-40BFB2812D7F}" sibTransId="{76ACBBA2-998A-40D7-8CBE-4A836B562F52}"/>
    <dgm:cxn modelId="{998C284E-134F-4676-BE7F-6F347A311EE0}" srcId="{4D5C4ECA-5FBC-447F-99F5-725FFCC0BEFB}" destId="{41521C96-6D30-47EC-8E06-CDEFC4FCF14D}" srcOrd="3" destOrd="0" parTransId="{04BF2827-15D9-49B3-B21F-553B92604177}" sibTransId="{A5F9622E-4FD8-4787-99DA-B053CB6446EB}"/>
    <dgm:cxn modelId="{EF7BDF29-C0DE-4DD2-95C0-B9045AF6A028}" type="presOf" srcId="{41521C96-6D30-47EC-8E06-CDEFC4FCF14D}" destId="{76579CDD-8570-4CFF-9B1E-8957BF4FB8EA}" srcOrd="0" destOrd="0" presId="urn:microsoft.com/office/officeart/2005/8/layout/matrix2"/>
    <dgm:cxn modelId="{FA35ADB8-D8EE-40AA-A14C-21137B78CF4A}" srcId="{4D5C4ECA-5FBC-447F-99F5-725FFCC0BEFB}" destId="{DDD8F205-5950-47D9-B6D8-495501537CB8}" srcOrd="2" destOrd="0" parTransId="{80476FA8-E49B-406E-A2D8-441249302D22}" sibTransId="{E86418E9-2954-472D-837F-5225F77C7CFF}"/>
    <dgm:cxn modelId="{08A59F5F-3082-48C7-98BE-1188FA3656ED}" type="presOf" srcId="{DDD8F205-5950-47D9-B6D8-495501537CB8}" destId="{7DAEE475-D5E4-4A34-8F1B-73BB17CEA977}" srcOrd="0" destOrd="0" presId="urn:microsoft.com/office/officeart/2005/8/layout/matrix2"/>
    <dgm:cxn modelId="{457CD3D7-EC56-46B1-AD25-48FF90A2862F}" type="presOf" srcId="{4D5C4ECA-5FBC-447F-99F5-725FFCC0BEFB}" destId="{AB3EA0DC-E987-4649-9814-971BEA45C074}" srcOrd="0" destOrd="0" presId="urn:microsoft.com/office/officeart/2005/8/layout/matrix2"/>
    <dgm:cxn modelId="{4009DABE-C0EC-4BAA-B5A7-35583D6D6CC8}" type="presParOf" srcId="{AB3EA0DC-E987-4649-9814-971BEA45C074}" destId="{8AE7948F-BB75-499D-AC4F-F96F2FAB49DD}" srcOrd="0" destOrd="0" presId="urn:microsoft.com/office/officeart/2005/8/layout/matrix2"/>
    <dgm:cxn modelId="{FC9894B2-B90A-4114-A863-2E822B68C22B}" type="presParOf" srcId="{AB3EA0DC-E987-4649-9814-971BEA45C074}" destId="{784ECDC6-A975-4C11-8A0F-F9705D2F0EAE}" srcOrd="1" destOrd="0" presId="urn:microsoft.com/office/officeart/2005/8/layout/matrix2"/>
    <dgm:cxn modelId="{F32E6E0A-EDE9-48F3-8FEC-C8C48955B96F}" type="presParOf" srcId="{AB3EA0DC-E987-4649-9814-971BEA45C074}" destId="{C6002754-5A5C-45CE-B015-29C27F6D2521}" srcOrd="2" destOrd="0" presId="urn:microsoft.com/office/officeart/2005/8/layout/matrix2"/>
    <dgm:cxn modelId="{E0459AF6-71A6-4F15-B9FA-BF37AB50F8A1}" type="presParOf" srcId="{AB3EA0DC-E987-4649-9814-971BEA45C074}" destId="{7DAEE475-D5E4-4A34-8F1B-73BB17CEA977}" srcOrd="3" destOrd="0" presId="urn:microsoft.com/office/officeart/2005/8/layout/matrix2"/>
    <dgm:cxn modelId="{8F6EF376-D247-41AC-B92E-DD4A3B9A6D78}" type="presParOf" srcId="{AB3EA0DC-E987-4649-9814-971BEA45C074}" destId="{76579CDD-8570-4CFF-9B1E-8957BF4FB8E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C4ECA-5FBC-447F-99F5-725FFCC0BEFB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09964F6-65EF-41E2-A60B-3AD98DC7A2D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能力低興趣高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7F1EB68-E23C-4083-B8BF-40BFB2812D7F}" type="parTrans" cxnId="{6D0A67F1-1339-4FB4-9B90-F9E76D467EE7}">
      <dgm:prSet/>
      <dgm:spPr/>
      <dgm:t>
        <a:bodyPr/>
        <a:lstStyle/>
        <a:p>
          <a:endParaRPr lang="zh-TW" altLang="en-US"/>
        </a:p>
      </dgm:t>
    </dgm:pt>
    <dgm:pt modelId="{76ACBBA2-998A-40D7-8CBE-4A836B562F52}" type="sibTrans" cxnId="{6D0A67F1-1339-4FB4-9B90-F9E76D467EE7}">
      <dgm:prSet/>
      <dgm:spPr/>
      <dgm:t>
        <a:bodyPr/>
        <a:lstStyle/>
        <a:p>
          <a:endParaRPr lang="zh-TW" altLang="en-US"/>
        </a:p>
      </dgm:t>
    </dgm:pt>
    <dgm:pt modelId="{50DEC8FD-0A98-4AB4-A2D8-954BC91366B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能力高興趣高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B02D1F5-D65C-4F86-BDB4-5D9B438BCE81}" type="parTrans" cxnId="{6C554AC8-85D7-4556-8C96-5043177839E8}">
      <dgm:prSet/>
      <dgm:spPr/>
      <dgm:t>
        <a:bodyPr/>
        <a:lstStyle/>
        <a:p>
          <a:endParaRPr lang="zh-TW" altLang="en-US"/>
        </a:p>
      </dgm:t>
    </dgm:pt>
    <dgm:pt modelId="{A6FA04B5-10ED-4532-A68A-032C7D264769}" type="sibTrans" cxnId="{6C554AC8-85D7-4556-8C96-5043177839E8}">
      <dgm:prSet/>
      <dgm:spPr/>
      <dgm:t>
        <a:bodyPr/>
        <a:lstStyle/>
        <a:p>
          <a:endParaRPr lang="zh-TW" altLang="en-US"/>
        </a:p>
      </dgm:t>
    </dgm:pt>
    <dgm:pt modelId="{DDD8F205-5950-47D9-B6D8-495501537CB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能力低興趣低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0476FA8-E49B-406E-A2D8-441249302D22}" type="parTrans" cxnId="{FA35ADB8-D8EE-40AA-A14C-21137B78CF4A}">
      <dgm:prSet/>
      <dgm:spPr/>
      <dgm:t>
        <a:bodyPr/>
        <a:lstStyle/>
        <a:p>
          <a:endParaRPr lang="zh-TW" altLang="en-US"/>
        </a:p>
      </dgm:t>
    </dgm:pt>
    <dgm:pt modelId="{E86418E9-2954-472D-837F-5225F77C7CFF}" type="sibTrans" cxnId="{FA35ADB8-D8EE-40AA-A14C-21137B78CF4A}">
      <dgm:prSet/>
      <dgm:spPr/>
      <dgm:t>
        <a:bodyPr/>
        <a:lstStyle/>
        <a:p>
          <a:endParaRPr lang="zh-TW" altLang="en-US"/>
        </a:p>
      </dgm:t>
    </dgm:pt>
    <dgm:pt modelId="{41521C96-6D30-47EC-8E06-CDEFC4FCF14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能力高興趣低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4BF2827-15D9-49B3-B21F-553B92604177}" type="parTrans" cxnId="{998C284E-134F-4676-BE7F-6F347A311EE0}">
      <dgm:prSet/>
      <dgm:spPr/>
      <dgm:t>
        <a:bodyPr/>
        <a:lstStyle/>
        <a:p>
          <a:endParaRPr lang="zh-TW" altLang="en-US"/>
        </a:p>
      </dgm:t>
    </dgm:pt>
    <dgm:pt modelId="{A5F9622E-4FD8-4787-99DA-B053CB6446EB}" type="sibTrans" cxnId="{998C284E-134F-4676-BE7F-6F347A311EE0}">
      <dgm:prSet/>
      <dgm:spPr/>
      <dgm:t>
        <a:bodyPr/>
        <a:lstStyle/>
        <a:p>
          <a:endParaRPr lang="zh-TW" altLang="en-US"/>
        </a:p>
      </dgm:t>
    </dgm:pt>
    <dgm:pt modelId="{AB3EA0DC-E987-4649-9814-971BEA45C074}" type="pres">
      <dgm:prSet presAssocID="{4D5C4ECA-5FBC-447F-99F5-725FFCC0BE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E7948F-BB75-499D-AC4F-F96F2FAB49DD}" type="pres">
      <dgm:prSet presAssocID="{4D5C4ECA-5FBC-447F-99F5-725FFCC0BEFB}" presName="axisShape" presStyleLbl="bgShp" presStyleIdx="0" presStyleCnt="1"/>
      <dgm:spPr/>
    </dgm:pt>
    <dgm:pt modelId="{784ECDC6-A975-4C11-8A0F-F9705D2F0EAE}" type="pres">
      <dgm:prSet presAssocID="{4D5C4ECA-5FBC-447F-99F5-725FFCC0BEF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002754-5A5C-45CE-B015-29C27F6D2521}" type="pres">
      <dgm:prSet presAssocID="{4D5C4ECA-5FBC-447F-99F5-725FFCC0BEF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AEE475-D5E4-4A34-8F1B-73BB17CEA977}" type="pres">
      <dgm:prSet presAssocID="{4D5C4ECA-5FBC-447F-99F5-725FFCC0BEF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579CDD-8570-4CFF-9B1E-8957BF4FB8EA}" type="pres">
      <dgm:prSet presAssocID="{4D5C4ECA-5FBC-447F-99F5-725FFCC0BEF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8C284E-134F-4676-BE7F-6F347A311EE0}" srcId="{4D5C4ECA-5FBC-447F-99F5-725FFCC0BEFB}" destId="{41521C96-6D30-47EC-8E06-CDEFC4FCF14D}" srcOrd="3" destOrd="0" parTransId="{04BF2827-15D9-49B3-B21F-553B92604177}" sibTransId="{A5F9622E-4FD8-4787-99DA-B053CB6446EB}"/>
    <dgm:cxn modelId="{4346ADF7-56D2-4AD9-A6EF-EB079958E318}" type="presOf" srcId="{909964F6-65EF-41E2-A60B-3AD98DC7A2D7}" destId="{784ECDC6-A975-4C11-8A0F-F9705D2F0EAE}" srcOrd="0" destOrd="0" presId="urn:microsoft.com/office/officeart/2005/8/layout/matrix2"/>
    <dgm:cxn modelId="{93A8D63A-C378-4883-9CA0-21A53E18A49C}" type="presOf" srcId="{DDD8F205-5950-47D9-B6D8-495501537CB8}" destId="{7DAEE475-D5E4-4A34-8F1B-73BB17CEA977}" srcOrd="0" destOrd="0" presId="urn:microsoft.com/office/officeart/2005/8/layout/matrix2"/>
    <dgm:cxn modelId="{6D0A67F1-1339-4FB4-9B90-F9E76D467EE7}" srcId="{4D5C4ECA-5FBC-447F-99F5-725FFCC0BEFB}" destId="{909964F6-65EF-41E2-A60B-3AD98DC7A2D7}" srcOrd="0" destOrd="0" parTransId="{D7F1EB68-E23C-4083-B8BF-40BFB2812D7F}" sibTransId="{76ACBBA2-998A-40D7-8CBE-4A836B562F52}"/>
    <dgm:cxn modelId="{FA35ADB8-D8EE-40AA-A14C-21137B78CF4A}" srcId="{4D5C4ECA-5FBC-447F-99F5-725FFCC0BEFB}" destId="{DDD8F205-5950-47D9-B6D8-495501537CB8}" srcOrd="2" destOrd="0" parTransId="{80476FA8-E49B-406E-A2D8-441249302D22}" sibTransId="{E86418E9-2954-472D-837F-5225F77C7CFF}"/>
    <dgm:cxn modelId="{587C8020-4BFF-4AB3-972F-9FC1A454A0C2}" type="presOf" srcId="{50DEC8FD-0A98-4AB4-A2D8-954BC91366BD}" destId="{C6002754-5A5C-45CE-B015-29C27F6D2521}" srcOrd="0" destOrd="0" presId="urn:microsoft.com/office/officeart/2005/8/layout/matrix2"/>
    <dgm:cxn modelId="{65278C50-2265-4172-9807-BE36061F4A86}" type="presOf" srcId="{4D5C4ECA-5FBC-447F-99F5-725FFCC0BEFB}" destId="{AB3EA0DC-E987-4649-9814-971BEA45C074}" srcOrd="0" destOrd="0" presId="urn:microsoft.com/office/officeart/2005/8/layout/matrix2"/>
    <dgm:cxn modelId="{19C9E3A0-E0EA-4A3C-8EAE-18F819C964AF}" type="presOf" srcId="{41521C96-6D30-47EC-8E06-CDEFC4FCF14D}" destId="{76579CDD-8570-4CFF-9B1E-8957BF4FB8EA}" srcOrd="0" destOrd="0" presId="urn:microsoft.com/office/officeart/2005/8/layout/matrix2"/>
    <dgm:cxn modelId="{6C554AC8-85D7-4556-8C96-5043177839E8}" srcId="{4D5C4ECA-5FBC-447F-99F5-725FFCC0BEFB}" destId="{50DEC8FD-0A98-4AB4-A2D8-954BC91366BD}" srcOrd="1" destOrd="0" parTransId="{1B02D1F5-D65C-4F86-BDB4-5D9B438BCE81}" sibTransId="{A6FA04B5-10ED-4532-A68A-032C7D264769}"/>
    <dgm:cxn modelId="{866BE0E3-E18B-446B-8837-3326C2D0EA86}" type="presParOf" srcId="{AB3EA0DC-E987-4649-9814-971BEA45C074}" destId="{8AE7948F-BB75-499D-AC4F-F96F2FAB49DD}" srcOrd="0" destOrd="0" presId="urn:microsoft.com/office/officeart/2005/8/layout/matrix2"/>
    <dgm:cxn modelId="{82BBFAFC-1BCD-462A-800E-E3627244E5F3}" type="presParOf" srcId="{AB3EA0DC-E987-4649-9814-971BEA45C074}" destId="{784ECDC6-A975-4C11-8A0F-F9705D2F0EAE}" srcOrd="1" destOrd="0" presId="urn:microsoft.com/office/officeart/2005/8/layout/matrix2"/>
    <dgm:cxn modelId="{F16A9BDF-BFCA-41E8-8ED0-DDE4DA2B0EA7}" type="presParOf" srcId="{AB3EA0DC-E987-4649-9814-971BEA45C074}" destId="{C6002754-5A5C-45CE-B015-29C27F6D2521}" srcOrd="2" destOrd="0" presId="urn:microsoft.com/office/officeart/2005/8/layout/matrix2"/>
    <dgm:cxn modelId="{9ECD8FF6-56A3-4AC4-88C8-7592B247F65B}" type="presParOf" srcId="{AB3EA0DC-E987-4649-9814-971BEA45C074}" destId="{7DAEE475-D5E4-4A34-8F1B-73BB17CEA977}" srcOrd="3" destOrd="0" presId="urn:microsoft.com/office/officeart/2005/8/layout/matrix2"/>
    <dgm:cxn modelId="{2A1A7470-1D70-4E19-93DA-7378C56C6FE3}" type="presParOf" srcId="{AB3EA0DC-E987-4649-9814-971BEA45C074}" destId="{76579CDD-8570-4CFF-9B1E-8957BF4FB8E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BE09-91A5-487B-B87C-31BEF2581951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914C3-9C6A-48DA-BD67-AB5F578B28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56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這裡可以請同學分組討論，每組說出</a:t>
            </a:r>
            <a:r>
              <a:rPr lang="en-US" altLang="zh-TW" dirty="0" smtClean="0"/>
              <a:t>1-2</a:t>
            </a:r>
            <a:r>
              <a:rPr lang="zh-TW" altLang="en-US" dirty="0" smtClean="0"/>
              <a:t>個要工作的原因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914C3-9C6A-48DA-BD67-AB5F578B287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02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82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59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5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84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52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84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0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02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67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5933-F28A-4DC6-A50B-CE0EA03204B9}" type="datetimeFigureOut">
              <a:rPr lang="zh-TW" altLang="en-US" smtClean="0"/>
              <a:t>2019/12/2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DCAC-5183-4517-9858-83828FEB86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2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工作有什麼好處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æ´ãç·ã®ã¤ã©ã¹ã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9250" l="2000" r="56250">
                        <a14:foregroundMark x1="26500" y1="22500" x2="26500" y2="22500"/>
                        <a14:foregroundMark x1="38250" y1="22000" x2="38250" y2="22000"/>
                        <a14:foregroundMark x1="27500" y1="29000" x2="27500" y2="29000"/>
                        <a14:foregroundMark x1="40000" y1="29250" x2="40000" y2="2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793"/>
          <a:stretch/>
        </p:blipFill>
        <p:spPr bwMode="auto">
          <a:xfrm>
            <a:off x="310515" y="3363416"/>
            <a:ext cx="1655794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æ´ãå¥³ã®ã¤ã©ã¹ã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1"/>
          <a:stretch/>
        </p:blipFill>
        <p:spPr bwMode="auto">
          <a:xfrm flipH="1">
            <a:off x="7486880" y="3343818"/>
            <a:ext cx="1512168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æ´ãå¥³ã®ã¤ã©ã¹ã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5" r="1728"/>
          <a:stretch/>
        </p:blipFill>
        <p:spPr bwMode="auto">
          <a:xfrm flipH="1">
            <a:off x="1619672" y="260648"/>
            <a:ext cx="1368152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讓我學會怎麼跟別人相處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工作中我會遇到各種不同的同事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可以學會跟各種不同的人相處。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éã¾ã£ã¦ãå¼å½ãé£ã¹ãäººãã¡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08" y="3068960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9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讓我發揮自己的才能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如果我的工作就是做我擅長的事情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我一定可以做得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很好。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 descr="èµ°ãééå¡ã®ã¤ã©ã¹ãï¼å¥³æ§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50" y="3530216"/>
            <a:ext cx="2546370" cy="29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é³åã®ã¤ã©ã¹ãï¼ç·æ§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99408"/>
            <a:ext cx="2984912" cy="2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0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讓我獲得成就感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我喜歡把一件事情做好的感覺。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08" y="2636912"/>
            <a:ext cx="33934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讓我變成一個很棒的人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在工作中我可以賺錢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交朋友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越來越成熟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變成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一個很棒的人。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266" name="Picture 2" descr="è©ãçµãä¸çã®å­ä¾ãã¡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6446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9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挑戰看看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有工作？沒工作？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8" name="Picture 2" descr="éº»éããã¦ããäººã®ã¤ã©ã¹ãï¼å¥³æ§ï¼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9"/>
          <a:stretch/>
        </p:blipFill>
        <p:spPr bwMode="auto">
          <a:xfrm>
            <a:off x="3563888" y="2420889"/>
            <a:ext cx="3810000" cy="23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éº»éããã¦ããäººã®ã¤ã©ã¹ãï¼ç·æ§ï¼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5"/>
          <a:stretch/>
        </p:blipFill>
        <p:spPr bwMode="auto">
          <a:xfrm>
            <a:off x="5345584" y="2420889"/>
            <a:ext cx="3810000" cy="2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5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下面哪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些是有工作時會發生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的情況？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些是沒工作時會發生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請分分看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3607" y="2312478"/>
            <a:ext cx="295232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一直待在家裡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67944" y="2020090"/>
            <a:ext cx="158417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變米蟲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47495" y="2912505"/>
            <a:ext cx="253031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認識新朋友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06491" y="3593378"/>
            <a:ext cx="172819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沒事做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12526" y="3885765"/>
            <a:ext cx="253031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學會新技能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3607" y="4902676"/>
            <a:ext cx="332831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發揮自己的才能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36096" y="4902676"/>
            <a:ext cx="244827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獲得成就感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71580" y="6021288"/>
            <a:ext cx="172819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餓肚子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95243" y="1659016"/>
            <a:ext cx="253031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28334" y="5877272"/>
            <a:ext cx="339193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找到自己的興趣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67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4778" y="116632"/>
            <a:ext cx="24997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一直待在家裡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6504" y="2222069"/>
            <a:ext cx="134131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變米蟲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4778" y="5606445"/>
            <a:ext cx="214240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認識新朋友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5" y="4245509"/>
            <a:ext cx="146325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沒事做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6925" y="1538384"/>
            <a:ext cx="214240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學會新技能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9626" y="2915727"/>
            <a:ext cx="281806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發揮自己的才能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4778" y="4958373"/>
            <a:ext cx="207294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獲得成就感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5536" y="3590221"/>
            <a:ext cx="146325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餓肚子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0218" y="6237312"/>
            <a:ext cx="214240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0218" y="836712"/>
            <a:ext cx="287193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找到自己的興趣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067945" y="116632"/>
            <a:ext cx="4464496" cy="3600399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779912" y="1005011"/>
            <a:ext cx="800219" cy="170390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有工作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050825" y="3851830"/>
            <a:ext cx="4481616" cy="290870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762793" y="4065760"/>
            <a:ext cx="800219" cy="1703909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7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7 -0.02754 C 0.15694 -0.0162 0.16788 -0.01203 0.1783 -0.00208 C 0.18073 -2.59259E-6 0.18246 0.0044 0.18455 0.00648 C 0.19427 0.01412 0.20451 0.01713 0.21389 0.02547 C 0.23385 0.04398 0.25486 0.05741 0.27569 0.07269 C 0.29045 0.08264 0.30451 0.09722 0.31892 0.10857 C 0.33107 0.11806 0.34236 0.12616 0.35364 0.1382 C 0.35712 0.14213 0.36163 0.14422 0.36493 0.14861 C 0.37517 0.16227 0.38628 0.17222 0.39687 0.18519 C 0.40573 0.19607 0.41302 0.21181 0.42222 0.22176 C 0.42396 0.22616 0.42673 0.22986 0.4276 0.23542 C 0.42795 0.23704 0.42795 0.23889 0.42847 0.24074 C 0.43177 0.24815 0.43541 0.25463 0.43837 0.2632 C 0.43993 0.27662 0.44601 0.28843 0.45035 0.29954 C 0.46128 0.32801 0.46979 0.35787 0.48229 0.38449 C 0.48785 0.39653 0.49236 0.40857 0.49739 0.42084 C 0.49896 0.4257 0.50104 0.42986 0.50278 0.43472 C 0.50364 0.43704 0.50555 0.4419 0.50555 0.44213 C 0.50746 0.45278 0.50816 0.46389 0.51024 0.475 C 0.51059 0.47871 0.50798 0.53079 0.5151 0.54607 C 0.51597 0.54815 0.51788 0.54908 0.51875 0.55116 C 0.52101 0.55579 0.52153 0.56042 0.52569 0.56042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07 -0.03357 C 0.16753 -0.0301 0.17205 -0.02246 0.18021 -0.02014 C 0.18976 -0.01551 0.19549 -0.01413 0.20521 -0.01135 C 0.21059 -0.01019 0.22118 -0.00695 0.22118 -0.00672 C 0.26736 -0.00811 0.31267 -0.01065 0.35851 -0.01297 C 0.36771 -0.01436 0.37656 -0.01737 0.38576 -0.01899 C 0.39375 -0.02223 0.40156 -0.02639 0.40955 -0.02917 C 0.41354 -0.03658 0.42049 -0.04005 0.42656 -0.04491 C 0.43472 -0.05186 0.44288 -0.05811 0.45156 -0.06389 C 0.45799 -0.0676 0.46302 -0.07385 0.46979 -0.07663 C 0.47257 -0.08056 0.4842 -0.09468 0.4868 -0.09561 C 0.49496 -0.09908 0.49167 -0.097 0.49705 -0.10116 C 0.50399 -0.10024 0.50955 -0.09746 0.51632 -0.09561 C 0.5224 -0.09445 0.52205 -0.097 0.52205 -0.09283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7 -0.00856 C 0.1408 0.00069 0.10034 -0.01759 0.12656 -0.00231 C 0.13229 0.00139 0.13906 0.00139 0.14496 0.0044 C 0.16146 0.01204 0.15 0.00903 0.16441 0.01389 C 0.19496 0.02384 0.22812 0.02454 0.25955 0.02685 C 0.271 0.02616 0.28246 0.02639 0.29375 0.02477 C 0.30191 0.02407 0.31076 0.01389 0.31805 0.00903 C 0.33975 -0.00532 0.37656 -0.01597 0.40104 -0.01944 C 0.41232 -0.02454 0.42378 -0.02685 0.43524 -0.03102 C 0.44288 -0.0338 0.44948 -0.03935 0.45712 -0.04236 C 0.47309 -0.04838 0.48975 -0.05324 0.50468 -0.06319 C 0.51041 -0.0669 0.52569 -0.07662 0.53021 -0.08194 C 0.53212 -0.08449 0.53333 -0.08773 0.53524 -0.09005 C 0.54097 -0.09699 0.54427 -0.09699 0.55104 -0.09977 C 0.55278 -0.10602 0.55225 -0.10301 0.55225 -0.10903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44 C 0.10122 -0.00348 0.12605 -0.00278 0.14809 0.00555 C 0.1533 0.00717 0.15816 0.00995 0.16302 0.01227 C 0.16684 0.01365 0.17032 0.01643 0.17396 0.01828 C 0.17535 0.01898 0.17778 0.0206 0.17778 0.02083 C 0.18403 0.03125 0.19202 0.03611 0.2 0.04328 C 0.20573 0.04907 0.21129 0.05555 0.21737 0.06041 C 0.2224 0.06365 0.22657 0.06759 0.23212 0.0706 C 0.23334 0.07129 0.23577 0.07268 0.23577 0.07291 C 0.24184 0.08009 0.23976 0.0787 0.24688 0.0831 C 0.24948 0.08495 0.25452 0.0875 0.25452 0.08773 C 0.26112 0.09514 0.26754 0.10416 0.27535 0.10856 C 0.27917 0.11527 0.28247 0.12037 0.28768 0.12338 C 0.30677 0.14791 0.32639 0.17083 0.34931 0.18449 C 0.35643 0.19352 0.36372 0.19352 0.37171 0.19907 C 0.37848 0.20347 0.38438 0.20879 0.39132 0.21134 C 0.39671 0.21759 0.40139 0.21967 0.40764 0.22199 C 0.41233 0.22731 0.41667 0.22824 0.4224 0.23032 C 0.42466 0.2331 0.42761 0.23379 0.42987 0.23634 C 0.43108 0.23796 0.43125 0.24097 0.4323 0.24305 C 0.43316 0.24444 0.43455 0.24537 0.43577 0.24722 C 0.43941 0.25648 0.44462 0.26365 0.44809 0.27245 C 0.44896 0.27477 0.44948 0.27731 0.4507 0.2787 C 0.45452 0.28426 0.45973 0.28541 0.46441 0.28935 C 0.46875 0.29282 0.46789 0.29398 0.47188 0.29977 C 0.47813 0.30902 0.47257 0.29977 0.479 0.30602 C 0.48941 0.31597 0.49862 0.3287 0.50886 0.33935 C 0.51424 0.34514 0.52084 0.34861 0.52605 0.3544 C 0.53039 0.35949 0.53559 0.36342 0.5408 0.36504 C 0.554 0.36898 0.54584 0.3669 0.5658 0.3669 " pathEditMode="relative" rAng="0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51 -0.02592 C 0.17326 -0.01342 0.19236 -0.01388 0.20972 -0.0118 C 0.23646 -0.0125 0.26424 -0.00509 0.28958 -0.01504 C 0.30069 -0.01898 0.3118 -0.03194 0.32101 -0.04004 C 0.3243 -0.04282 0.32882 -0.04351 0.33229 -0.04606 C 0.34496 -0.05578 0.35746 -0.06203 0.37118 -0.06967 C 0.3849 -0.07754 0.3974 -0.08842 0.41233 -0.09328 C 0.41788 -0.09838 0.42361 -0.10023 0.42986 -0.10393 C 0.43698 -0.10856 0.44236 -0.1155 0.44861 -0.12129 C 0.45312 -0.125 0.45799 -0.12777 0.46233 -0.1324 C 0.47274 -0.14305 0.45955 -0.13055 0.47014 -0.14328 C 0.4816 -0.15763 0.4651 -0.1331 0.47743 -0.15115 C 0.48507 -0.16226 0.49323 -0.17129 0.49983 -0.18356 C 0.50417 -0.19143 0.50937 -0.20671 0.51493 -0.21203 C 0.52135 -0.21805 0.52917 -0.22152 0.53646 -0.22569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-0.01967 C 0.09862 -0.01921 0.1191 -0.01967 0.13438 -0.01551 C 0.14289 -0.01319 0.1507 -0.00671 0.15921 -0.00393 C 0.16546 -0.00023 0.16302 0.00348 0.16754 0.01204 C 0.1698 0.01574 0.175 0.02107 0.175 0.02153 C 0.1823 0.04098 0.1974 0.04653 0.20938 0.05278 C 0.21789 0.05718 0.22657 0.06135 0.23507 0.06621 C 0.24688 0.07246 0.2599 0.07385 0.27188 0.07755 C 0.27917 0.07987 0.28612 0.08542 0.29271 0.08889 C 0.29532 0.09028 0.29775 0.09028 0.30018 0.09098 C 0.30139 0.09167 0.30261 0.0926 0.30382 0.09329 C 0.31302 0.10487 0.32344 0.10787 0.33334 0.11621 C 0.34115 0.12246 0.34723 0.13264 0.35539 0.13658 C 0.36372 0.14653 0.37292 0.14977 0.38247 0.15463 C 0.3849 0.15602 0.3875 0.15741 0.38993 0.15926 C 0.39132 0.15996 0.39219 0.16274 0.39358 0.16366 C 0.39948 0.16783 0.40816 0.17061 0.41459 0.17269 C 0.4224 0.17987 0.43073 0.18033 0.43889 0.18403 C 0.44705 0.18727 0.45417 0.19121 0.4625 0.19352 C 0.47032 0.19815 0.46285 0.19399 0.47709 0.19769 C 0.48316 0.19931 0.48872 0.20324 0.49427 0.20672 C 0.49948 0.20996 0.50921 0.22037 0.51268 0.22709 C 0.51563 0.23218 0.51997 0.24098 0.52379 0.24283 C 0.53403 0.24769 0.54358 0.25394 0.55434 0.25649 C 0.55695 0.25811 0.55955 0.25949 0.56198 0.26112 C 0.5632 0.26158 0.5658 0.2632 0.5658 0.26389 " pathEditMode="relative" rAng="0" ptsTypes="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-0.00024 C 0.13542 0.00347 0.18577 0.01736 0.23698 0.02453 C 0.25973 0.03611 0.28282 0.04953 0.30556 0.05902 C 0.30921 0.06226 0.3132 0.06342 0.3165 0.06828 C 0.32223 0.07731 0.32726 0.08865 0.33368 0.09398 C 0.33889 0.10717 0.34497 0.12569 0.35191 0.13171 C 0.36337 0.16898 0.34809 0.12268 0.36059 0.15046 C 0.36216 0.15393 0.36268 0.15926 0.36424 0.16296 C 0.36841 0.17268 0.37622 0.18842 0.38143 0.19745 C 0.38403 0.21736 0.39237 0.22638 0.39844 0.23865 C 0.40382 0.24884 0.40573 0.26435 0.41198 0.2699 C 0.42344 0.2993 0.44063 0.33055 0.4573 0.33541 C 0.46737 0.33865 0.48785 0.34236 0.48785 0.34282 C 0.51007 0.33865 0.5349 0.33518 0.55643 0.31689 C 0.56112 0.31273 0.56407 0.30787 0.56737 0.29814 C 0.56875 0.29398 0.5698 0.28935 0.57101 0.28564 C 0.57188 0.2824 0.57362 0.27592 0.57362 0.27662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0509 C 0.12865 -0.00903 0.14167 -0.01597 0.15625 -0.02292 C 0.17136 -0.03032 0.18803 -0.03518 0.20261 -0.04398 C 0.25087 -0.07292 0.21372 -0.05694 0.24289 -0.06852 C 0.26129 -0.08403 0.27882 -0.09815 0.29532 -0.11713 C 0.29879 -0.12639 0.30365 -0.12824 0.30868 -0.1368 C 0.30973 -0.13866 0.3099 -0.14143 0.31112 -0.14329 C 0.3125 -0.14537 0.31459 -0.14606 0.31598 -0.14815 C 0.31789 -0.15092 0.32518 -0.16389 0.32813 -0.16921 C 0.33125 -0.17477 0.34688 -0.20833 0.34896 -0.21481 C 0.35122 -0.22176 0.35452 -0.23287 0.35747 -0.23912 C 0.36858 -0.26296 0.38195 -0.28449 0.39532 -0.30579 C 0.4 -0.31319 0.40313 -0.32245 0.40868 -0.3287 C 0.41789 -0.33912 0.42448 -0.35139 0.43299 -0.36273 C 0.43785 -0.36921 0.44237 -0.38148 0.44896 -0.38542 C 0.45851 -0.39097 0.46945 -0.3912 0.47934 -0.39537 C 0.48386 -0.39722 0.49289 -0.40023 0.49289 -0.40023 C 0.49844 -0.40532 0.50521 -0.40717 0.51112 -0.41157 C 0.52049 -0.41852 0.52605 -0.42801 0.53681 -0.43264 C 0.54098 -0.44097 0.54653 -0.44005 0.55261 -0.44398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24 C 0.02882 0.00069 0.05348 0.00254 0.08108 -0.00371 C 0.08924 -0.00811 0.09549 -0.01482 0.104 -0.01737 C 0.11059 -0.02477 0.11806 -0.02686 0.12535 -0.03264 C 0.13056 -0.03681 0.13716 -0.04306 0.14219 -0.04792 C 0.14948 -0.05533 0.15434 -0.06598 0.16216 -0.07176 C 0.16424 -0.08056 0.1691 -0.08496 0.17292 -0.09237 C 0.18073 -0.10834 0.1882 -0.12454 0.19723 -0.13982 C 0.19983 -0.15417 0.20851 -0.1632 0.21424 -0.17593 C 0.21563 -0.17848 0.2158 -0.18172 0.21736 -0.18426 C 0.22032 -0.18959 0.22535 -0.19375 0.22796 -0.19954 C 0.23802 -0.222 0.2507 -0.24306 0.26459 -0.26274 C 0.26632 -0.26528 0.26893 -0.2669 0.27084 -0.26945 C 0.27257 -0.27153 0.27396 -0.27408 0.27552 -0.27616 C 0.27778 -0.2845 0.28507 -0.2875 0.29063 -0.29329 C 0.3 -0.30232 0.30834 -0.30926 0.31962 -0.31551 C 0.32813 -0.32037 0.32032 -0.31737 0.32882 -0.32408 C 0.33368 -0.32778 0.33716 -0.32778 0.34271 -0.32917 C 0.34792 -0.33334 0.35191 -0.33704 0.35799 -0.33936 C 0.36302 -0.34491 0.36736 -0.347 0.37327 -0.35116 C 0.38021 -0.35602 0.38542 -0.36343 0.39306 -0.36667 C 0.39896 -0.37292 0.4073 -0.37686 0.41459 -0.38033 C 0.42361 -0.39028 0.43455 -0.39676 0.44514 -0.40394 C 0.45174 -0.40834 0.45643 -0.41482 0.46372 -0.4176 C 0.46511 -0.41922 0.4665 -0.4213 0.46823 -0.42269 C 0.46997 -0.42408 0.47257 -0.42431 0.47431 -0.42616 C 0.48351 -0.4345 0.47101 -0.42871 0.48195 -0.43287 C 0.48768 -0.43959 0.49393 -0.44283 0.50174 -0.44491 C 0.51042 -0.45162 0.52066 -0.45371 0.52952 -0.46019 C 0.53664 -0.45834 0.53473 -0.46065 0.53716 -0.4551 " pathEditMode="relative" rAng="0" ptsTypes="fffffffffffffffffffffffffffff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53 0.00347 C 0.13663 0.00162 0.15069 -0.00417 0.16545 -0.00926 C 0.20017 -0.0213 0.23906 -0.03403 0.26944 -0.05996 C 0.28125 -0.07014 0.29705 -0.08218 0.30486 -0.09769 C 0.32465 -0.13635 0.34323 -0.17732 0.35503 -0.22107 C 0.36319 -0.25093 0.37239 -0.28102 0.37951 -0.31135 C 0.38733 -0.34514 0.3967 -0.3801 0.41858 -0.40301 C 0.4217 -0.41088 0.42569 -0.41459 0.43212 -0.41713 C 0.43733 -0.42385 0.44496 -0.42778 0.45173 -0.43125 C 0.45972 -0.44213 0.45069 -0.43149 0.46024 -0.43797 C 0.46285 -0.43959 0.4651 -0.44213 0.46753 -0.44422 C 0.47257 -0.44838 0.47899 -0.44815 0.48455 -0.45047 C 0.49305 -0.44931 0.49896 -0.44769 0.50677 -0.44422 C 0.5092 -0.44306 0.51163 -0.44213 0.51406 -0.44098 C 0.51528 -0.44051 0.51771 -0.43936 0.51771 -0.43913 C 0.53246 -0.44121 0.52604 -0.43936 0.53715 -0.44422 C 0.54462 -0.44746 0.53733 -0.44676 0.5434 -0.45047 C 0.54531 -0.45163 0.55451 -0.45325 0.55451 -0.45811 " pathEditMode="relative" rAng="0" ptsTypes="ff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找工作的依據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哪些工作適合我呢？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2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609036"/>
              </p:ext>
            </p:extLst>
          </p:nvPr>
        </p:nvGraphicFramePr>
        <p:xfrm>
          <a:off x="12576" y="894420"/>
          <a:ext cx="86868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020272" y="31218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能力高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3944" y="31218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能力低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07904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興趣低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07904" y="2606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興趣高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Picture 2" descr="ã¬ãã¥ã¢ã¼ã®ã¤ã©ã¹ãï¼å¥³æ§5ï¼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7281"/>
            <a:ext cx="1277686" cy="1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ã¬ãã¥ã¢ã¼ã®ã¤ã©ã¹ãï¼å¥³æ§4ï¼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72" y="4933576"/>
            <a:ext cx="1218427" cy="15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ã¬ãã¥ã¢ã¼ã®ã¤ã©ã¹ãï¼å¥³æ§3ï¼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27" y="276844"/>
            <a:ext cx="1260657" cy="15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ã¬ãã¥ã¢ã¼ã®ã¤ã©ã¹ãï¼å¥³æ§1ï¼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49" y="4933576"/>
            <a:ext cx="1181319" cy="14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能力高、興趣高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大家都說我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不錯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我自己也很喜歡的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這樣的工作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在工作時很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ã¬ãã¥ã¢ã¼ã®ã¤ã©ã¹ãï¼å¥³æ§5ï¼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40434"/>
            <a:ext cx="1900787" cy="23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影片以光碟片為主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讓我們聽聽學姐怎麼說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31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能力高、興趣低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大家都說我做得不錯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我自己沒有非常喜歡的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雖然沒有特別喜歡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我可以把這份工作做得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不錯，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而且可能因為別人的肯定，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我之後會越來越有興趣。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 descr="ã¬ãã¥ã¢ã¼ã®ã¤ã©ã¹ãï¼å¥³æ§4ï¼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81810"/>
            <a:ext cx="1861695" cy="23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能力低、興趣高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我做不好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我很喜歡的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我很想要做的工作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我目前的能力還無法完成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可以透過更多的訓練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能力變更好之後再嘗試這份工作。</a:t>
            </a:r>
          </a:p>
        </p:txBody>
      </p:sp>
      <p:pic>
        <p:nvPicPr>
          <p:cNvPr id="4" name="Picture 6" descr="ã¬ãã¥ã¢ã¼ã®ã¤ã©ã¹ãï¼å¥³æ§3ï¼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872208" cy="23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能力低、興趣低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我做不好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我也不喜歡的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我不用考慮這樣的工作</a:t>
            </a:r>
          </a:p>
        </p:txBody>
      </p:sp>
      <p:pic>
        <p:nvPicPr>
          <p:cNvPr id="5" name="Picture 8" descr="ã¬ãã¥ã¢ã¼ã®ã¤ã©ã¹ãï¼å¥³æ§1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872208" cy="23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討論時間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è©±ãåãäººãã¡ã®ã¤ã©ã¹ãï¼å¥³æ§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82" y="3068960"/>
            <a:ext cx="1531790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è©±ãåãäººãã¡ã®ã¤ã©ã¹ãï¼å¥³æ§1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4417"/>
            <a:ext cx="1531790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è©±ãåãäººãã¡ã®ã¤ã©ã¹ãï¼ç·æ§1ï¼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1531790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下列這些職業會被你分在哪一區呢？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3607" y="2312478"/>
            <a:ext cx="102405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烘焙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83341" y="2020880"/>
            <a:ext cx="202378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餐飲外場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06108" y="2705474"/>
            <a:ext cx="181914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加油站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80456" y="3429000"/>
            <a:ext cx="201338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餐飲內場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11676" y="3010126"/>
            <a:ext cx="201160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門市服務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1523" y="4610764"/>
            <a:ext cx="185973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清潔工作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40152" y="4025989"/>
            <a:ext cx="244827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商店整理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17477" y="1628932"/>
            <a:ext cx="184916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汽車美容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75856" y="4725144"/>
            <a:ext cx="20957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工廠代工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267744" y="602128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☆還有其他自己想到的也可以寫上去唷☆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07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432830"/>
              </p:ext>
            </p:extLst>
          </p:nvPr>
        </p:nvGraphicFramePr>
        <p:xfrm>
          <a:off x="12576" y="894420"/>
          <a:ext cx="86868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020272" y="31218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能力高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3944" y="31218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能力低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07904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興趣低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07904" y="2606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興趣高</a:t>
            </a:r>
            <a:endParaRPr lang="zh-TW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Picture 2" descr="ã¬ãã¥ã¢ã¼ã®ã¤ã©ã¹ãï¼å¥³æ§5ï¼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7281"/>
            <a:ext cx="1277686" cy="1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ã¬ãã¥ã¢ã¼ã®ã¤ã©ã¹ãï¼å¥³æ§4ï¼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72" y="4933576"/>
            <a:ext cx="1218427" cy="15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ã¬ãã¥ã¢ã¼ã®ã¤ã©ã¹ãï¼å¥³æ§3ï¼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27" y="276844"/>
            <a:ext cx="1260657" cy="15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ã¬ãã¥ã¢ã¼ã®ã¤ã©ã¹ãï¼å¥³æ§1ï¼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49" y="4933576"/>
            <a:ext cx="1181319" cy="14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工作可以賺錢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>
            <a:normAutofit/>
          </a:bodyPr>
          <a:lstStyle/>
          <a:p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做很多事情都需要錢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像是：出去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玩、買喜歡的東西、吃好吃的食物</a:t>
            </a: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我要工作賺錢。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4" name="Picture 6" descr="https://cdn.peraichi.com/userData/5a0aa8ea-eddc-4f3e-9fff-0df90a00002b/img/5ad2ba8e6af31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88" y="2789932"/>
            <a:ext cx="3859572" cy="40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8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工作可以交朋友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在學校時我認識了很多同學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工作職場我也可以認識很多新同事。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æ¥½ããååã¨è©±ãä¼ç¤¾å¡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9407"/>
            <a:ext cx="3998218" cy="38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5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工作可以讓我出門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，不要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每天待在家裡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每天出門可以跟外面的世界接觸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不同的人講話、互動。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æµ·å¤éäº¡ã®ã¤ã©ã¹ãï¼å¤§é¸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648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7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工作可以讓我學習自己照顧自己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在工作中我會遇到各種事情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我學到怎麼處理事情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自己越來越成熟。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ã·ã£ãããã¾ãå­ä¾ã®ã¤ã©ã¹ã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95" y="3024336"/>
            <a:ext cx="459707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工作還可以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50" name="Picture 6" descr="ã¬ãã¥ã¢ã¼ã®ã¤ã©ã¹ãï¼ç·æ§3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1914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ã¬ãã¥ã¢ã¼ã®ã¤ã©ã¹ãï¼ç·æ§4ï¼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1914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ã¬ãã¥ã¢ã¼ã®ã¤ã©ã¹ãï¼ç·æ§5ï¼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49" y="1268760"/>
            <a:ext cx="1914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讓我學會新技能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在工作中我可以學會很多以前不會的事情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工作的技巧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我越來越厲害。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ã¯ã³ãªãã®ã¤ã©ã¹ãï¼ç·æ§ï¼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0125"/>
            <a:ext cx="3918057" cy="36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讓我跟大家有共同的話題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大家畢業之後都會去工作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0">
              <a:buNone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聊天的時候也會聊自己的工作。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èªå·±ç´¹ä»ã®ã¤ã©ã¹ãï¼ç·ã®å­ï¼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6" r="-4666"/>
          <a:stretch/>
        </p:blipFill>
        <p:spPr bwMode="auto">
          <a:xfrm>
            <a:off x="4508500" y="3284984"/>
            <a:ext cx="4165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649</Words>
  <Application>Microsoft Office PowerPoint</Application>
  <PresentationFormat>如螢幕大小 (4:3)</PresentationFormat>
  <Paragraphs>124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工作有什麼好處</vt:lpstr>
      <vt:lpstr>讓我們聽聽學姐怎麼說</vt:lpstr>
      <vt:lpstr>工作可以賺錢</vt:lpstr>
      <vt:lpstr>工作可以交朋友</vt:lpstr>
      <vt:lpstr>工作可以讓我出門，不要每天待在家裡</vt:lpstr>
      <vt:lpstr>工作可以讓我學習自己照顧自己</vt:lpstr>
      <vt:lpstr>工作還可以</vt:lpstr>
      <vt:lpstr>讓我學會新技能</vt:lpstr>
      <vt:lpstr>讓我跟大家有共同的話題</vt:lpstr>
      <vt:lpstr>讓我學會怎麼跟別人相處</vt:lpstr>
      <vt:lpstr>讓我發揮自己的才能</vt:lpstr>
      <vt:lpstr>讓我獲得成就感</vt:lpstr>
      <vt:lpstr>讓我變成一個很棒的人</vt:lpstr>
      <vt:lpstr>挑戰看看</vt:lpstr>
      <vt:lpstr>下面哪些是有工作時會發生的情況？ 哪些是沒工作時會發生的情況？請分分看</vt:lpstr>
      <vt:lpstr>PowerPoint 簡報</vt:lpstr>
      <vt:lpstr>找工作的依據</vt:lpstr>
      <vt:lpstr>PowerPoint 簡報</vt:lpstr>
      <vt:lpstr>能力高、興趣高</vt:lpstr>
      <vt:lpstr>能力高、興趣低</vt:lpstr>
      <vt:lpstr>能力低、興趣高</vt:lpstr>
      <vt:lpstr>能力低、興趣低</vt:lpstr>
      <vt:lpstr>討論時間</vt:lpstr>
      <vt:lpstr>下列這些職業會被你分在哪一區呢？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工作有什麼好處</dc:title>
  <dc:creator>USER</dc:creator>
  <cp:lastModifiedBy>陳姿局</cp:lastModifiedBy>
  <cp:revision>26</cp:revision>
  <dcterms:created xsi:type="dcterms:W3CDTF">2018-11-19T12:40:43Z</dcterms:created>
  <dcterms:modified xsi:type="dcterms:W3CDTF">2019-12-02T06:44:28Z</dcterms:modified>
</cp:coreProperties>
</file>