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7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6151-3D32-47C1-B3E9-9522427EA727}" type="datetimeFigureOut">
              <a:rPr lang="zh-TW" altLang="en-US" smtClean="0"/>
              <a:t>2015/3/27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21398-568F-430D-8E56-F948023528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298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6151-3D32-47C1-B3E9-9522427EA727}" type="datetimeFigureOut">
              <a:rPr lang="zh-TW" altLang="en-US" smtClean="0"/>
              <a:t>2015/3/27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21398-568F-430D-8E56-F948023528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772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6151-3D32-47C1-B3E9-9522427EA727}" type="datetimeFigureOut">
              <a:rPr lang="zh-TW" altLang="en-US" smtClean="0"/>
              <a:t>2015/3/27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21398-568F-430D-8E56-F948023528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2805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6151-3D32-47C1-B3E9-9522427EA727}" type="datetimeFigureOut">
              <a:rPr lang="zh-TW" altLang="en-US" smtClean="0"/>
              <a:t>2015/3/27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21398-568F-430D-8E56-F948023528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279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6151-3D32-47C1-B3E9-9522427EA727}" type="datetimeFigureOut">
              <a:rPr lang="zh-TW" altLang="en-US" smtClean="0"/>
              <a:t>2015/3/27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21398-568F-430D-8E56-F948023528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4729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6151-3D32-47C1-B3E9-9522427EA727}" type="datetimeFigureOut">
              <a:rPr lang="zh-TW" altLang="en-US" smtClean="0"/>
              <a:t>2015/3/27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21398-568F-430D-8E56-F948023528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6329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6151-3D32-47C1-B3E9-9522427EA727}" type="datetimeFigureOut">
              <a:rPr lang="zh-TW" altLang="en-US" smtClean="0"/>
              <a:t>2015/3/27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21398-568F-430D-8E56-F948023528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398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6151-3D32-47C1-B3E9-9522427EA727}" type="datetimeFigureOut">
              <a:rPr lang="zh-TW" altLang="en-US" smtClean="0"/>
              <a:t>2015/3/27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21398-568F-430D-8E56-F948023528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5384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6151-3D32-47C1-B3E9-9522427EA727}" type="datetimeFigureOut">
              <a:rPr lang="zh-TW" altLang="en-US" smtClean="0"/>
              <a:t>2015/3/27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21398-568F-430D-8E56-F948023528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51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6151-3D32-47C1-B3E9-9522427EA727}" type="datetimeFigureOut">
              <a:rPr lang="zh-TW" altLang="en-US" smtClean="0"/>
              <a:t>2015/3/27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21398-568F-430D-8E56-F948023528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6220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6151-3D32-47C1-B3E9-9522427EA727}" type="datetimeFigureOut">
              <a:rPr lang="zh-TW" altLang="en-US" smtClean="0"/>
              <a:t>2015/3/27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21398-568F-430D-8E56-F948023528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520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36151-3D32-47C1-B3E9-9522427EA727}" type="datetimeFigureOut">
              <a:rPr lang="zh-TW" altLang="en-US" smtClean="0"/>
              <a:t>2015/3/27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21398-568F-430D-8E56-F948023528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525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職務</a:t>
            </a:r>
            <a:r>
              <a:rPr lang="zh-TW" altLang="en-US" b="1" dirty="0" smtClean="0"/>
              <a:t>協助決議結果</a:t>
            </a:r>
            <a:r>
              <a:rPr lang="zh-TW" altLang="en-US" b="1" dirty="0"/>
              <a:t>一覽表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5888530"/>
              </p:ext>
            </p:extLst>
          </p:nvPr>
        </p:nvGraphicFramePr>
        <p:xfrm>
          <a:off x="107504" y="1600200"/>
          <a:ext cx="8928991" cy="4810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3888432"/>
                <a:gridCol w="648072"/>
                <a:gridCol w="3744415"/>
              </a:tblGrid>
              <a:tr h="488777">
                <a:tc gridSpan="4">
                  <a:txBody>
                    <a:bodyPr/>
                    <a:lstStyle/>
                    <a:p>
                      <a:pPr algn="ctr"/>
                      <a:r>
                        <a:rPr lang="zh-TW" altLang="en-US" sz="2000" smtClean="0"/>
                        <a:t>職務</a:t>
                      </a:r>
                      <a:r>
                        <a:rPr lang="zh-TW" altLang="en-US" sz="2000" smtClean="0"/>
                        <a:t>協助決議結果</a:t>
                      </a:r>
                      <a:r>
                        <a:rPr lang="zh-TW" altLang="en-US" sz="2000" dirty="0" smtClean="0"/>
                        <a:t>一覽表</a:t>
                      </a:r>
                      <a:endParaRPr lang="zh-TW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789562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/>
                        <a:t>項次</a:t>
                      </a:r>
                      <a:endParaRPr lang="zh-TW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/>
                        <a:t>項目及決議</a:t>
                      </a:r>
                      <a:endParaRPr lang="zh-TW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/>
                        <a:t>數量</a:t>
                      </a:r>
                      <a:endParaRPr lang="zh-TW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/>
                        <a:t>備註</a:t>
                      </a:r>
                      <a:endParaRPr lang="zh-TW" altLang="en-US" b="1" dirty="0"/>
                    </a:p>
                  </a:txBody>
                  <a:tcPr anchor="ctr"/>
                </a:tc>
              </a:tr>
              <a:tr h="71436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zh-TW" altLang="en-US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zh-TW" alt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有法律依據或為任務編組</a:t>
                      </a:r>
                      <a:r>
                        <a:rPr kumimoji="0" lang="en-US" altLang="zh-TW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zh-TW" altLang="en-US" sz="16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同意繼續執行。</a:t>
                      </a:r>
                      <a:endParaRPr kumimoji="0" lang="zh-TW" altLang="en-US" sz="1600" b="1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kumimoji="0" lang="zh-TW" alt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如</a:t>
                      </a:r>
                      <a:r>
                        <a:rPr kumimoji="0" lang="zh-TW" alt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協助社區精神病人緊急就醫及強制住院。</a:t>
                      </a:r>
                      <a:endParaRPr kumimoji="0" lang="zh-TW" alt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15152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zh-TW" alt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有法律依據或為任務編組</a:t>
                      </a:r>
                      <a:r>
                        <a:rPr kumimoji="0" lang="en-US" altLang="zh-TW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zh-TW" altLang="en-US" sz="16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同意繼續執行，但需調整執行方式。</a:t>
                      </a:r>
                      <a:endParaRPr kumimoji="0" lang="zh-TW" altLang="en-US" sz="1600" b="1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zh-TW" alt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zh-TW" alt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如警察協助處理未返還棄置於路邊之公共自行車，變更執勤方式為通報</a:t>
                      </a:r>
                      <a:r>
                        <a:rPr kumimoji="0" lang="en-US" altLang="zh-TW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1999</a:t>
                      </a:r>
                      <a:r>
                        <a:rPr kumimoji="0" lang="zh-TW" alt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轉分機</a:t>
                      </a:r>
                      <a:r>
                        <a:rPr kumimoji="0" lang="en-US" altLang="zh-TW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5855</a:t>
                      </a:r>
                      <a:r>
                        <a:rPr kumimoji="0" lang="zh-TW" alt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再按</a:t>
                      </a:r>
                      <a:r>
                        <a:rPr kumimoji="0" lang="en-US" altLang="zh-TW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zh-TW" alt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，將由捷安特公司</a:t>
                      </a:r>
                      <a:r>
                        <a:rPr kumimoji="0" lang="en-US" altLang="zh-TW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(24</a:t>
                      </a:r>
                      <a:r>
                        <a:rPr kumimoji="0" lang="zh-TW" alt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小時服務</a:t>
                      </a:r>
                      <a:r>
                        <a:rPr kumimoji="0" lang="en-US" altLang="zh-TW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zh-TW" alt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派遣人員親自取回等。</a:t>
                      </a:r>
                    </a:p>
                  </a:txBody>
                  <a:tcPr/>
                </a:tc>
              </a:tr>
              <a:tr h="45744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zh-TW" altLang="en-US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無法律依據</a:t>
                      </a:r>
                      <a:r>
                        <a:rPr kumimoji="0" lang="en-US" altLang="zh-TW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zh-TW" altLang="en-US" sz="16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有協助必要。</a:t>
                      </a:r>
                      <a:endParaRPr kumimoji="0" lang="zh-TW" altLang="en-US" sz="1600" b="1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zh-TW" alt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如</a:t>
                      </a:r>
                      <a:r>
                        <a:rPr kumimoji="0" lang="zh-TW" alt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考場安全維護。</a:t>
                      </a:r>
                      <a:r>
                        <a:rPr kumimoji="0" lang="en-US" altLang="zh-TW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TW" alt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但不再載送考生</a:t>
                      </a:r>
                      <a:r>
                        <a:rPr kumimoji="0" lang="en-US" altLang="zh-TW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zh-TW" alt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1436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zh-TW" altLang="en-US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無法律依據</a:t>
                      </a:r>
                      <a:r>
                        <a:rPr kumimoji="0" lang="en-US" altLang="zh-TW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zh-TW" altLang="en-US" sz="16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無協助必要。</a:t>
                      </a:r>
                      <a:endParaRPr kumimoji="0" lang="zh-TW" altLang="en-US" sz="1600" b="1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zh-TW" alt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如校園舞會活動安全秩序維護。</a:t>
                      </a:r>
                      <a:r>
                        <a:rPr kumimoji="0" lang="en-US" altLang="zh-TW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TW" alt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回歸校園自聘駐警保全</a:t>
                      </a:r>
                      <a:r>
                        <a:rPr kumimoji="0" lang="en-US" altLang="zh-TW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zh-TW" alt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5744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zh-TW" altLang="en-US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依行政程序法第</a:t>
                      </a:r>
                      <a:r>
                        <a:rPr kumimoji="0" lang="en-US" altLang="zh-TW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r>
                        <a:rPr kumimoji="0" lang="zh-TW" alt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條</a:t>
                      </a:r>
                      <a:r>
                        <a:rPr kumimoji="0" lang="en-US" altLang="zh-TW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zh-TW" altLang="en-US" sz="16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無協助必要。</a:t>
                      </a:r>
                      <a:endParaRPr kumimoji="0" lang="zh-TW" altLang="en-US" sz="1600" b="1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kumimoji="0" lang="zh-TW" alt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zh-TW" alt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如協助查緝禁菸場所。</a:t>
                      </a:r>
                      <a:r>
                        <a:rPr kumimoji="0" lang="en-US" altLang="zh-TW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TW" alt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回歸業管機關依行政罰法第</a:t>
                      </a:r>
                      <a:r>
                        <a:rPr kumimoji="0" lang="en-US" altLang="zh-TW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r>
                        <a:rPr kumimoji="0" lang="zh-TW" alt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條第</a:t>
                      </a:r>
                      <a:r>
                        <a:rPr kumimoji="0" lang="en-US" altLang="zh-TW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zh-TW" alt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項第</a:t>
                      </a:r>
                      <a:r>
                        <a:rPr kumimoji="0" lang="en-US" altLang="zh-TW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zh-TW" alt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款處理。</a:t>
                      </a:r>
                      <a:r>
                        <a:rPr kumimoji="0" lang="en-US" altLang="zh-TW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zh-TW" alt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69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195</Words>
  <Application>Microsoft Office PowerPoint</Application>
  <PresentationFormat>如螢幕大小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職務協助決議結果一覽表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職務協助審查及協助原則一覽表</dc:title>
  <dc:creator>交大直三唐沛寧</dc:creator>
  <cp:lastModifiedBy>交大直三唐沛寧</cp:lastModifiedBy>
  <cp:revision>10</cp:revision>
  <cp:lastPrinted>2015-03-11T17:08:17Z</cp:lastPrinted>
  <dcterms:created xsi:type="dcterms:W3CDTF">2015-03-11T16:11:17Z</dcterms:created>
  <dcterms:modified xsi:type="dcterms:W3CDTF">2015-03-27T03:41:59Z</dcterms:modified>
</cp:coreProperties>
</file>