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2682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2015/8/6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2015/8/6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2015/8/6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2015/8/6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74632" y="-180528"/>
            <a:ext cx="6172200" cy="677424"/>
          </a:xfrm>
        </p:spPr>
        <p:txBody>
          <a:bodyPr>
            <a:normAutofit/>
          </a:bodyPr>
          <a:lstStyle/>
          <a:p>
            <a:r>
              <a:rPr lang="zh-TW" altLang="en-US" sz="24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臺北市公寓大廈爭議事件調處作業流程</a:t>
            </a:r>
            <a:endParaRPr lang="zh-TW" altLang="en-US" sz="2400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2193714" y="1713610"/>
            <a:ext cx="3060000" cy="1202207"/>
            <a:chOff x="2133248" y="2987824"/>
            <a:chExt cx="2880320" cy="1440160"/>
          </a:xfrm>
        </p:grpSpPr>
        <p:sp>
          <p:nvSpPr>
            <p:cNvPr id="10" name="菱形 9"/>
            <p:cNvSpPr/>
            <p:nvPr/>
          </p:nvSpPr>
          <p:spPr>
            <a:xfrm>
              <a:off x="2133248" y="2987824"/>
              <a:ext cx="2880320" cy="1440160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2393609" y="3382120"/>
              <a:ext cx="2377019" cy="6267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sz="1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一、是否屬得予調處之案件</a:t>
              </a:r>
              <a:endPara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二、證明文件是否齊全</a:t>
              </a:r>
              <a:endParaRPr lang="en-US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cxnSp>
        <p:nvCxnSpPr>
          <p:cNvPr id="68" name="肘形接點 67"/>
          <p:cNvCxnSpPr>
            <a:stCxn id="113" idx="0"/>
          </p:cNvCxnSpPr>
          <p:nvPr/>
        </p:nvCxnSpPr>
        <p:spPr>
          <a:xfrm rot="5400000" flipH="1" flipV="1">
            <a:off x="1446942" y="582040"/>
            <a:ext cx="1188403" cy="1749743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5" name="群組 154"/>
          <p:cNvGrpSpPr/>
          <p:nvPr/>
        </p:nvGrpSpPr>
        <p:grpSpPr>
          <a:xfrm>
            <a:off x="33196" y="1370839"/>
            <a:ext cx="360000" cy="180000"/>
            <a:chOff x="620688" y="743671"/>
            <a:chExt cx="360000" cy="180000"/>
          </a:xfrm>
        </p:grpSpPr>
        <p:cxnSp>
          <p:nvCxnSpPr>
            <p:cNvPr id="147" name="直線單箭頭接點 146"/>
            <p:cNvCxnSpPr/>
            <p:nvPr/>
          </p:nvCxnSpPr>
          <p:spPr>
            <a:xfrm>
              <a:off x="801787" y="743671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接點 148"/>
            <p:cNvCxnSpPr/>
            <p:nvPr/>
          </p:nvCxnSpPr>
          <p:spPr>
            <a:xfrm flipH="1">
              <a:off x="620688" y="918756"/>
              <a:ext cx="3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4" name="文字方塊 153"/>
          <p:cNvSpPr txBox="1"/>
          <p:nvPr/>
        </p:nvSpPr>
        <p:spPr>
          <a:xfrm>
            <a:off x="-38812" y="982633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63" name="群組 162"/>
          <p:cNvGrpSpPr/>
          <p:nvPr/>
        </p:nvGrpSpPr>
        <p:grpSpPr>
          <a:xfrm>
            <a:off x="32219" y="2922166"/>
            <a:ext cx="360000" cy="180000"/>
            <a:chOff x="620688" y="743671"/>
            <a:chExt cx="360000" cy="180000"/>
          </a:xfrm>
        </p:grpSpPr>
        <p:cxnSp>
          <p:nvCxnSpPr>
            <p:cNvPr id="164" name="直線單箭頭接點 163"/>
            <p:cNvCxnSpPr/>
            <p:nvPr/>
          </p:nvCxnSpPr>
          <p:spPr>
            <a:xfrm>
              <a:off x="801787" y="743671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接點 164"/>
            <p:cNvCxnSpPr/>
            <p:nvPr/>
          </p:nvCxnSpPr>
          <p:spPr>
            <a:xfrm flipH="1">
              <a:off x="620688" y="918756"/>
              <a:ext cx="3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6" name="文字方塊 165"/>
          <p:cNvSpPr txBox="1"/>
          <p:nvPr/>
        </p:nvSpPr>
        <p:spPr>
          <a:xfrm>
            <a:off x="-44211" y="220676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67" name="直線單箭頭接點 166"/>
          <p:cNvCxnSpPr/>
          <p:nvPr/>
        </p:nvCxnSpPr>
        <p:spPr>
          <a:xfrm rot="10800000">
            <a:off x="215404" y="3093173"/>
            <a:ext cx="0" cy="1800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文字方塊 97"/>
          <p:cNvSpPr txBox="1"/>
          <p:nvPr/>
        </p:nvSpPr>
        <p:spPr>
          <a:xfrm>
            <a:off x="1399190" y="2058070"/>
            <a:ext cx="12241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文件不符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或欠缺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2916013" y="611229"/>
            <a:ext cx="1620000" cy="504387"/>
            <a:chOff x="4185264" y="617935"/>
            <a:chExt cx="1620000" cy="504387"/>
          </a:xfrm>
        </p:grpSpPr>
        <p:sp>
          <p:nvSpPr>
            <p:cNvPr id="101" name="文字方塊 100"/>
            <p:cNvSpPr txBox="1"/>
            <p:nvPr/>
          </p:nvSpPr>
          <p:spPr>
            <a:xfrm>
              <a:off x="4185264" y="870322"/>
              <a:ext cx="1620000" cy="25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zh-TW" altLang="en-US" sz="1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掛號、登錄、分派</a:t>
              </a:r>
              <a:endPara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02" name="文字方塊 101"/>
            <p:cNvSpPr txBox="1"/>
            <p:nvPr/>
          </p:nvSpPr>
          <p:spPr>
            <a:xfrm>
              <a:off x="4185264" y="617935"/>
              <a:ext cx="1620000" cy="25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numCol="1" rtlCol="0" anchor="ctr" anchorCtr="0">
              <a:spAutoFit/>
            </a:bodyPr>
            <a:lstStyle/>
            <a:p>
              <a:pPr algn="ctr"/>
              <a:r>
                <a:rPr lang="zh-TW" altLang="en-US" sz="1400" spc="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登記桌</a:t>
              </a:r>
              <a:endParaRPr lang="zh-TW" altLang="en-US" sz="1400" spc="6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cxnSp>
        <p:nvCxnSpPr>
          <p:cNvPr id="107" name="直線單箭頭接點 106"/>
          <p:cNvCxnSpPr/>
          <p:nvPr/>
        </p:nvCxnSpPr>
        <p:spPr>
          <a:xfrm flipH="1">
            <a:off x="3723734" y="1121526"/>
            <a:ext cx="240" cy="17711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文字方塊 112"/>
          <p:cNvSpPr txBox="1"/>
          <p:nvPr/>
        </p:nvSpPr>
        <p:spPr>
          <a:xfrm>
            <a:off x="626272" y="2051112"/>
            <a:ext cx="1080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通知文到</a:t>
            </a:r>
            <a:endParaRPr lang="en-US" altLang="zh-TW" sz="1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日內補正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0" name="文字方塊 109"/>
          <p:cNvSpPr txBox="1"/>
          <p:nvPr/>
        </p:nvSpPr>
        <p:spPr>
          <a:xfrm>
            <a:off x="6115427" y="2163085"/>
            <a:ext cx="69794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TW" altLang="en-US" sz="1400" spc="600" dirty="0">
                <a:latin typeface="標楷體" panose="03000509000000000000" pitchFamily="65" charset="-120"/>
                <a:ea typeface="標楷體" panose="03000509000000000000" pitchFamily="65" charset="-120"/>
              </a:rPr>
              <a:t>退件</a:t>
            </a:r>
          </a:p>
        </p:txBody>
      </p:sp>
      <p:sp>
        <p:nvSpPr>
          <p:cNvPr id="133" name="文字方塊 132"/>
          <p:cNvSpPr txBox="1"/>
          <p:nvPr/>
        </p:nvSpPr>
        <p:spPr>
          <a:xfrm>
            <a:off x="5040069" y="2068387"/>
            <a:ext cx="12241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屬不予調處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之案件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36" name="直線單箭頭接點 135"/>
          <p:cNvCxnSpPr/>
          <p:nvPr/>
        </p:nvCxnSpPr>
        <p:spPr>
          <a:xfrm flipH="1">
            <a:off x="5253714" y="2313766"/>
            <a:ext cx="86968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單箭頭接點 141"/>
          <p:cNvCxnSpPr/>
          <p:nvPr/>
        </p:nvCxnSpPr>
        <p:spPr>
          <a:xfrm>
            <a:off x="1706272" y="2315394"/>
            <a:ext cx="484266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文字方塊 96"/>
          <p:cNvSpPr txBox="1"/>
          <p:nvPr/>
        </p:nvSpPr>
        <p:spPr>
          <a:xfrm>
            <a:off x="332656" y="7703765"/>
            <a:ext cx="4152461" cy="1692771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備註</a:t>
            </a:r>
            <a:r>
              <a:rPr lang="en-US" altLang="zh-TW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︰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依</a:t>
            </a: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內政部</a:t>
            </a:r>
            <a:r>
              <a:rPr lang="en-US" altLang="zh-TW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95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31</a:t>
            </a: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台內營字第</a:t>
            </a:r>
            <a:r>
              <a:rPr lang="en-US" altLang="zh-TW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0950806255</a:t>
            </a: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號令訂定發布直轄市縣（市）公寓大廈爭議事件調處委員會組織準則 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申請</a:t>
            </a: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調處案件如有下列各款情形之一者，應不予調處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、非屬公寓大廈管理條例有關之爭議事件者。 </a:t>
            </a:r>
          </a:p>
          <a:p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、調處事件不屬受理機關管轄者。 </a:t>
            </a:r>
          </a:p>
          <a:p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三、已訴請法院審理中或經法院和解、調解或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判決確定</a:t>
            </a: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者。 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、當事人無從通知者。 </a:t>
            </a:r>
          </a:p>
          <a:p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五、申請人提出之證明文件有不符或欠缺，於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接到補正</a:t>
            </a: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通知書之日起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十  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五日內未補正或未依補正事項完全補正者。 </a:t>
            </a:r>
          </a:p>
          <a:p>
            <a:pPr algn="ctr"/>
            <a:endParaRPr lang="zh-TW" altLang="en-US" sz="1400" spc="-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56" name="群組 155"/>
          <p:cNvGrpSpPr/>
          <p:nvPr/>
        </p:nvGrpSpPr>
        <p:grpSpPr>
          <a:xfrm>
            <a:off x="33236" y="612354"/>
            <a:ext cx="360000" cy="180000"/>
            <a:chOff x="620728" y="395536"/>
            <a:chExt cx="360000" cy="180000"/>
          </a:xfrm>
        </p:grpSpPr>
        <p:cxnSp>
          <p:nvCxnSpPr>
            <p:cNvPr id="152" name="直線接點 151"/>
            <p:cNvCxnSpPr/>
            <p:nvPr/>
          </p:nvCxnSpPr>
          <p:spPr>
            <a:xfrm flipH="1">
              <a:off x="620728" y="395536"/>
              <a:ext cx="3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單箭頭接點 152"/>
            <p:cNvCxnSpPr/>
            <p:nvPr/>
          </p:nvCxnSpPr>
          <p:spPr>
            <a:xfrm rot="10800000">
              <a:off x="801787" y="395536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文字方塊 80"/>
          <p:cNvSpPr txBox="1"/>
          <p:nvPr/>
        </p:nvSpPr>
        <p:spPr>
          <a:xfrm>
            <a:off x="3186013" y="1295664"/>
            <a:ext cx="1080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承辦人</a:t>
            </a:r>
          </a:p>
        </p:txBody>
      </p:sp>
      <p:cxnSp>
        <p:nvCxnSpPr>
          <p:cNvPr id="82" name="直線單箭頭接點 81"/>
          <p:cNvCxnSpPr/>
          <p:nvPr/>
        </p:nvCxnSpPr>
        <p:spPr>
          <a:xfrm flipH="1">
            <a:off x="3722370" y="1547664"/>
            <a:ext cx="240" cy="17711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文字方塊 94"/>
          <p:cNvSpPr txBox="1"/>
          <p:nvPr/>
        </p:nvSpPr>
        <p:spPr>
          <a:xfrm>
            <a:off x="2538011" y="3102166"/>
            <a:ext cx="2377757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請對造人於文到</a:t>
            </a:r>
            <a:r>
              <a:rPr lang="en-US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日內提出書面意見及佐證文件</a:t>
            </a:r>
            <a:endParaRPr lang="en-US" altLang="zh-TW" sz="1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並視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需要赴現場實地勘查</a:t>
            </a:r>
            <a:endParaRPr lang="en-US" altLang="zh-TW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必要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會同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委員現場會勘）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96" name="直線單箭頭接點 95"/>
          <p:cNvCxnSpPr/>
          <p:nvPr/>
        </p:nvCxnSpPr>
        <p:spPr>
          <a:xfrm flipH="1">
            <a:off x="3722256" y="2915816"/>
            <a:ext cx="240" cy="17711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群組 28"/>
          <p:cNvGrpSpPr/>
          <p:nvPr/>
        </p:nvGrpSpPr>
        <p:grpSpPr>
          <a:xfrm>
            <a:off x="421043" y="611560"/>
            <a:ext cx="2124216" cy="963"/>
            <a:chOff x="421043" y="611560"/>
            <a:chExt cx="2124216" cy="963"/>
          </a:xfrm>
        </p:grpSpPr>
        <p:cxnSp>
          <p:nvCxnSpPr>
            <p:cNvPr id="8" name="直線接點 7"/>
            <p:cNvCxnSpPr/>
            <p:nvPr/>
          </p:nvCxnSpPr>
          <p:spPr>
            <a:xfrm>
              <a:off x="421043" y="611560"/>
              <a:ext cx="18000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>
              <a:off x="714365" y="611803"/>
              <a:ext cx="18000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>
              <a:off x="1069115" y="611803"/>
              <a:ext cx="18000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>
              <a:off x="1362437" y="612046"/>
              <a:ext cx="18000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>
              <a:off x="1717187" y="612280"/>
              <a:ext cx="18000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>
              <a:off x="2010509" y="612523"/>
              <a:ext cx="18000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2365259" y="612523"/>
              <a:ext cx="18000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2" name="直線單箭頭接點 211"/>
          <p:cNvCxnSpPr/>
          <p:nvPr/>
        </p:nvCxnSpPr>
        <p:spPr>
          <a:xfrm rot="10800000">
            <a:off x="215886" y="1547973"/>
            <a:ext cx="0" cy="1800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 flipH="1">
            <a:off x="521848" y="860918"/>
            <a:ext cx="65632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群組 21"/>
          <p:cNvGrpSpPr/>
          <p:nvPr/>
        </p:nvGrpSpPr>
        <p:grpSpPr>
          <a:xfrm>
            <a:off x="431910" y="3099127"/>
            <a:ext cx="2157550" cy="1182"/>
            <a:chOff x="431910" y="3099127"/>
            <a:chExt cx="2157550" cy="1182"/>
          </a:xfrm>
        </p:grpSpPr>
        <p:cxnSp>
          <p:nvCxnSpPr>
            <p:cNvPr id="139" name="直線接點 138"/>
            <p:cNvCxnSpPr/>
            <p:nvPr/>
          </p:nvCxnSpPr>
          <p:spPr>
            <a:xfrm>
              <a:off x="431910" y="3099127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接點 139"/>
            <p:cNvCxnSpPr/>
            <p:nvPr/>
          </p:nvCxnSpPr>
          <p:spPr>
            <a:xfrm>
              <a:off x="565656" y="3099370"/>
              <a:ext cx="18000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接點 140"/>
            <p:cNvCxnSpPr/>
            <p:nvPr/>
          </p:nvCxnSpPr>
          <p:spPr>
            <a:xfrm>
              <a:off x="920406" y="3099370"/>
              <a:ext cx="18000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接點 142"/>
            <p:cNvCxnSpPr/>
            <p:nvPr/>
          </p:nvCxnSpPr>
          <p:spPr>
            <a:xfrm>
              <a:off x="1213728" y="3099613"/>
              <a:ext cx="18000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接點 149"/>
            <p:cNvCxnSpPr/>
            <p:nvPr/>
          </p:nvCxnSpPr>
          <p:spPr>
            <a:xfrm>
              <a:off x="1568478" y="3099847"/>
              <a:ext cx="18000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>
              <a:off x="1861800" y="3100090"/>
              <a:ext cx="18000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線接點 156"/>
            <p:cNvCxnSpPr/>
            <p:nvPr/>
          </p:nvCxnSpPr>
          <p:spPr>
            <a:xfrm>
              <a:off x="2409460" y="3100090"/>
              <a:ext cx="18000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線接點 213"/>
            <p:cNvCxnSpPr/>
            <p:nvPr/>
          </p:nvCxnSpPr>
          <p:spPr>
            <a:xfrm>
              <a:off x="2132856" y="3100309"/>
              <a:ext cx="18000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群組 2"/>
          <p:cNvGrpSpPr/>
          <p:nvPr/>
        </p:nvGrpSpPr>
        <p:grpSpPr>
          <a:xfrm>
            <a:off x="-39447" y="3521963"/>
            <a:ext cx="5562208" cy="4135268"/>
            <a:chOff x="-39512" y="2819345"/>
            <a:chExt cx="5562208" cy="4135268"/>
          </a:xfrm>
        </p:grpSpPr>
        <p:cxnSp>
          <p:nvCxnSpPr>
            <p:cNvPr id="105" name="直線單箭頭接點 104"/>
            <p:cNvCxnSpPr/>
            <p:nvPr/>
          </p:nvCxnSpPr>
          <p:spPr>
            <a:xfrm flipH="1">
              <a:off x="3722257" y="5004048"/>
              <a:ext cx="240" cy="180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8" name="群組 167"/>
            <p:cNvGrpSpPr/>
            <p:nvPr/>
          </p:nvGrpSpPr>
          <p:grpSpPr>
            <a:xfrm>
              <a:off x="33196" y="3346274"/>
              <a:ext cx="360000" cy="180000"/>
              <a:chOff x="620688" y="621009"/>
              <a:chExt cx="360000" cy="300000"/>
            </a:xfrm>
          </p:grpSpPr>
          <p:cxnSp>
            <p:nvCxnSpPr>
              <p:cNvPr id="169" name="直線單箭頭接點 168"/>
              <p:cNvCxnSpPr/>
              <p:nvPr/>
            </p:nvCxnSpPr>
            <p:spPr>
              <a:xfrm>
                <a:off x="801787" y="621009"/>
                <a:ext cx="0" cy="3000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直線接點 169"/>
              <p:cNvCxnSpPr/>
              <p:nvPr/>
            </p:nvCxnSpPr>
            <p:spPr>
              <a:xfrm flipH="1">
                <a:off x="620688" y="918756"/>
                <a:ext cx="36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1" name="文字方塊 170"/>
            <p:cNvSpPr txBox="1"/>
            <p:nvPr/>
          </p:nvSpPr>
          <p:spPr>
            <a:xfrm>
              <a:off x="-9098" y="2819345"/>
              <a:ext cx="54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14</a:t>
              </a:r>
              <a:r>
                <a:rPr lang="zh-TW" altLang="en-US" sz="1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天</a:t>
              </a:r>
              <a:endPara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cxnSp>
          <p:nvCxnSpPr>
            <p:cNvPr id="172" name="直線單箭頭接點 171"/>
            <p:cNvCxnSpPr/>
            <p:nvPr/>
          </p:nvCxnSpPr>
          <p:spPr>
            <a:xfrm rot="10800000">
              <a:off x="214040" y="3521554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3" name="群組 172"/>
            <p:cNvGrpSpPr/>
            <p:nvPr/>
          </p:nvGrpSpPr>
          <p:grpSpPr>
            <a:xfrm>
              <a:off x="37960" y="6088930"/>
              <a:ext cx="360000" cy="180000"/>
              <a:chOff x="625452" y="457226"/>
              <a:chExt cx="360000" cy="180000"/>
            </a:xfrm>
          </p:grpSpPr>
          <p:cxnSp>
            <p:nvCxnSpPr>
              <p:cNvPr id="174" name="直線單箭頭接點 173"/>
              <p:cNvCxnSpPr/>
              <p:nvPr/>
            </p:nvCxnSpPr>
            <p:spPr>
              <a:xfrm>
                <a:off x="804170" y="457226"/>
                <a:ext cx="0" cy="1800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直線接點 174"/>
              <p:cNvCxnSpPr/>
              <p:nvPr/>
            </p:nvCxnSpPr>
            <p:spPr>
              <a:xfrm flipH="1">
                <a:off x="625452" y="632311"/>
                <a:ext cx="36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6" name="文字方塊 175"/>
            <p:cNvSpPr txBox="1"/>
            <p:nvPr/>
          </p:nvSpPr>
          <p:spPr>
            <a:xfrm>
              <a:off x="9954" y="3770881"/>
              <a:ext cx="54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7</a:t>
              </a:r>
              <a:r>
                <a:rPr lang="zh-TW" altLang="en-US" sz="1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天</a:t>
              </a:r>
              <a:endPara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grpSp>
          <p:nvGrpSpPr>
            <p:cNvPr id="144" name="群組 143"/>
            <p:cNvGrpSpPr/>
            <p:nvPr/>
          </p:nvGrpSpPr>
          <p:grpSpPr>
            <a:xfrm>
              <a:off x="2822108" y="3525793"/>
              <a:ext cx="1801139" cy="792087"/>
              <a:chOff x="4060300" y="663823"/>
              <a:chExt cx="1801139" cy="792087"/>
            </a:xfrm>
          </p:grpSpPr>
          <p:sp>
            <p:nvSpPr>
              <p:cNvPr id="145" name="文字方塊 144"/>
              <p:cNvSpPr txBox="1"/>
              <p:nvPr/>
            </p:nvSpPr>
            <p:spPr>
              <a:xfrm>
                <a:off x="4060300" y="915910"/>
                <a:ext cx="1800000" cy="540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spAutoFit/>
              </a:bodyPr>
              <a:lstStyle/>
              <a:p>
                <a:pPr algn="ctr"/>
                <a:r>
                  <a:rPr lang="zh-TW" altLang="en-US" sz="14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通知受調處當事人及調處委員會委員開會</a:t>
                </a:r>
                <a:endPara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6" name="文字方塊 145"/>
              <p:cNvSpPr txBox="1"/>
              <p:nvPr/>
            </p:nvSpPr>
            <p:spPr>
              <a:xfrm>
                <a:off x="4061439" y="663823"/>
                <a:ext cx="1800000" cy="252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spAutoFit/>
              </a:bodyPr>
              <a:lstStyle/>
              <a:p>
                <a:pPr algn="ctr"/>
                <a:r>
                  <a:rPr lang="zh-TW" altLang="en-US" sz="1400" spc="6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專案承辦人</a:t>
                </a:r>
                <a:endParaRPr lang="zh-TW" altLang="en-US" sz="1400" spc="600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cxnSp>
          <p:nvCxnSpPr>
            <p:cNvPr id="148" name="直線單箭頭接點 147"/>
            <p:cNvCxnSpPr/>
            <p:nvPr/>
          </p:nvCxnSpPr>
          <p:spPr>
            <a:xfrm flipH="1">
              <a:off x="3722257" y="4319992"/>
              <a:ext cx="240" cy="180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" name="群組 72"/>
            <p:cNvGrpSpPr/>
            <p:nvPr/>
          </p:nvGrpSpPr>
          <p:grpSpPr>
            <a:xfrm>
              <a:off x="2825497" y="4499992"/>
              <a:ext cx="1800000" cy="504311"/>
              <a:chOff x="4185264" y="663823"/>
              <a:chExt cx="1800000" cy="504311"/>
            </a:xfrm>
          </p:grpSpPr>
          <p:sp>
            <p:nvSpPr>
              <p:cNvPr id="74" name="文字方塊 73"/>
              <p:cNvSpPr txBox="1"/>
              <p:nvPr/>
            </p:nvSpPr>
            <p:spPr>
              <a:xfrm>
                <a:off x="4185264" y="916134"/>
                <a:ext cx="1800000" cy="252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spAutoFit/>
              </a:bodyPr>
              <a:lstStyle/>
              <a:p>
                <a:pPr algn="ctr"/>
                <a:r>
                  <a:rPr lang="zh-TW" altLang="en-US" sz="14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召開調處委員會會議</a:t>
                </a:r>
                <a:endPara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75" name="文字方塊 74"/>
              <p:cNvSpPr txBox="1"/>
              <p:nvPr/>
            </p:nvSpPr>
            <p:spPr>
              <a:xfrm>
                <a:off x="4185264" y="663823"/>
                <a:ext cx="1800000" cy="252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spAutoFit/>
              </a:bodyPr>
              <a:lstStyle/>
              <a:p>
                <a:pPr algn="ctr"/>
                <a:r>
                  <a:rPr lang="zh-TW" altLang="en-US" sz="1400" spc="600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調處</a:t>
                </a:r>
                <a:r>
                  <a:rPr lang="zh-TW" altLang="en-US" sz="1400" spc="6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委員委員</a:t>
                </a:r>
                <a:endParaRPr lang="zh-TW" altLang="en-US" sz="1400" spc="600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grpSp>
          <p:nvGrpSpPr>
            <p:cNvPr id="7" name="群組 6"/>
            <p:cNvGrpSpPr/>
            <p:nvPr/>
          </p:nvGrpSpPr>
          <p:grpSpPr>
            <a:xfrm>
              <a:off x="734304" y="5178065"/>
              <a:ext cx="4788392" cy="1769752"/>
              <a:chOff x="6309320" y="4723157"/>
              <a:chExt cx="4788392" cy="1769752"/>
            </a:xfrm>
          </p:grpSpPr>
          <p:cxnSp>
            <p:nvCxnSpPr>
              <p:cNvPr id="106" name="直線單箭頭接點 105"/>
              <p:cNvCxnSpPr/>
              <p:nvPr/>
            </p:nvCxnSpPr>
            <p:spPr>
              <a:xfrm flipH="1">
                <a:off x="9299652" y="5622760"/>
                <a:ext cx="240" cy="1800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文字方塊 128"/>
              <p:cNvSpPr txBox="1"/>
              <p:nvPr/>
            </p:nvSpPr>
            <p:spPr>
              <a:xfrm>
                <a:off x="9064114" y="5569497"/>
                <a:ext cx="116397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2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作成決議</a:t>
                </a:r>
                <a:endParaRPr lang="en-US" altLang="zh-TW" sz="1200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grpSp>
            <p:nvGrpSpPr>
              <p:cNvPr id="76" name="群組 75"/>
              <p:cNvGrpSpPr/>
              <p:nvPr/>
            </p:nvGrpSpPr>
            <p:grpSpPr>
              <a:xfrm>
                <a:off x="7497712" y="4723157"/>
                <a:ext cx="3600000" cy="900000"/>
                <a:chOff x="1652663" y="2996380"/>
                <a:chExt cx="3840427" cy="1078138"/>
              </a:xfrm>
            </p:grpSpPr>
            <p:sp>
              <p:nvSpPr>
                <p:cNvPr id="77" name="菱形 76"/>
                <p:cNvSpPr/>
                <p:nvPr/>
              </p:nvSpPr>
              <p:spPr>
                <a:xfrm>
                  <a:off x="2130708" y="2996380"/>
                  <a:ext cx="2880320" cy="1078138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8" name="文字方塊 77"/>
                <p:cNvSpPr txBox="1"/>
                <p:nvPr/>
              </p:nvSpPr>
              <p:spPr>
                <a:xfrm>
                  <a:off x="1652663" y="3275602"/>
                  <a:ext cx="3840427" cy="62678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TW" altLang="en-US" sz="1400" dirty="0" smtClean="0"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作成決議或需補充資料後</a:t>
                  </a:r>
                  <a:endParaRPr lang="en-US" altLang="zh-TW" sz="1400" dirty="0" smtClean="0"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pPr algn="ctr"/>
                  <a:r>
                    <a:rPr lang="zh-TW" altLang="en-US" sz="1400" dirty="0" smtClean="0"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再提會調處</a:t>
                  </a:r>
                  <a:endParaRPr lang="en-US" altLang="zh-TW" sz="1400" dirty="0" smtClean="0"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</p:grpSp>
          <p:sp>
            <p:nvSpPr>
              <p:cNvPr id="79" name="文字方塊 78"/>
              <p:cNvSpPr txBox="1"/>
              <p:nvPr/>
            </p:nvSpPr>
            <p:spPr>
              <a:xfrm>
                <a:off x="7350955" y="4955004"/>
                <a:ext cx="1008072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2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需再</a:t>
                </a:r>
                <a:endParaRPr lang="en-US" altLang="zh-TW" sz="1200" dirty="0" smtClean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algn="ctr"/>
                <a:r>
                  <a:rPr lang="zh-TW" altLang="en-US" sz="12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補充資料</a:t>
                </a:r>
                <a:endParaRPr lang="en-US" altLang="zh-TW" sz="1200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cxnSp>
            <p:nvCxnSpPr>
              <p:cNvPr id="80" name="直線單箭頭接點 79"/>
              <p:cNvCxnSpPr/>
              <p:nvPr/>
            </p:nvCxnSpPr>
            <p:spPr>
              <a:xfrm rot="10800000" flipH="1" flipV="1">
                <a:off x="7557106" y="5173506"/>
                <a:ext cx="395866" cy="264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4" name="群組 83"/>
              <p:cNvGrpSpPr/>
              <p:nvPr/>
            </p:nvGrpSpPr>
            <p:grpSpPr>
              <a:xfrm>
                <a:off x="6309320" y="4919499"/>
                <a:ext cx="1260000" cy="754847"/>
                <a:chOff x="4185264" y="391298"/>
                <a:chExt cx="1260000" cy="754847"/>
              </a:xfrm>
            </p:grpSpPr>
            <p:sp>
              <p:nvSpPr>
                <p:cNvPr id="85" name="文字方塊 84"/>
                <p:cNvSpPr txBox="1"/>
                <p:nvPr/>
              </p:nvSpPr>
              <p:spPr>
                <a:xfrm>
                  <a:off x="4185264" y="642145"/>
                  <a:ext cx="1260000" cy="5040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 anchor="ctr" anchorCtr="0">
                  <a:spAutoFit/>
                </a:bodyPr>
                <a:lstStyle/>
                <a:p>
                  <a:pPr algn="ctr"/>
                  <a:r>
                    <a:rPr lang="zh-TW" altLang="en-US" sz="1400" dirty="0" smtClean="0"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通知受調處人</a:t>
                  </a:r>
                  <a:endParaRPr lang="en-US" altLang="zh-TW" sz="1400" dirty="0" smtClean="0"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pPr algn="ctr"/>
                  <a:r>
                    <a:rPr lang="zh-TW" altLang="en-US" sz="1400" dirty="0" smtClean="0"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補充資料</a:t>
                  </a:r>
                  <a:endParaRPr lang="zh-TW" altLang="en-US" sz="1400" dirty="0"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86" name="文字方塊 85"/>
                <p:cNvSpPr txBox="1"/>
                <p:nvPr/>
              </p:nvSpPr>
              <p:spPr>
                <a:xfrm>
                  <a:off x="4185264" y="391298"/>
                  <a:ext cx="1260000" cy="2520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 anchor="ctr" anchorCtr="0">
                  <a:spAutoFit/>
                </a:bodyPr>
                <a:lstStyle/>
                <a:p>
                  <a:pPr algn="ctr"/>
                  <a:r>
                    <a:rPr lang="zh-TW" altLang="en-US" sz="1400" dirty="0" smtClean="0"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承辦人</a:t>
                  </a:r>
                  <a:endParaRPr lang="zh-TW" altLang="en-US" sz="1400" dirty="0"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</p:grpSp>
          <p:grpSp>
            <p:nvGrpSpPr>
              <p:cNvPr id="87" name="群組 86"/>
              <p:cNvGrpSpPr/>
              <p:nvPr/>
            </p:nvGrpSpPr>
            <p:grpSpPr>
              <a:xfrm>
                <a:off x="8385224" y="5809012"/>
                <a:ext cx="1801139" cy="683897"/>
                <a:chOff x="4050775" y="379919"/>
                <a:chExt cx="1801139" cy="683897"/>
              </a:xfrm>
            </p:grpSpPr>
            <p:sp>
              <p:nvSpPr>
                <p:cNvPr id="88" name="文字方塊 87"/>
                <p:cNvSpPr txBox="1"/>
                <p:nvPr/>
              </p:nvSpPr>
              <p:spPr>
                <a:xfrm>
                  <a:off x="4050775" y="631816"/>
                  <a:ext cx="1800000" cy="4320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 anchor="ctr" anchorCtr="0">
                  <a:spAutoFit/>
                </a:bodyPr>
                <a:lstStyle/>
                <a:p>
                  <a:pPr algn="ctr"/>
                  <a:r>
                    <a:rPr lang="zh-TW" altLang="en-US" sz="1400" dirty="0" smtClean="0"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作成調處紀錄並以</a:t>
                  </a:r>
                  <a:endParaRPr lang="en-US" altLang="zh-TW" sz="1400" dirty="0" smtClean="0"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pPr algn="ctr"/>
                  <a:r>
                    <a:rPr lang="zh-TW" altLang="en-US" sz="1400" dirty="0" smtClean="0"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書面通知當事人</a:t>
                  </a:r>
                  <a:endParaRPr lang="zh-TW" altLang="en-US" sz="1400" dirty="0"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89" name="文字方塊 88"/>
                <p:cNvSpPr txBox="1"/>
                <p:nvPr/>
              </p:nvSpPr>
              <p:spPr>
                <a:xfrm>
                  <a:off x="4051914" y="379919"/>
                  <a:ext cx="1800000" cy="2520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 anchor="ctr" anchorCtr="0">
                  <a:spAutoFit/>
                </a:bodyPr>
                <a:lstStyle/>
                <a:p>
                  <a:pPr algn="ctr"/>
                  <a:r>
                    <a:rPr lang="zh-TW" altLang="en-US" sz="1400" spc="600" dirty="0"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專案</a:t>
                  </a:r>
                  <a:r>
                    <a:rPr lang="zh-TW" altLang="en-US" sz="1400" spc="600" dirty="0" smtClean="0"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承辦人</a:t>
                  </a:r>
                  <a:endParaRPr lang="zh-TW" altLang="en-US" sz="1400" spc="600" dirty="0"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</p:grpSp>
        </p:grpSp>
        <p:grpSp>
          <p:nvGrpSpPr>
            <p:cNvPr id="90" name="群組 89"/>
            <p:cNvGrpSpPr/>
            <p:nvPr/>
          </p:nvGrpSpPr>
          <p:grpSpPr>
            <a:xfrm>
              <a:off x="37960" y="6774613"/>
              <a:ext cx="360000" cy="180000"/>
              <a:chOff x="625452" y="457226"/>
              <a:chExt cx="360000" cy="180000"/>
            </a:xfrm>
          </p:grpSpPr>
          <p:cxnSp>
            <p:nvCxnSpPr>
              <p:cNvPr id="91" name="直線單箭頭接點 90"/>
              <p:cNvCxnSpPr/>
              <p:nvPr/>
            </p:nvCxnSpPr>
            <p:spPr>
              <a:xfrm>
                <a:off x="804170" y="457226"/>
                <a:ext cx="0" cy="1800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接點 91"/>
              <p:cNvCxnSpPr/>
              <p:nvPr/>
            </p:nvCxnSpPr>
            <p:spPr>
              <a:xfrm flipH="1">
                <a:off x="625452" y="632311"/>
                <a:ext cx="36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文字方塊 92"/>
            <p:cNvSpPr txBox="1"/>
            <p:nvPr/>
          </p:nvSpPr>
          <p:spPr>
            <a:xfrm>
              <a:off x="-39512" y="6456828"/>
              <a:ext cx="54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10</a:t>
              </a:r>
              <a:r>
                <a:rPr lang="zh-TW" altLang="en-US" sz="1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天</a:t>
              </a:r>
              <a:endPara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cxnSp>
          <p:nvCxnSpPr>
            <p:cNvPr id="94" name="直線單箭頭接點 93"/>
            <p:cNvCxnSpPr/>
            <p:nvPr/>
          </p:nvCxnSpPr>
          <p:spPr>
            <a:xfrm rot="10800000">
              <a:off x="215844" y="62657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單箭頭接點 98"/>
            <p:cNvCxnSpPr/>
            <p:nvPr/>
          </p:nvCxnSpPr>
          <p:spPr>
            <a:xfrm flipH="1">
              <a:off x="3722496" y="3347864"/>
              <a:ext cx="240" cy="17711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9" name="群組 108"/>
            <p:cNvGrpSpPr/>
            <p:nvPr/>
          </p:nvGrpSpPr>
          <p:grpSpPr>
            <a:xfrm>
              <a:off x="33196" y="4139952"/>
              <a:ext cx="360000" cy="180000"/>
              <a:chOff x="620688" y="743671"/>
              <a:chExt cx="360000" cy="180000"/>
            </a:xfrm>
          </p:grpSpPr>
          <p:cxnSp>
            <p:nvCxnSpPr>
              <p:cNvPr id="111" name="直線單箭頭接點 110"/>
              <p:cNvCxnSpPr/>
              <p:nvPr/>
            </p:nvCxnSpPr>
            <p:spPr>
              <a:xfrm>
                <a:off x="801787" y="743671"/>
                <a:ext cx="0" cy="1800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線接點 113"/>
              <p:cNvCxnSpPr/>
              <p:nvPr/>
            </p:nvCxnSpPr>
            <p:spPr>
              <a:xfrm flipH="1">
                <a:off x="620688" y="918756"/>
                <a:ext cx="36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9" name="群組 118"/>
            <p:cNvGrpSpPr/>
            <p:nvPr/>
          </p:nvGrpSpPr>
          <p:grpSpPr>
            <a:xfrm rot="10800000">
              <a:off x="35616" y="4495230"/>
              <a:ext cx="360000" cy="180000"/>
              <a:chOff x="620688" y="743671"/>
              <a:chExt cx="360000" cy="180000"/>
            </a:xfrm>
          </p:grpSpPr>
          <p:cxnSp>
            <p:nvCxnSpPr>
              <p:cNvPr id="120" name="直線單箭頭接點 119"/>
              <p:cNvCxnSpPr/>
              <p:nvPr/>
            </p:nvCxnSpPr>
            <p:spPr>
              <a:xfrm>
                <a:off x="797024" y="743671"/>
                <a:ext cx="0" cy="1800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接點 120"/>
              <p:cNvCxnSpPr/>
              <p:nvPr/>
            </p:nvCxnSpPr>
            <p:spPr>
              <a:xfrm flipH="1">
                <a:off x="620688" y="918756"/>
                <a:ext cx="36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6" name="群組 195"/>
            <p:cNvGrpSpPr/>
            <p:nvPr/>
          </p:nvGrpSpPr>
          <p:grpSpPr>
            <a:xfrm>
              <a:off x="440623" y="6259716"/>
              <a:ext cx="2124216" cy="963"/>
              <a:chOff x="437235" y="327496"/>
              <a:chExt cx="2124216" cy="963"/>
            </a:xfrm>
          </p:grpSpPr>
          <p:cxnSp>
            <p:nvCxnSpPr>
              <p:cNvPr id="197" name="直線接點 196"/>
              <p:cNvCxnSpPr/>
              <p:nvPr/>
            </p:nvCxnSpPr>
            <p:spPr>
              <a:xfrm>
                <a:off x="437235" y="327496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直線接點 197"/>
              <p:cNvCxnSpPr/>
              <p:nvPr/>
            </p:nvCxnSpPr>
            <p:spPr>
              <a:xfrm>
                <a:off x="730557" y="327739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直線接點 198"/>
              <p:cNvCxnSpPr/>
              <p:nvPr/>
            </p:nvCxnSpPr>
            <p:spPr>
              <a:xfrm>
                <a:off x="1085307" y="327739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直線接點 199"/>
              <p:cNvCxnSpPr/>
              <p:nvPr/>
            </p:nvCxnSpPr>
            <p:spPr>
              <a:xfrm>
                <a:off x="1378629" y="327982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直線接點 200"/>
              <p:cNvCxnSpPr/>
              <p:nvPr/>
            </p:nvCxnSpPr>
            <p:spPr>
              <a:xfrm>
                <a:off x="1733379" y="328216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直線接點 201"/>
              <p:cNvCxnSpPr/>
              <p:nvPr/>
            </p:nvCxnSpPr>
            <p:spPr>
              <a:xfrm>
                <a:off x="2026701" y="328459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直線接點 202"/>
              <p:cNvCxnSpPr/>
              <p:nvPr/>
            </p:nvCxnSpPr>
            <p:spPr>
              <a:xfrm>
                <a:off x="2381451" y="328459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4" name="群組 203"/>
            <p:cNvGrpSpPr/>
            <p:nvPr/>
          </p:nvGrpSpPr>
          <p:grpSpPr>
            <a:xfrm>
              <a:off x="440623" y="6948735"/>
              <a:ext cx="2124216" cy="963"/>
              <a:chOff x="437235" y="327496"/>
              <a:chExt cx="2124216" cy="963"/>
            </a:xfrm>
          </p:grpSpPr>
          <p:cxnSp>
            <p:nvCxnSpPr>
              <p:cNvPr id="205" name="直線接點 204"/>
              <p:cNvCxnSpPr/>
              <p:nvPr/>
            </p:nvCxnSpPr>
            <p:spPr>
              <a:xfrm>
                <a:off x="437235" y="327496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線接點 205"/>
              <p:cNvCxnSpPr/>
              <p:nvPr/>
            </p:nvCxnSpPr>
            <p:spPr>
              <a:xfrm>
                <a:off x="730557" y="327739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直線接點 206"/>
              <p:cNvCxnSpPr/>
              <p:nvPr/>
            </p:nvCxnSpPr>
            <p:spPr>
              <a:xfrm>
                <a:off x="1085307" y="327739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直線接點 207"/>
              <p:cNvCxnSpPr/>
              <p:nvPr/>
            </p:nvCxnSpPr>
            <p:spPr>
              <a:xfrm>
                <a:off x="1378629" y="327982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直線接點 208"/>
              <p:cNvCxnSpPr/>
              <p:nvPr/>
            </p:nvCxnSpPr>
            <p:spPr>
              <a:xfrm>
                <a:off x="1733379" y="328216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直線接點 209"/>
              <p:cNvCxnSpPr/>
              <p:nvPr/>
            </p:nvCxnSpPr>
            <p:spPr>
              <a:xfrm>
                <a:off x="2026701" y="328459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直線接點 210"/>
              <p:cNvCxnSpPr/>
              <p:nvPr/>
            </p:nvCxnSpPr>
            <p:spPr>
              <a:xfrm>
                <a:off x="2381451" y="328459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3" name="文字方塊 212"/>
            <p:cNvSpPr txBox="1"/>
            <p:nvPr/>
          </p:nvSpPr>
          <p:spPr>
            <a:xfrm>
              <a:off x="-30056" y="5438183"/>
              <a:ext cx="54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1</a:t>
              </a:r>
              <a:r>
                <a:rPr lang="zh-TW" altLang="en-US" sz="1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天</a:t>
              </a:r>
              <a:endPara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grpSp>
          <p:nvGrpSpPr>
            <p:cNvPr id="224" name="群組 223"/>
            <p:cNvGrpSpPr/>
            <p:nvPr/>
          </p:nvGrpSpPr>
          <p:grpSpPr>
            <a:xfrm>
              <a:off x="419091" y="4499992"/>
              <a:ext cx="2157550" cy="1182"/>
              <a:chOff x="431910" y="3099127"/>
              <a:chExt cx="2157550" cy="1182"/>
            </a:xfrm>
          </p:grpSpPr>
          <p:cxnSp>
            <p:nvCxnSpPr>
              <p:cNvPr id="225" name="直線接點 224"/>
              <p:cNvCxnSpPr/>
              <p:nvPr/>
            </p:nvCxnSpPr>
            <p:spPr>
              <a:xfrm>
                <a:off x="431910" y="3099127"/>
                <a:ext cx="72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直線接點 225"/>
              <p:cNvCxnSpPr/>
              <p:nvPr/>
            </p:nvCxnSpPr>
            <p:spPr>
              <a:xfrm>
                <a:off x="565656" y="3099370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直線接點 226"/>
              <p:cNvCxnSpPr/>
              <p:nvPr/>
            </p:nvCxnSpPr>
            <p:spPr>
              <a:xfrm>
                <a:off x="920406" y="3099370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直線接點 227"/>
              <p:cNvCxnSpPr/>
              <p:nvPr/>
            </p:nvCxnSpPr>
            <p:spPr>
              <a:xfrm>
                <a:off x="1213728" y="3099613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直線接點 228"/>
              <p:cNvCxnSpPr/>
              <p:nvPr/>
            </p:nvCxnSpPr>
            <p:spPr>
              <a:xfrm>
                <a:off x="1568478" y="3099847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直線接點 229"/>
              <p:cNvCxnSpPr/>
              <p:nvPr/>
            </p:nvCxnSpPr>
            <p:spPr>
              <a:xfrm>
                <a:off x="1861800" y="3100090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直線接點 230"/>
              <p:cNvCxnSpPr/>
              <p:nvPr/>
            </p:nvCxnSpPr>
            <p:spPr>
              <a:xfrm>
                <a:off x="2409460" y="3100090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直線接點 231"/>
              <p:cNvCxnSpPr/>
              <p:nvPr/>
            </p:nvCxnSpPr>
            <p:spPr>
              <a:xfrm>
                <a:off x="2132856" y="3100309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3" name="群組 232"/>
            <p:cNvGrpSpPr/>
            <p:nvPr/>
          </p:nvGrpSpPr>
          <p:grpSpPr>
            <a:xfrm>
              <a:off x="414190" y="4312546"/>
              <a:ext cx="2157550" cy="1182"/>
              <a:chOff x="431910" y="3099127"/>
              <a:chExt cx="2157550" cy="1182"/>
            </a:xfrm>
          </p:grpSpPr>
          <p:cxnSp>
            <p:nvCxnSpPr>
              <p:cNvPr id="234" name="直線接點 233"/>
              <p:cNvCxnSpPr/>
              <p:nvPr/>
            </p:nvCxnSpPr>
            <p:spPr>
              <a:xfrm>
                <a:off x="431910" y="3099127"/>
                <a:ext cx="72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直線接點 234"/>
              <p:cNvCxnSpPr/>
              <p:nvPr/>
            </p:nvCxnSpPr>
            <p:spPr>
              <a:xfrm>
                <a:off x="565656" y="3099370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直線接點 235"/>
              <p:cNvCxnSpPr/>
              <p:nvPr/>
            </p:nvCxnSpPr>
            <p:spPr>
              <a:xfrm>
                <a:off x="920406" y="3099370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直線接點 236"/>
              <p:cNvCxnSpPr/>
              <p:nvPr/>
            </p:nvCxnSpPr>
            <p:spPr>
              <a:xfrm>
                <a:off x="1213728" y="3099613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直線接點 237"/>
              <p:cNvCxnSpPr/>
              <p:nvPr/>
            </p:nvCxnSpPr>
            <p:spPr>
              <a:xfrm>
                <a:off x="1568478" y="3099847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直線接點 238"/>
              <p:cNvCxnSpPr/>
              <p:nvPr/>
            </p:nvCxnSpPr>
            <p:spPr>
              <a:xfrm>
                <a:off x="1861800" y="3100090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直線接點 239"/>
              <p:cNvCxnSpPr/>
              <p:nvPr/>
            </p:nvCxnSpPr>
            <p:spPr>
              <a:xfrm>
                <a:off x="2409460" y="3100090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直線接點 240"/>
              <p:cNvCxnSpPr/>
              <p:nvPr/>
            </p:nvCxnSpPr>
            <p:spPr>
              <a:xfrm>
                <a:off x="2132856" y="3100309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2" name="群組 241"/>
            <p:cNvGrpSpPr/>
            <p:nvPr/>
          </p:nvGrpSpPr>
          <p:grpSpPr>
            <a:xfrm>
              <a:off x="414190" y="3525221"/>
              <a:ext cx="2157550" cy="1182"/>
              <a:chOff x="431910" y="3099127"/>
              <a:chExt cx="2157550" cy="1182"/>
            </a:xfrm>
          </p:grpSpPr>
          <p:cxnSp>
            <p:nvCxnSpPr>
              <p:cNvPr id="243" name="直線接點 242"/>
              <p:cNvCxnSpPr/>
              <p:nvPr/>
            </p:nvCxnSpPr>
            <p:spPr>
              <a:xfrm>
                <a:off x="431910" y="3099127"/>
                <a:ext cx="72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直線接點 243"/>
              <p:cNvCxnSpPr/>
              <p:nvPr/>
            </p:nvCxnSpPr>
            <p:spPr>
              <a:xfrm>
                <a:off x="565656" y="3099370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直線接點 244"/>
              <p:cNvCxnSpPr/>
              <p:nvPr/>
            </p:nvCxnSpPr>
            <p:spPr>
              <a:xfrm>
                <a:off x="920406" y="3099370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直線接點 245"/>
              <p:cNvCxnSpPr/>
              <p:nvPr/>
            </p:nvCxnSpPr>
            <p:spPr>
              <a:xfrm>
                <a:off x="1213728" y="3099613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直線接點 246"/>
              <p:cNvCxnSpPr/>
              <p:nvPr/>
            </p:nvCxnSpPr>
            <p:spPr>
              <a:xfrm>
                <a:off x="1568478" y="3099847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直線接點 247"/>
              <p:cNvCxnSpPr/>
              <p:nvPr/>
            </p:nvCxnSpPr>
            <p:spPr>
              <a:xfrm>
                <a:off x="1861800" y="3100090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直線接點 248"/>
              <p:cNvCxnSpPr/>
              <p:nvPr/>
            </p:nvCxnSpPr>
            <p:spPr>
              <a:xfrm>
                <a:off x="2409460" y="3100090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直線接點 249"/>
              <p:cNvCxnSpPr/>
              <p:nvPr/>
            </p:nvCxnSpPr>
            <p:spPr>
              <a:xfrm>
                <a:off x="2132856" y="3100309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" name="群組 29"/>
          <p:cNvGrpSpPr/>
          <p:nvPr/>
        </p:nvGrpSpPr>
        <p:grpSpPr>
          <a:xfrm>
            <a:off x="414188" y="1545924"/>
            <a:ext cx="2428131" cy="1740"/>
            <a:chOff x="414188" y="1545924"/>
            <a:chExt cx="2428131" cy="1740"/>
          </a:xfrm>
        </p:grpSpPr>
        <p:grpSp>
          <p:nvGrpSpPr>
            <p:cNvPr id="215" name="群組 214"/>
            <p:cNvGrpSpPr/>
            <p:nvPr/>
          </p:nvGrpSpPr>
          <p:grpSpPr>
            <a:xfrm>
              <a:off x="414188" y="1546482"/>
              <a:ext cx="2157550" cy="1182"/>
              <a:chOff x="431910" y="3099127"/>
              <a:chExt cx="2157550" cy="1182"/>
            </a:xfrm>
          </p:grpSpPr>
          <p:cxnSp>
            <p:nvCxnSpPr>
              <p:cNvPr id="216" name="直線接點 215"/>
              <p:cNvCxnSpPr/>
              <p:nvPr/>
            </p:nvCxnSpPr>
            <p:spPr>
              <a:xfrm>
                <a:off x="431910" y="3099127"/>
                <a:ext cx="72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直線接點 216"/>
              <p:cNvCxnSpPr/>
              <p:nvPr/>
            </p:nvCxnSpPr>
            <p:spPr>
              <a:xfrm>
                <a:off x="565656" y="3099370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直線接點 217"/>
              <p:cNvCxnSpPr/>
              <p:nvPr/>
            </p:nvCxnSpPr>
            <p:spPr>
              <a:xfrm>
                <a:off x="920406" y="3099370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直線接點 218"/>
              <p:cNvCxnSpPr/>
              <p:nvPr/>
            </p:nvCxnSpPr>
            <p:spPr>
              <a:xfrm>
                <a:off x="1213728" y="3099613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直線接點 219"/>
              <p:cNvCxnSpPr/>
              <p:nvPr/>
            </p:nvCxnSpPr>
            <p:spPr>
              <a:xfrm>
                <a:off x="1568478" y="3099847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直線接點 220"/>
              <p:cNvCxnSpPr/>
              <p:nvPr/>
            </p:nvCxnSpPr>
            <p:spPr>
              <a:xfrm>
                <a:off x="1861800" y="3100090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直線接點 221"/>
              <p:cNvCxnSpPr/>
              <p:nvPr/>
            </p:nvCxnSpPr>
            <p:spPr>
              <a:xfrm>
                <a:off x="2409460" y="3100090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直線接點 222"/>
              <p:cNvCxnSpPr/>
              <p:nvPr/>
            </p:nvCxnSpPr>
            <p:spPr>
              <a:xfrm>
                <a:off x="2132856" y="3100309"/>
                <a:ext cx="18000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1" name="直線接點 250"/>
            <p:cNvCxnSpPr/>
            <p:nvPr/>
          </p:nvCxnSpPr>
          <p:spPr>
            <a:xfrm>
              <a:off x="2662319" y="1545924"/>
              <a:ext cx="18000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8" name="文字方塊 157"/>
          <p:cNvSpPr txBox="1"/>
          <p:nvPr/>
        </p:nvSpPr>
        <p:spPr>
          <a:xfrm>
            <a:off x="3659313" y="2854841"/>
            <a:ext cx="36076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7" name="肘形接點 16"/>
          <p:cNvCxnSpPr/>
          <p:nvPr/>
        </p:nvCxnSpPr>
        <p:spPr>
          <a:xfrm rot="16200000" flipV="1">
            <a:off x="-2102986" y="3490518"/>
            <a:ext cx="5466955" cy="207757"/>
          </a:xfrm>
          <a:prstGeom prst="bentConnector3">
            <a:avLst>
              <a:gd name="adj1" fmla="val -6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52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284</Words>
  <Application>Microsoft Office PowerPoint</Application>
  <PresentationFormat>如螢幕大小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臺北市公寓大廈爭議事件調處作業流程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臺北市政府公寓大廈爭議事件調處作業流程</dc:title>
  <dc:creator>1743范進昌</dc:creator>
  <cp:lastModifiedBy>tcg</cp:lastModifiedBy>
  <cp:revision>71</cp:revision>
  <cp:lastPrinted>2015-07-27T02:19:12Z</cp:lastPrinted>
  <dcterms:created xsi:type="dcterms:W3CDTF">2015-07-16T05:24:18Z</dcterms:created>
  <dcterms:modified xsi:type="dcterms:W3CDTF">2015-08-06T02:03:08Z</dcterms:modified>
</cp:coreProperties>
</file>