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2" r:id="rId2"/>
  </p:sldMasterIdLst>
  <p:notesMasterIdLst>
    <p:notesMasterId r:id="rId16"/>
  </p:notesMasterIdLst>
  <p:handoutMasterIdLst>
    <p:handoutMasterId r:id="rId17"/>
  </p:handoutMasterIdLst>
  <p:sldIdLst>
    <p:sldId id="256" r:id="rId3"/>
    <p:sldId id="291" r:id="rId4"/>
    <p:sldId id="323" r:id="rId5"/>
    <p:sldId id="320" r:id="rId6"/>
    <p:sldId id="324" r:id="rId7"/>
    <p:sldId id="325" r:id="rId8"/>
    <p:sldId id="326" r:id="rId9"/>
    <p:sldId id="318" r:id="rId10"/>
    <p:sldId id="332" r:id="rId11"/>
    <p:sldId id="333" r:id="rId12"/>
    <p:sldId id="328" r:id="rId13"/>
    <p:sldId id="329" r:id="rId14"/>
    <p:sldId id="302" r:id="rId15"/>
  </p:sldIdLst>
  <p:sldSz cx="9144000" cy="6858000" type="screen4x3"/>
  <p:notesSz cx="6807200" cy="993933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chemeClr val="bg1"/>
        </a:solidFill>
        <a:latin typeface="Arial" pitchFamily="34" charset="0"/>
        <a:ea typeface="微軟正黑體" pitchFamily="34" charset="-120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chemeClr val="bg1"/>
        </a:solidFill>
        <a:latin typeface="Arial" pitchFamily="34" charset="0"/>
        <a:ea typeface="微軟正黑體" pitchFamily="34" charset="-120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chemeClr val="bg1"/>
        </a:solidFill>
        <a:latin typeface="Arial" pitchFamily="34" charset="0"/>
        <a:ea typeface="微軟正黑體" pitchFamily="34" charset="-120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chemeClr val="bg1"/>
        </a:solidFill>
        <a:latin typeface="Arial" pitchFamily="34" charset="0"/>
        <a:ea typeface="微軟正黑體" pitchFamily="34" charset="-120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chemeClr val="bg1"/>
        </a:solidFill>
        <a:latin typeface="Arial" pitchFamily="34" charset="0"/>
        <a:ea typeface="微軟正黑體" pitchFamily="34" charset="-120"/>
        <a:cs typeface="+mn-cs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Arial" pitchFamily="34" charset="0"/>
        <a:ea typeface="微軟正黑體" pitchFamily="34" charset="-120"/>
        <a:cs typeface="+mn-cs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Arial" pitchFamily="34" charset="0"/>
        <a:ea typeface="微軟正黑體" pitchFamily="34" charset="-120"/>
        <a:cs typeface="+mn-cs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Arial" pitchFamily="34" charset="0"/>
        <a:ea typeface="微軟正黑體" pitchFamily="34" charset="-120"/>
        <a:cs typeface="+mn-cs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Arial" pitchFamily="34" charset="0"/>
        <a:ea typeface="微軟正黑體" pitchFamily="34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9900CC"/>
    <a:srgbClr val="FF3300"/>
    <a:srgbClr val="C24A0E"/>
    <a:srgbClr val="FFFF00"/>
    <a:srgbClr val="26BA38"/>
    <a:srgbClr val="FF6600"/>
    <a:srgbClr val="081D3E"/>
    <a:srgbClr val="996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9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C54F32-B1A0-4BFA-B6A5-8B73DB89A76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1D72EEC3-F9F2-455B-B1EE-C68D27FF4690}">
      <dgm:prSet phldrT="[文字]" custT="1"/>
      <dgm:spPr>
        <a:solidFill>
          <a:schemeClr val="accent3">
            <a:lumMod val="75000"/>
            <a:alpha val="90000"/>
          </a:schemeClr>
        </a:solidFill>
        <a:ln w="28575">
          <a:solidFill>
            <a:srgbClr val="FFFF00"/>
          </a:solidFill>
        </a:ln>
      </dgm:spPr>
      <dgm:t>
        <a:bodyPr/>
        <a:lstStyle/>
        <a:p>
          <a:r>
            <a:rPr lang="zh-TW" altLang="en-US" sz="3200" b="1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與職務有利害關係者</a:t>
          </a:r>
          <a:endParaRPr lang="zh-TW" altLang="en-US" sz="3200" b="1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37BBD4B-A249-418E-84FE-79E62C3DFBDA}" type="parTrans" cxnId="{D0C91B67-B7C1-408D-9599-12AA7CDC886C}">
      <dgm:prSet/>
      <dgm:spPr/>
      <dgm:t>
        <a:bodyPr/>
        <a:lstStyle/>
        <a:p>
          <a:endParaRPr lang="zh-TW" altLang="en-US"/>
        </a:p>
      </dgm:t>
    </dgm:pt>
    <dgm:pt modelId="{1B19C296-217D-48CA-96FD-38881EB8C62A}" type="sibTrans" cxnId="{D0C91B67-B7C1-408D-9599-12AA7CDC886C}">
      <dgm:prSet/>
      <dgm:spPr/>
      <dgm:t>
        <a:bodyPr/>
        <a:lstStyle/>
        <a:p>
          <a:endParaRPr lang="zh-TW" altLang="en-US"/>
        </a:p>
      </dgm:t>
    </dgm:pt>
    <dgm:pt modelId="{C9EACC98-563C-45DA-B7A4-2B169D8038CC}">
      <dgm:prSet phldrT="[文字]" custT="1"/>
      <dgm:spPr>
        <a:solidFill>
          <a:schemeClr val="accent3">
            <a:lumMod val="75000"/>
            <a:alpha val="90000"/>
          </a:schemeClr>
        </a:solidFill>
        <a:ln w="28575">
          <a:solidFill>
            <a:schemeClr val="bg1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2800" b="1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請託關說</a:t>
          </a:r>
        </a:p>
      </dgm:t>
    </dgm:pt>
    <dgm:pt modelId="{8F67A253-D3F4-4B8D-A75B-8D9A7D725046}" type="parTrans" cxnId="{E30AFEB0-3578-4F8D-8D52-13AE2BF8D64A}">
      <dgm:prSet/>
      <dgm:spPr/>
      <dgm:t>
        <a:bodyPr/>
        <a:lstStyle/>
        <a:p>
          <a:endParaRPr lang="zh-TW" altLang="en-US"/>
        </a:p>
      </dgm:t>
    </dgm:pt>
    <dgm:pt modelId="{66A8699A-D186-4ABF-A819-10364619D863}" type="sibTrans" cxnId="{E30AFEB0-3578-4F8D-8D52-13AE2BF8D64A}">
      <dgm:prSet/>
      <dgm:spPr/>
      <dgm:t>
        <a:bodyPr/>
        <a:lstStyle/>
        <a:p>
          <a:endParaRPr lang="zh-TW" altLang="en-US"/>
        </a:p>
      </dgm:t>
    </dgm:pt>
    <dgm:pt modelId="{7A766609-E982-40D1-B021-484AE26AD149}">
      <dgm:prSet/>
      <dgm:spPr>
        <a:solidFill>
          <a:schemeClr val="accent3">
            <a:lumMod val="75000"/>
            <a:alpha val="90000"/>
          </a:schemeClr>
        </a:solidFill>
        <a:ln w="28575">
          <a:solidFill>
            <a:srgbClr val="FFFF00"/>
          </a:solidFill>
        </a:ln>
      </dgm:spPr>
      <dgm:t>
        <a:bodyPr/>
        <a:lstStyle/>
        <a:p>
          <a:pPr eaLnBrk="1" latinLnBrk="0"/>
          <a:r>
            <a:rPr lang="zh-TW" altLang="en-US" b="1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贈受財物</a:t>
          </a:r>
          <a:endParaRPr lang="en-US" altLang="zh-TW" b="1" dirty="0" smtClean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3B17BF3-2E42-42E1-BCAF-5819B10E5552}" type="parTrans" cxnId="{15037F68-2861-4A55-B738-BA1A6CD6A548}">
      <dgm:prSet/>
      <dgm:spPr/>
      <dgm:t>
        <a:bodyPr/>
        <a:lstStyle/>
        <a:p>
          <a:endParaRPr lang="zh-TW" altLang="en-US"/>
        </a:p>
      </dgm:t>
    </dgm:pt>
    <dgm:pt modelId="{1F6608C4-65B3-4FE7-B9EA-423007328163}" type="sibTrans" cxnId="{15037F68-2861-4A55-B738-BA1A6CD6A548}">
      <dgm:prSet/>
      <dgm:spPr/>
      <dgm:t>
        <a:bodyPr/>
        <a:lstStyle/>
        <a:p>
          <a:endParaRPr lang="zh-TW" altLang="en-US"/>
        </a:p>
      </dgm:t>
    </dgm:pt>
    <dgm:pt modelId="{BBD210FF-6C00-42E9-A0C2-39388C16CDD9}">
      <dgm:prSet custT="1"/>
      <dgm:spPr>
        <a:solidFill>
          <a:schemeClr val="accent3">
            <a:lumMod val="75000"/>
            <a:alpha val="90000"/>
          </a:schemeClr>
        </a:solidFill>
        <a:ln w="28575">
          <a:solidFill>
            <a:srgbClr val="FFFF00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2800" b="1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飲宴應酬</a:t>
          </a:r>
          <a:endParaRPr lang="en-US" altLang="zh-TW" sz="2800" b="1" dirty="0" smtClean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2EAEF65-DEAF-4D55-83DF-2052F7185691}" type="parTrans" cxnId="{3747126D-158E-4768-8F82-DEE28B6D54EB}">
      <dgm:prSet/>
      <dgm:spPr/>
      <dgm:t>
        <a:bodyPr/>
        <a:lstStyle/>
        <a:p>
          <a:endParaRPr lang="zh-TW" altLang="en-US"/>
        </a:p>
      </dgm:t>
    </dgm:pt>
    <dgm:pt modelId="{ACEAA224-9231-46A9-A533-B25F91EE1120}" type="sibTrans" cxnId="{3747126D-158E-4768-8F82-DEE28B6D54EB}">
      <dgm:prSet/>
      <dgm:spPr/>
      <dgm:t>
        <a:bodyPr/>
        <a:lstStyle/>
        <a:p>
          <a:endParaRPr lang="zh-TW" altLang="en-US"/>
        </a:p>
      </dgm:t>
    </dgm:pt>
    <dgm:pt modelId="{AD41FB04-A3C2-43EB-9535-73CAFE92D49A}">
      <dgm:prSet custT="1"/>
      <dgm:spPr>
        <a:solidFill>
          <a:srgbClr val="0070C0">
            <a:alpha val="90000"/>
          </a:srgbClr>
        </a:solidFill>
        <a:ln w="28575">
          <a:solidFill>
            <a:srgbClr val="FFFF00"/>
          </a:solidFill>
        </a:ln>
      </dgm:spPr>
      <dgm:t>
        <a:bodyPr/>
        <a:lstStyle/>
        <a:p>
          <a:pPr>
            <a:lnSpc>
              <a:spcPts val="2800"/>
            </a:lnSpc>
          </a:pPr>
          <a:r>
            <a:rPr lang="zh-TW" altLang="en-US" sz="2800" b="1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不涉足</a:t>
          </a:r>
          <a:endParaRPr lang="en-US" altLang="zh-TW" sz="2800" b="1" dirty="0" smtClean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>
            <a:lnSpc>
              <a:spcPts val="2800"/>
            </a:lnSpc>
          </a:pPr>
          <a:r>
            <a:rPr lang="zh-TW" altLang="en-US" sz="2800" b="1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不當場所</a:t>
          </a:r>
          <a:endParaRPr lang="en-US" altLang="zh-TW" sz="2800" b="1" dirty="0" smtClean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409A15B-A7FC-49C5-A693-75798393DA2C}" type="parTrans" cxnId="{6FEB87DE-08E8-4D3D-834A-EC3B071BDE7B}">
      <dgm:prSet/>
      <dgm:spPr/>
      <dgm:t>
        <a:bodyPr/>
        <a:lstStyle/>
        <a:p>
          <a:endParaRPr lang="zh-TW" altLang="en-US"/>
        </a:p>
      </dgm:t>
    </dgm:pt>
    <dgm:pt modelId="{A4010BDC-2FB2-415C-AC87-7E3606A3BD58}" type="sibTrans" cxnId="{6FEB87DE-08E8-4D3D-834A-EC3B071BDE7B}">
      <dgm:prSet/>
      <dgm:spPr/>
      <dgm:t>
        <a:bodyPr/>
        <a:lstStyle/>
        <a:p>
          <a:endParaRPr lang="zh-TW" altLang="en-US"/>
        </a:p>
      </dgm:t>
    </dgm:pt>
    <dgm:pt modelId="{7E2B121D-11BD-4882-8D17-39E18F61A04F}" type="pres">
      <dgm:prSet presAssocID="{02C54F32-B1A0-4BFA-B6A5-8B73DB89A76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D849208A-939E-44A7-8B11-B91E851D1F9D}" type="pres">
      <dgm:prSet presAssocID="{1D72EEC3-F9F2-455B-B1EE-C68D27FF4690}" presName="hierRoot1" presStyleCnt="0"/>
      <dgm:spPr/>
    </dgm:pt>
    <dgm:pt modelId="{AF8B7525-613B-4661-8232-248F584790CE}" type="pres">
      <dgm:prSet presAssocID="{1D72EEC3-F9F2-455B-B1EE-C68D27FF4690}" presName="composite" presStyleCnt="0"/>
      <dgm:spPr/>
    </dgm:pt>
    <dgm:pt modelId="{49BF28DB-83AF-45D8-BB3B-E607177D4EC3}" type="pres">
      <dgm:prSet presAssocID="{1D72EEC3-F9F2-455B-B1EE-C68D27FF4690}" presName="background" presStyleLbl="node0" presStyleIdx="0" presStyleCn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zh-TW" altLang="en-US"/>
        </a:p>
      </dgm:t>
    </dgm:pt>
    <dgm:pt modelId="{9D63ECFB-09C4-4A9E-BABA-4390C0888F31}" type="pres">
      <dgm:prSet presAssocID="{1D72EEC3-F9F2-455B-B1EE-C68D27FF4690}" presName="text" presStyleLbl="fgAcc0" presStyleIdx="0" presStyleCnt="1" custScaleX="269471" custLinFactNeighborX="3816" custLinFactNeighborY="-5866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B32CFB8-36D0-450B-A75E-92DBD75F55C3}" type="pres">
      <dgm:prSet presAssocID="{1D72EEC3-F9F2-455B-B1EE-C68D27FF4690}" presName="hierChild2" presStyleCnt="0"/>
      <dgm:spPr/>
    </dgm:pt>
    <dgm:pt modelId="{26FF5C5F-17B4-44DD-BA89-C81659BDC390}" type="pres">
      <dgm:prSet presAssocID="{8F67A253-D3F4-4B8D-A75B-8D9A7D725046}" presName="Name10" presStyleLbl="parChTrans1D2" presStyleIdx="0" presStyleCnt="4"/>
      <dgm:spPr/>
      <dgm:t>
        <a:bodyPr/>
        <a:lstStyle/>
        <a:p>
          <a:endParaRPr lang="zh-TW" altLang="en-US"/>
        </a:p>
      </dgm:t>
    </dgm:pt>
    <dgm:pt modelId="{F559FAD8-E3AB-4461-8BBF-2A7ACFD8162A}" type="pres">
      <dgm:prSet presAssocID="{C9EACC98-563C-45DA-B7A4-2B169D8038CC}" presName="hierRoot2" presStyleCnt="0"/>
      <dgm:spPr/>
    </dgm:pt>
    <dgm:pt modelId="{794F2A05-0B9B-412B-8D93-228F71EA88A0}" type="pres">
      <dgm:prSet presAssocID="{C9EACC98-563C-45DA-B7A4-2B169D8038CC}" presName="composite2" presStyleCnt="0"/>
      <dgm:spPr/>
    </dgm:pt>
    <dgm:pt modelId="{F3D4390D-8BB9-4046-9574-396E2D8E496B}" type="pres">
      <dgm:prSet presAssocID="{C9EACC98-563C-45DA-B7A4-2B169D8038CC}" presName="background2" presStyleLbl="node2" presStyleIdx="0" presStyleCnt="4"/>
      <dgm:spPr>
        <a:solidFill>
          <a:schemeClr val="bg2">
            <a:lumMod val="50000"/>
          </a:schemeClr>
        </a:solidFill>
        <a:ln w="3175">
          <a:solidFill>
            <a:srgbClr val="FFFFFF"/>
          </a:solidFill>
        </a:ln>
      </dgm:spPr>
      <dgm:t>
        <a:bodyPr/>
        <a:lstStyle/>
        <a:p>
          <a:endParaRPr lang="zh-TW" altLang="en-US"/>
        </a:p>
      </dgm:t>
    </dgm:pt>
    <dgm:pt modelId="{032CA102-4BD7-4D90-80CE-386D8D1E38DB}" type="pres">
      <dgm:prSet presAssocID="{C9EACC98-563C-45DA-B7A4-2B169D8038CC}" presName="text2" presStyleLbl="fgAcc2" presStyleIdx="0" presStyleCnt="4" custLinFactNeighborX="43340" custLinFactNeighborY="-7310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7DC67BB-1130-4974-B279-51F082446350}" type="pres">
      <dgm:prSet presAssocID="{C9EACC98-563C-45DA-B7A4-2B169D8038CC}" presName="hierChild3" presStyleCnt="0"/>
      <dgm:spPr/>
    </dgm:pt>
    <dgm:pt modelId="{3C15DDCD-91D4-4737-9CE4-E55D22E11B7C}" type="pres">
      <dgm:prSet presAssocID="{63B17BF3-2E42-42E1-BCAF-5819B10E5552}" presName="Name10" presStyleLbl="parChTrans1D2" presStyleIdx="1" presStyleCnt="4"/>
      <dgm:spPr/>
      <dgm:t>
        <a:bodyPr/>
        <a:lstStyle/>
        <a:p>
          <a:endParaRPr lang="zh-TW" altLang="en-US"/>
        </a:p>
      </dgm:t>
    </dgm:pt>
    <dgm:pt modelId="{4977C2F7-BA18-4A31-B95C-1D8442876A2D}" type="pres">
      <dgm:prSet presAssocID="{7A766609-E982-40D1-B021-484AE26AD149}" presName="hierRoot2" presStyleCnt="0"/>
      <dgm:spPr/>
    </dgm:pt>
    <dgm:pt modelId="{F9C8F135-F376-421D-A80C-7785087AA476}" type="pres">
      <dgm:prSet presAssocID="{7A766609-E982-40D1-B021-484AE26AD149}" presName="composite2" presStyleCnt="0"/>
      <dgm:spPr/>
    </dgm:pt>
    <dgm:pt modelId="{6CF90386-48A5-4949-ADBC-E3163FAD33F5}" type="pres">
      <dgm:prSet presAssocID="{7A766609-E982-40D1-B021-484AE26AD149}" presName="background2" presStyleLbl="node2" presStyleIdx="1" presStyleCnt="4"/>
      <dgm:spPr>
        <a:solidFill>
          <a:schemeClr val="bg2">
            <a:lumMod val="50000"/>
          </a:schemeClr>
        </a:solidFill>
        <a:ln w="3175">
          <a:solidFill>
            <a:srgbClr val="FFFFFF"/>
          </a:solidFill>
        </a:ln>
      </dgm:spPr>
      <dgm:t>
        <a:bodyPr/>
        <a:lstStyle/>
        <a:p>
          <a:endParaRPr lang="zh-TW" altLang="en-US"/>
        </a:p>
      </dgm:t>
    </dgm:pt>
    <dgm:pt modelId="{0D5206D0-B113-407B-80FE-6027B16C7B6B}" type="pres">
      <dgm:prSet presAssocID="{7A766609-E982-40D1-B021-484AE26AD149}" presName="text2" presStyleLbl="fgAcc2" presStyleIdx="1" presStyleCnt="4" custLinFactNeighborX="57337" custLinFactNeighborY="-6680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0C5C78E6-E124-4124-8D55-E1EE2F3588D4}" type="pres">
      <dgm:prSet presAssocID="{7A766609-E982-40D1-B021-484AE26AD149}" presName="hierChild3" presStyleCnt="0"/>
      <dgm:spPr/>
    </dgm:pt>
    <dgm:pt modelId="{A2B349B6-8015-4AAD-A8DD-0A58E3B57AC8}" type="pres">
      <dgm:prSet presAssocID="{52EAEF65-DEAF-4D55-83DF-2052F7185691}" presName="Name10" presStyleLbl="parChTrans1D2" presStyleIdx="2" presStyleCnt="4"/>
      <dgm:spPr/>
      <dgm:t>
        <a:bodyPr/>
        <a:lstStyle/>
        <a:p>
          <a:endParaRPr lang="zh-TW" altLang="en-US"/>
        </a:p>
      </dgm:t>
    </dgm:pt>
    <dgm:pt modelId="{65F45939-C695-4C43-AF39-8A08E1C83713}" type="pres">
      <dgm:prSet presAssocID="{BBD210FF-6C00-42E9-A0C2-39388C16CDD9}" presName="hierRoot2" presStyleCnt="0"/>
      <dgm:spPr/>
    </dgm:pt>
    <dgm:pt modelId="{F235B766-F29F-4464-999B-26A320C30C8F}" type="pres">
      <dgm:prSet presAssocID="{BBD210FF-6C00-42E9-A0C2-39388C16CDD9}" presName="composite2" presStyleCnt="0"/>
      <dgm:spPr/>
    </dgm:pt>
    <dgm:pt modelId="{B99F509F-7469-42A2-9FE3-BC23C8248E22}" type="pres">
      <dgm:prSet presAssocID="{BBD210FF-6C00-42E9-A0C2-39388C16CDD9}" presName="background2" presStyleLbl="node2" presStyleIdx="2" presStyleCnt="4"/>
      <dgm:spPr>
        <a:solidFill>
          <a:schemeClr val="bg2">
            <a:lumMod val="50000"/>
          </a:schemeClr>
        </a:solidFill>
        <a:ln w="3175">
          <a:solidFill>
            <a:srgbClr val="FFFFFF"/>
          </a:solidFill>
        </a:ln>
      </dgm:spPr>
      <dgm:t>
        <a:bodyPr/>
        <a:lstStyle/>
        <a:p>
          <a:endParaRPr lang="zh-TW" altLang="en-US"/>
        </a:p>
      </dgm:t>
    </dgm:pt>
    <dgm:pt modelId="{8121391C-FB19-4E1A-BE64-B31A5B881621}" type="pres">
      <dgm:prSet presAssocID="{BBD210FF-6C00-42E9-A0C2-39388C16CDD9}" presName="text2" presStyleLbl="fgAcc2" presStyleIdx="2" presStyleCnt="4" custLinFactNeighborX="67730" custLinFactNeighborY="-7310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4087592-B731-4F79-A295-E8FDE613A7F5}" type="pres">
      <dgm:prSet presAssocID="{BBD210FF-6C00-42E9-A0C2-39388C16CDD9}" presName="hierChild3" presStyleCnt="0"/>
      <dgm:spPr/>
    </dgm:pt>
    <dgm:pt modelId="{6C7B3276-344F-4349-91EB-848FAD1AF69A}" type="pres">
      <dgm:prSet presAssocID="{8409A15B-A7FC-49C5-A693-75798393DA2C}" presName="Name10" presStyleLbl="parChTrans1D2" presStyleIdx="3" presStyleCnt="4"/>
      <dgm:spPr/>
      <dgm:t>
        <a:bodyPr/>
        <a:lstStyle/>
        <a:p>
          <a:endParaRPr lang="zh-TW" altLang="en-US"/>
        </a:p>
      </dgm:t>
    </dgm:pt>
    <dgm:pt modelId="{4A3C9345-2C91-4C40-B751-3A78040FDFF8}" type="pres">
      <dgm:prSet presAssocID="{AD41FB04-A3C2-43EB-9535-73CAFE92D49A}" presName="hierRoot2" presStyleCnt="0"/>
      <dgm:spPr/>
    </dgm:pt>
    <dgm:pt modelId="{97085211-67F5-4DFB-BEB7-CA3302DB04B1}" type="pres">
      <dgm:prSet presAssocID="{AD41FB04-A3C2-43EB-9535-73CAFE92D49A}" presName="composite2" presStyleCnt="0"/>
      <dgm:spPr/>
    </dgm:pt>
    <dgm:pt modelId="{B005FA41-925A-4371-959F-5C16DD6146E0}" type="pres">
      <dgm:prSet presAssocID="{AD41FB04-A3C2-43EB-9535-73CAFE92D49A}" presName="background2" presStyleLbl="node2" presStyleIdx="3" presStyleCnt="4"/>
      <dgm:spPr>
        <a:solidFill>
          <a:schemeClr val="bg2">
            <a:lumMod val="50000"/>
          </a:schemeClr>
        </a:solidFill>
      </dgm:spPr>
      <dgm:t>
        <a:bodyPr/>
        <a:lstStyle/>
        <a:p>
          <a:endParaRPr lang="zh-TW" altLang="en-US"/>
        </a:p>
      </dgm:t>
    </dgm:pt>
    <dgm:pt modelId="{767A1AD9-9EB3-4DCB-857C-A028D18D7B8E}" type="pres">
      <dgm:prSet presAssocID="{AD41FB04-A3C2-43EB-9535-73CAFE92D49A}" presName="text2" presStyleLbl="fgAcc2" presStyleIdx="3" presStyleCnt="4" custLinFactX="-100000" custLinFactNeighborX="-138174" custLinFactNeighborY="67868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37122420-90E5-4FE7-879F-E3F9BEA809C8}" type="pres">
      <dgm:prSet presAssocID="{AD41FB04-A3C2-43EB-9535-73CAFE92D49A}" presName="hierChild3" presStyleCnt="0"/>
      <dgm:spPr/>
    </dgm:pt>
  </dgm:ptLst>
  <dgm:cxnLst>
    <dgm:cxn modelId="{44C7F14D-E241-4FE7-8FDA-D99AC90C69E9}" type="presOf" srcId="{02C54F32-B1A0-4BFA-B6A5-8B73DB89A76C}" destId="{7E2B121D-11BD-4882-8D17-39E18F61A04F}" srcOrd="0" destOrd="0" presId="urn:microsoft.com/office/officeart/2005/8/layout/hierarchy1"/>
    <dgm:cxn modelId="{E30AFEB0-3578-4F8D-8D52-13AE2BF8D64A}" srcId="{1D72EEC3-F9F2-455B-B1EE-C68D27FF4690}" destId="{C9EACC98-563C-45DA-B7A4-2B169D8038CC}" srcOrd="0" destOrd="0" parTransId="{8F67A253-D3F4-4B8D-A75B-8D9A7D725046}" sibTransId="{66A8699A-D186-4ABF-A819-10364619D863}"/>
    <dgm:cxn modelId="{1AAAA41F-7237-402B-9C6B-1C9E2D2BE5A8}" type="presOf" srcId="{63B17BF3-2E42-42E1-BCAF-5819B10E5552}" destId="{3C15DDCD-91D4-4737-9CE4-E55D22E11B7C}" srcOrd="0" destOrd="0" presId="urn:microsoft.com/office/officeart/2005/8/layout/hierarchy1"/>
    <dgm:cxn modelId="{D0C91B67-B7C1-408D-9599-12AA7CDC886C}" srcId="{02C54F32-B1A0-4BFA-B6A5-8B73DB89A76C}" destId="{1D72EEC3-F9F2-455B-B1EE-C68D27FF4690}" srcOrd="0" destOrd="0" parTransId="{B37BBD4B-A249-418E-84FE-79E62C3DFBDA}" sibTransId="{1B19C296-217D-48CA-96FD-38881EB8C62A}"/>
    <dgm:cxn modelId="{DB0FAD8D-D643-4845-B2CB-37EF671585CB}" type="presOf" srcId="{1D72EEC3-F9F2-455B-B1EE-C68D27FF4690}" destId="{9D63ECFB-09C4-4A9E-BABA-4390C0888F31}" srcOrd="0" destOrd="0" presId="urn:microsoft.com/office/officeart/2005/8/layout/hierarchy1"/>
    <dgm:cxn modelId="{3E4BBD01-EFBB-424B-9B2B-675896150029}" type="presOf" srcId="{C9EACC98-563C-45DA-B7A4-2B169D8038CC}" destId="{032CA102-4BD7-4D90-80CE-386D8D1E38DB}" srcOrd="0" destOrd="0" presId="urn:microsoft.com/office/officeart/2005/8/layout/hierarchy1"/>
    <dgm:cxn modelId="{9D6C2741-6F75-47A7-872A-31F28B610FDC}" type="presOf" srcId="{8F67A253-D3F4-4B8D-A75B-8D9A7D725046}" destId="{26FF5C5F-17B4-44DD-BA89-C81659BDC390}" srcOrd="0" destOrd="0" presId="urn:microsoft.com/office/officeart/2005/8/layout/hierarchy1"/>
    <dgm:cxn modelId="{3747126D-158E-4768-8F82-DEE28B6D54EB}" srcId="{1D72EEC3-F9F2-455B-B1EE-C68D27FF4690}" destId="{BBD210FF-6C00-42E9-A0C2-39388C16CDD9}" srcOrd="2" destOrd="0" parTransId="{52EAEF65-DEAF-4D55-83DF-2052F7185691}" sibTransId="{ACEAA224-9231-46A9-A533-B25F91EE1120}"/>
    <dgm:cxn modelId="{DC3C2150-4777-4843-8015-8E93424F167A}" type="presOf" srcId="{BBD210FF-6C00-42E9-A0C2-39388C16CDD9}" destId="{8121391C-FB19-4E1A-BE64-B31A5B881621}" srcOrd="0" destOrd="0" presId="urn:microsoft.com/office/officeart/2005/8/layout/hierarchy1"/>
    <dgm:cxn modelId="{F2E219D7-6999-47EE-AB36-8525C3CF2AC8}" type="presOf" srcId="{AD41FB04-A3C2-43EB-9535-73CAFE92D49A}" destId="{767A1AD9-9EB3-4DCB-857C-A028D18D7B8E}" srcOrd="0" destOrd="0" presId="urn:microsoft.com/office/officeart/2005/8/layout/hierarchy1"/>
    <dgm:cxn modelId="{6FEB87DE-08E8-4D3D-834A-EC3B071BDE7B}" srcId="{1D72EEC3-F9F2-455B-B1EE-C68D27FF4690}" destId="{AD41FB04-A3C2-43EB-9535-73CAFE92D49A}" srcOrd="3" destOrd="0" parTransId="{8409A15B-A7FC-49C5-A693-75798393DA2C}" sibTransId="{A4010BDC-2FB2-415C-AC87-7E3606A3BD58}"/>
    <dgm:cxn modelId="{15037F68-2861-4A55-B738-BA1A6CD6A548}" srcId="{1D72EEC3-F9F2-455B-B1EE-C68D27FF4690}" destId="{7A766609-E982-40D1-B021-484AE26AD149}" srcOrd="1" destOrd="0" parTransId="{63B17BF3-2E42-42E1-BCAF-5819B10E5552}" sibTransId="{1F6608C4-65B3-4FE7-B9EA-423007328163}"/>
    <dgm:cxn modelId="{AE037A28-C1F3-42F7-81CE-20BBFE029EE1}" type="presOf" srcId="{8409A15B-A7FC-49C5-A693-75798393DA2C}" destId="{6C7B3276-344F-4349-91EB-848FAD1AF69A}" srcOrd="0" destOrd="0" presId="urn:microsoft.com/office/officeart/2005/8/layout/hierarchy1"/>
    <dgm:cxn modelId="{F17C4083-4547-4C37-AF95-1FAEFE186D1A}" type="presOf" srcId="{7A766609-E982-40D1-B021-484AE26AD149}" destId="{0D5206D0-B113-407B-80FE-6027B16C7B6B}" srcOrd="0" destOrd="0" presId="urn:microsoft.com/office/officeart/2005/8/layout/hierarchy1"/>
    <dgm:cxn modelId="{72A96F6A-D758-49A7-896C-21D4C091F2D5}" type="presOf" srcId="{52EAEF65-DEAF-4D55-83DF-2052F7185691}" destId="{A2B349B6-8015-4AAD-A8DD-0A58E3B57AC8}" srcOrd="0" destOrd="0" presId="urn:microsoft.com/office/officeart/2005/8/layout/hierarchy1"/>
    <dgm:cxn modelId="{F402A670-EF98-4FC6-A140-81F6CACB070A}" type="presParOf" srcId="{7E2B121D-11BD-4882-8D17-39E18F61A04F}" destId="{D849208A-939E-44A7-8B11-B91E851D1F9D}" srcOrd="0" destOrd="0" presId="urn:microsoft.com/office/officeart/2005/8/layout/hierarchy1"/>
    <dgm:cxn modelId="{438661F3-414A-457E-A947-C8D9C7069AE4}" type="presParOf" srcId="{D849208A-939E-44A7-8B11-B91E851D1F9D}" destId="{AF8B7525-613B-4661-8232-248F584790CE}" srcOrd="0" destOrd="0" presId="urn:microsoft.com/office/officeart/2005/8/layout/hierarchy1"/>
    <dgm:cxn modelId="{44E88A3A-FB66-4317-959F-E9F2A7671D91}" type="presParOf" srcId="{AF8B7525-613B-4661-8232-248F584790CE}" destId="{49BF28DB-83AF-45D8-BB3B-E607177D4EC3}" srcOrd="0" destOrd="0" presId="urn:microsoft.com/office/officeart/2005/8/layout/hierarchy1"/>
    <dgm:cxn modelId="{EF3D7498-91AE-4144-B0AE-2D833090F99B}" type="presParOf" srcId="{AF8B7525-613B-4661-8232-248F584790CE}" destId="{9D63ECFB-09C4-4A9E-BABA-4390C0888F31}" srcOrd="1" destOrd="0" presId="urn:microsoft.com/office/officeart/2005/8/layout/hierarchy1"/>
    <dgm:cxn modelId="{A19A228D-FDED-4055-B1B7-F4E92C0B1D31}" type="presParOf" srcId="{D849208A-939E-44A7-8B11-B91E851D1F9D}" destId="{8B32CFB8-36D0-450B-A75E-92DBD75F55C3}" srcOrd="1" destOrd="0" presId="urn:microsoft.com/office/officeart/2005/8/layout/hierarchy1"/>
    <dgm:cxn modelId="{9334EBAE-D9C5-49BB-8056-9230B003DBCE}" type="presParOf" srcId="{8B32CFB8-36D0-450B-A75E-92DBD75F55C3}" destId="{26FF5C5F-17B4-44DD-BA89-C81659BDC390}" srcOrd="0" destOrd="0" presId="urn:microsoft.com/office/officeart/2005/8/layout/hierarchy1"/>
    <dgm:cxn modelId="{3E92CA3C-17F6-4BB4-B850-F615542A38D6}" type="presParOf" srcId="{8B32CFB8-36D0-450B-A75E-92DBD75F55C3}" destId="{F559FAD8-E3AB-4461-8BBF-2A7ACFD8162A}" srcOrd="1" destOrd="0" presId="urn:microsoft.com/office/officeart/2005/8/layout/hierarchy1"/>
    <dgm:cxn modelId="{ECF7A2C6-9182-4C9B-BAFB-CDEBC97FB2D0}" type="presParOf" srcId="{F559FAD8-E3AB-4461-8BBF-2A7ACFD8162A}" destId="{794F2A05-0B9B-412B-8D93-228F71EA88A0}" srcOrd="0" destOrd="0" presId="urn:microsoft.com/office/officeart/2005/8/layout/hierarchy1"/>
    <dgm:cxn modelId="{A7D65619-6FCD-4A4E-B66C-A02020C2CD81}" type="presParOf" srcId="{794F2A05-0B9B-412B-8D93-228F71EA88A0}" destId="{F3D4390D-8BB9-4046-9574-396E2D8E496B}" srcOrd="0" destOrd="0" presId="urn:microsoft.com/office/officeart/2005/8/layout/hierarchy1"/>
    <dgm:cxn modelId="{DCC36C4B-9728-45BA-916F-DDFDDF060BDB}" type="presParOf" srcId="{794F2A05-0B9B-412B-8D93-228F71EA88A0}" destId="{032CA102-4BD7-4D90-80CE-386D8D1E38DB}" srcOrd="1" destOrd="0" presId="urn:microsoft.com/office/officeart/2005/8/layout/hierarchy1"/>
    <dgm:cxn modelId="{E6805C61-CB14-48B1-AB5B-06089AA60A68}" type="presParOf" srcId="{F559FAD8-E3AB-4461-8BBF-2A7ACFD8162A}" destId="{D7DC67BB-1130-4974-B279-51F082446350}" srcOrd="1" destOrd="0" presId="urn:microsoft.com/office/officeart/2005/8/layout/hierarchy1"/>
    <dgm:cxn modelId="{340562E5-9398-46D1-90F4-0CA42E462077}" type="presParOf" srcId="{8B32CFB8-36D0-450B-A75E-92DBD75F55C3}" destId="{3C15DDCD-91D4-4737-9CE4-E55D22E11B7C}" srcOrd="2" destOrd="0" presId="urn:microsoft.com/office/officeart/2005/8/layout/hierarchy1"/>
    <dgm:cxn modelId="{9B6077C6-0809-4CA8-8B8D-270ED9BB258E}" type="presParOf" srcId="{8B32CFB8-36D0-450B-A75E-92DBD75F55C3}" destId="{4977C2F7-BA18-4A31-B95C-1D8442876A2D}" srcOrd="3" destOrd="0" presId="urn:microsoft.com/office/officeart/2005/8/layout/hierarchy1"/>
    <dgm:cxn modelId="{1C42D9EC-C63B-4BF2-9B5B-A576F3E8338C}" type="presParOf" srcId="{4977C2F7-BA18-4A31-B95C-1D8442876A2D}" destId="{F9C8F135-F376-421D-A80C-7785087AA476}" srcOrd="0" destOrd="0" presId="urn:microsoft.com/office/officeart/2005/8/layout/hierarchy1"/>
    <dgm:cxn modelId="{83918068-217C-4DC3-BC53-046D9B9FAAFC}" type="presParOf" srcId="{F9C8F135-F376-421D-A80C-7785087AA476}" destId="{6CF90386-48A5-4949-ADBC-E3163FAD33F5}" srcOrd="0" destOrd="0" presId="urn:microsoft.com/office/officeart/2005/8/layout/hierarchy1"/>
    <dgm:cxn modelId="{2DD001CF-BE69-4A2F-9510-3226833E2781}" type="presParOf" srcId="{F9C8F135-F376-421D-A80C-7785087AA476}" destId="{0D5206D0-B113-407B-80FE-6027B16C7B6B}" srcOrd="1" destOrd="0" presId="urn:microsoft.com/office/officeart/2005/8/layout/hierarchy1"/>
    <dgm:cxn modelId="{8D0BCFE9-8419-4B07-9E07-BC34409226DB}" type="presParOf" srcId="{4977C2F7-BA18-4A31-B95C-1D8442876A2D}" destId="{0C5C78E6-E124-4124-8D55-E1EE2F3588D4}" srcOrd="1" destOrd="0" presId="urn:microsoft.com/office/officeart/2005/8/layout/hierarchy1"/>
    <dgm:cxn modelId="{7578B060-72F0-4530-A97A-C63C1BD79D02}" type="presParOf" srcId="{8B32CFB8-36D0-450B-A75E-92DBD75F55C3}" destId="{A2B349B6-8015-4AAD-A8DD-0A58E3B57AC8}" srcOrd="4" destOrd="0" presId="urn:microsoft.com/office/officeart/2005/8/layout/hierarchy1"/>
    <dgm:cxn modelId="{A6AE3EA4-BE00-4630-892E-2272BF51D687}" type="presParOf" srcId="{8B32CFB8-36D0-450B-A75E-92DBD75F55C3}" destId="{65F45939-C695-4C43-AF39-8A08E1C83713}" srcOrd="5" destOrd="0" presId="urn:microsoft.com/office/officeart/2005/8/layout/hierarchy1"/>
    <dgm:cxn modelId="{631E014B-C34E-4E0F-95F4-A2839EE562CB}" type="presParOf" srcId="{65F45939-C695-4C43-AF39-8A08E1C83713}" destId="{F235B766-F29F-4464-999B-26A320C30C8F}" srcOrd="0" destOrd="0" presId="urn:microsoft.com/office/officeart/2005/8/layout/hierarchy1"/>
    <dgm:cxn modelId="{E686F9D9-4F8F-4A31-81F1-A2A8AE096D66}" type="presParOf" srcId="{F235B766-F29F-4464-999B-26A320C30C8F}" destId="{B99F509F-7469-42A2-9FE3-BC23C8248E22}" srcOrd="0" destOrd="0" presId="urn:microsoft.com/office/officeart/2005/8/layout/hierarchy1"/>
    <dgm:cxn modelId="{7A299FC6-FA00-43BC-8343-BF6ABFDB3985}" type="presParOf" srcId="{F235B766-F29F-4464-999B-26A320C30C8F}" destId="{8121391C-FB19-4E1A-BE64-B31A5B881621}" srcOrd="1" destOrd="0" presId="urn:microsoft.com/office/officeart/2005/8/layout/hierarchy1"/>
    <dgm:cxn modelId="{145CF4FF-2593-4206-853A-23FCCEB8CDD4}" type="presParOf" srcId="{65F45939-C695-4C43-AF39-8A08E1C83713}" destId="{B4087592-B731-4F79-A295-E8FDE613A7F5}" srcOrd="1" destOrd="0" presId="urn:microsoft.com/office/officeart/2005/8/layout/hierarchy1"/>
    <dgm:cxn modelId="{5ED41431-AB0A-47D6-82A6-BB5FBE590816}" type="presParOf" srcId="{8B32CFB8-36D0-450B-A75E-92DBD75F55C3}" destId="{6C7B3276-344F-4349-91EB-848FAD1AF69A}" srcOrd="6" destOrd="0" presId="urn:microsoft.com/office/officeart/2005/8/layout/hierarchy1"/>
    <dgm:cxn modelId="{3B71D0D5-4C99-4369-AA07-4DED00FEA26B}" type="presParOf" srcId="{8B32CFB8-36D0-450B-A75E-92DBD75F55C3}" destId="{4A3C9345-2C91-4C40-B751-3A78040FDFF8}" srcOrd="7" destOrd="0" presId="urn:microsoft.com/office/officeart/2005/8/layout/hierarchy1"/>
    <dgm:cxn modelId="{18628D07-8621-4E85-8569-A80403401A64}" type="presParOf" srcId="{4A3C9345-2C91-4C40-B751-3A78040FDFF8}" destId="{97085211-67F5-4DFB-BEB7-CA3302DB04B1}" srcOrd="0" destOrd="0" presId="urn:microsoft.com/office/officeart/2005/8/layout/hierarchy1"/>
    <dgm:cxn modelId="{6694121A-C611-4C36-97BC-CEC02BE87918}" type="presParOf" srcId="{97085211-67F5-4DFB-BEB7-CA3302DB04B1}" destId="{B005FA41-925A-4371-959F-5C16DD6146E0}" srcOrd="0" destOrd="0" presId="urn:microsoft.com/office/officeart/2005/8/layout/hierarchy1"/>
    <dgm:cxn modelId="{9383B207-96F2-4CCB-B513-BB878BE46150}" type="presParOf" srcId="{97085211-67F5-4DFB-BEB7-CA3302DB04B1}" destId="{767A1AD9-9EB3-4DCB-857C-A028D18D7B8E}" srcOrd="1" destOrd="0" presId="urn:microsoft.com/office/officeart/2005/8/layout/hierarchy1"/>
    <dgm:cxn modelId="{21D858DF-340D-4FC9-A649-37DD68C8EB3A}" type="presParOf" srcId="{4A3C9345-2C91-4C40-B751-3A78040FDFF8}" destId="{37122420-90E5-4FE7-879F-E3F9BEA809C8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321815-2C6F-414E-B417-15142DD2D464}" type="doc">
      <dgm:prSet loTypeId="urn:microsoft.com/office/officeart/2011/layout/Tab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zh-TW" altLang="en-US"/>
        </a:p>
      </dgm:t>
    </dgm:pt>
    <dgm:pt modelId="{ABF42C47-167B-47A6-93DB-2AD114AB8156}">
      <dgm:prSet phldrT="[文字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zh-TW" altLang="en-US" sz="3200" b="1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規範對象</a:t>
          </a:r>
          <a:endParaRPr lang="zh-TW" altLang="en-US" sz="3200" b="1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F0D4C7D-93DB-4106-BB44-B9952DDEC409}" type="parTrans" cxnId="{84A03417-0FFA-401A-A027-28874AD67A5C}">
      <dgm:prSet/>
      <dgm:spPr/>
      <dgm:t>
        <a:bodyPr/>
        <a:lstStyle/>
        <a:p>
          <a:endParaRPr lang="zh-TW" altLang="en-US"/>
        </a:p>
      </dgm:t>
    </dgm:pt>
    <dgm:pt modelId="{DCF1FAF8-1D5B-40CB-9070-D37BE6D232A0}" type="sibTrans" cxnId="{84A03417-0FFA-401A-A027-28874AD67A5C}">
      <dgm:prSet/>
      <dgm:spPr/>
      <dgm:t>
        <a:bodyPr/>
        <a:lstStyle/>
        <a:p>
          <a:endParaRPr lang="zh-TW" altLang="en-US"/>
        </a:p>
      </dgm:t>
    </dgm:pt>
    <dgm:pt modelId="{13EBC59B-866D-4AA8-B3B7-313D26DF9473}">
      <dgm:prSet phldrT="[文字]"/>
      <dgm:spPr/>
      <dgm:t>
        <a:bodyPr/>
        <a:lstStyle/>
        <a:p>
          <a:r>
            <a:rPr lang="zh-TW" altLang="en-US" dirty="0" smtClean="0"/>
            <a:t>ㄐ</a:t>
          </a:r>
          <a:endParaRPr lang="zh-TW" altLang="en-US" dirty="0"/>
        </a:p>
      </dgm:t>
    </dgm:pt>
    <dgm:pt modelId="{999D86B1-A49F-4A3C-AC0C-C4D8AC4D5689}" type="parTrans" cxnId="{DB040BF2-0823-405A-A583-B13FE1E82F67}">
      <dgm:prSet/>
      <dgm:spPr/>
      <dgm:t>
        <a:bodyPr/>
        <a:lstStyle/>
        <a:p>
          <a:endParaRPr lang="zh-TW" altLang="en-US"/>
        </a:p>
      </dgm:t>
    </dgm:pt>
    <dgm:pt modelId="{CE7C8907-E0A7-4ADB-8AE2-044C643E1CF4}" type="sibTrans" cxnId="{DB040BF2-0823-405A-A583-B13FE1E82F67}">
      <dgm:prSet/>
      <dgm:spPr/>
      <dgm:t>
        <a:bodyPr/>
        <a:lstStyle/>
        <a:p>
          <a:endParaRPr lang="zh-TW" altLang="en-US"/>
        </a:p>
      </dgm:t>
    </dgm:pt>
    <dgm:pt modelId="{0CF7E37D-75C3-411B-926A-EEF2D46C63AD}">
      <dgm:prSet phldrT="[文字]" custT="1"/>
      <dgm:spPr/>
      <dgm:t>
        <a:bodyPr/>
        <a:lstStyle/>
        <a:p>
          <a:pPr>
            <a:lnSpc>
              <a:spcPts val="3100"/>
            </a:lnSpc>
          </a:pP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公職人員：依法須申報財產之人。</a:t>
          </a:r>
          <a:endParaRPr lang="zh-TW" altLang="en-US" sz="2800" b="1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3C193D5-E4AB-4EFD-A612-97D4825FE2CC}" type="parTrans" cxnId="{06A64DF3-1260-43D9-8342-0A0E44E02E34}">
      <dgm:prSet/>
      <dgm:spPr/>
      <dgm:t>
        <a:bodyPr/>
        <a:lstStyle/>
        <a:p>
          <a:endParaRPr lang="zh-TW" altLang="en-US"/>
        </a:p>
      </dgm:t>
    </dgm:pt>
    <dgm:pt modelId="{F5E27E09-B4FC-4816-9EE0-06384EBB0CD4}" type="sibTrans" cxnId="{06A64DF3-1260-43D9-8342-0A0E44E02E34}">
      <dgm:prSet/>
      <dgm:spPr/>
      <dgm:t>
        <a:bodyPr/>
        <a:lstStyle/>
        <a:p>
          <a:endParaRPr lang="zh-TW" altLang="en-US"/>
        </a:p>
      </dgm:t>
    </dgm:pt>
    <dgm:pt modelId="{2A62D3C4-BFEA-4B3C-BC51-24FF58C99264}">
      <dgm:prSet phldrT="[文字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zh-TW" altLang="en-US" sz="3200" b="1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規範行為</a:t>
          </a:r>
          <a:endParaRPr lang="zh-TW" altLang="en-US" sz="3200" b="1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A8D0317-8081-49B0-88DC-6CBE90220C18}" type="parTrans" cxnId="{ABAFEA51-2CE9-4975-B506-5F5CD457F299}">
      <dgm:prSet/>
      <dgm:spPr/>
      <dgm:t>
        <a:bodyPr/>
        <a:lstStyle/>
        <a:p>
          <a:endParaRPr lang="zh-TW" altLang="en-US"/>
        </a:p>
      </dgm:t>
    </dgm:pt>
    <dgm:pt modelId="{A3FA5925-B6F7-40DC-914B-4F62AFC39D4A}" type="sibTrans" cxnId="{ABAFEA51-2CE9-4975-B506-5F5CD457F299}">
      <dgm:prSet/>
      <dgm:spPr/>
      <dgm:t>
        <a:bodyPr/>
        <a:lstStyle/>
        <a:p>
          <a:endParaRPr lang="zh-TW" altLang="en-US"/>
        </a:p>
      </dgm:t>
    </dgm:pt>
    <dgm:pt modelId="{C2553CB8-9FB7-4466-BA81-74F9338B0A8B}">
      <dgm:prSet phldrT="[文字]"/>
      <dgm:spPr/>
      <dgm:t>
        <a:bodyPr/>
        <a:lstStyle/>
        <a:p>
          <a:r>
            <a:rPr lang="zh-TW" altLang="en-US" dirty="0" smtClean="0"/>
            <a:t>✙</a:t>
          </a:r>
          <a:endParaRPr lang="en-US" altLang="zh-TW" dirty="0" smtClean="0"/>
        </a:p>
        <a:p>
          <a:endParaRPr lang="zh-TW" altLang="en-US" dirty="0"/>
        </a:p>
      </dgm:t>
    </dgm:pt>
    <dgm:pt modelId="{BDA6E947-C7AF-4A71-8F91-FB00C0B1B4E7}" type="parTrans" cxnId="{7FB0CA64-60D9-4964-BC94-D21E3595DB07}">
      <dgm:prSet/>
      <dgm:spPr/>
      <dgm:t>
        <a:bodyPr/>
        <a:lstStyle/>
        <a:p>
          <a:endParaRPr lang="zh-TW" altLang="en-US"/>
        </a:p>
      </dgm:t>
    </dgm:pt>
    <dgm:pt modelId="{34754DF5-EBB8-463C-A4A2-D1189F7C3F7A}" type="sibTrans" cxnId="{7FB0CA64-60D9-4964-BC94-D21E3595DB07}">
      <dgm:prSet/>
      <dgm:spPr/>
      <dgm:t>
        <a:bodyPr/>
        <a:lstStyle/>
        <a:p>
          <a:endParaRPr lang="zh-TW" altLang="en-US"/>
        </a:p>
      </dgm:t>
    </dgm:pt>
    <dgm:pt modelId="{CE5DEB88-A88D-4C46-978C-BE2190A0B452}">
      <dgm:prSet phldrT="[文字]" custT="1"/>
      <dgm:spPr/>
      <dgm:t>
        <a:bodyPr/>
        <a:lstStyle/>
        <a:p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知有利益衝突應自行迴避。</a:t>
          </a:r>
          <a:endParaRPr lang="zh-TW" altLang="en-US" sz="2800" b="1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AC9859B-B114-4991-8CDD-F35ACCFD19ED}" type="parTrans" cxnId="{EA327677-289D-4AB8-A996-6EFD03FB1505}">
      <dgm:prSet/>
      <dgm:spPr/>
      <dgm:t>
        <a:bodyPr/>
        <a:lstStyle/>
        <a:p>
          <a:endParaRPr lang="zh-TW" altLang="en-US"/>
        </a:p>
      </dgm:t>
    </dgm:pt>
    <dgm:pt modelId="{D3D479A6-D70A-4B1C-A4F1-3D3DBFB5E220}" type="sibTrans" cxnId="{EA327677-289D-4AB8-A996-6EFD03FB1505}">
      <dgm:prSet/>
      <dgm:spPr/>
      <dgm:t>
        <a:bodyPr/>
        <a:lstStyle/>
        <a:p>
          <a:endParaRPr lang="zh-TW" altLang="en-US"/>
        </a:p>
      </dgm:t>
    </dgm:pt>
    <dgm:pt modelId="{D6722060-0359-468C-9EC0-68A433E52E01}">
      <dgm:prSet phldrT="[文字]" custT="1"/>
      <dgm:spPr/>
      <dgm:t>
        <a:bodyPr/>
        <a:lstStyle/>
        <a:p>
          <a:pPr>
            <a:lnSpc>
              <a:spcPts val="3100"/>
            </a:lnSpc>
          </a:pP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公職人員之關係人：公職人員配偶、 共同生活家屬、二親等以內親屬</a:t>
          </a:r>
          <a:r>
            <a:rPr lang="zh-TW" altLang="en-US" sz="2800" b="1" dirty="0" smtClean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。</a:t>
          </a:r>
          <a:endParaRPr lang="zh-TW" altLang="en-US" sz="2800" b="1" dirty="0">
            <a:solidFill>
              <a:schemeClr val="bg2">
                <a:lumMod val="25000"/>
              </a:schemeClr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7A8781A-45E1-4514-9036-4F2EB754C84D}" type="parTrans" cxnId="{932DE2F4-FF08-42F3-91F7-B2035E2C66C1}">
      <dgm:prSet/>
      <dgm:spPr/>
      <dgm:t>
        <a:bodyPr/>
        <a:lstStyle/>
        <a:p>
          <a:endParaRPr lang="zh-TW" altLang="en-US"/>
        </a:p>
      </dgm:t>
    </dgm:pt>
    <dgm:pt modelId="{88C3F415-B717-49E2-8F86-8226695E44F5}" type="sibTrans" cxnId="{932DE2F4-FF08-42F3-91F7-B2035E2C66C1}">
      <dgm:prSet/>
      <dgm:spPr/>
      <dgm:t>
        <a:bodyPr/>
        <a:lstStyle/>
        <a:p>
          <a:endParaRPr lang="zh-TW" altLang="en-US"/>
        </a:p>
      </dgm:t>
    </dgm:pt>
    <dgm:pt modelId="{52CD08FB-E294-43A5-AF4F-86F4BFE19066}">
      <dgm:prSet phldrT="[文字]" custT="1"/>
      <dgm:spPr/>
      <dgm:t>
        <a:bodyPr/>
        <a:lstStyle/>
        <a:p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圖利、請託關說及交易行為的禁 止。</a:t>
          </a:r>
          <a:endParaRPr lang="zh-TW" altLang="en-US" sz="2800" b="1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3400AD8-BC27-472A-ABDA-8D380AC15702}" type="parTrans" cxnId="{CEC2F442-70E3-4C3E-97C2-DDE875F4B9A6}">
      <dgm:prSet/>
      <dgm:spPr/>
      <dgm:t>
        <a:bodyPr/>
        <a:lstStyle/>
        <a:p>
          <a:endParaRPr lang="zh-TW" altLang="en-US"/>
        </a:p>
      </dgm:t>
    </dgm:pt>
    <dgm:pt modelId="{F661AC35-F3AD-4D8E-ACD8-5FBF9728F58D}" type="sibTrans" cxnId="{CEC2F442-70E3-4C3E-97C2-DDE875F4B9A6}">
      <dgm:prSet/>
      <dgm:spPr/>
      <dgm:t>
        <a:bodyPr/>
        <a:lstStyle/>
        <a:p>
          <a:endParaRPr lang="zh-TW" altLang="en-US"/>
        </a:p>
      </dgm:t>
    </dgm:pt>
    <dgm:pt modelId="{11BD8880-DF57-4229-9C0F-BA574A2F00C7}" type="pres">
      <dgm:prSet presAssocID="{E7321815-2C6F-414E-B417-15142DD2D464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F75912DF-D151-4D1D-A300-8D7A7FADCD92}" type="pres">
      <dgm:prSet presAssocID="{ABF42C47-167B-47A6-93DB-2AD114AB8156}" presName="composite" presStyleCnt="0"/>
      <dgm:spPr/>
    </dgm:pt>
    <dgm:pt modelId="{65A344A3-D9C3-4AD7-A20A-FF539828797D}" type="pres">
      <dgm:prSet presAssocID="{ABF42C47-167B-47A6-93DB-2AD114AB8156}" presName="FirstChild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D129D1A-AAB4-43AC-A3EC-700A98492539}" type="pres">
      <dgm:prSet presAssocID="{ABF42C47-167B-47A6-93DB-2AD114AB8156}" presName="Parent" presStyleLbl="alignNode1" presStyleIdx="0" presStyleCnt="2" custScaleX="166492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02E5625-63D3-477B-9D37-860532290375}" type="pres">
      <dgm:prSet presAssocID="{ABF42C47-167B-47A6-93DB-2AD114AB8156}" presName="Accent" presStyleLbl="parChTrans1D1" presStyleIdx="0" presStyleCnt="2"/>
      <dgm:spPr/>
    </dgm:pt>
    <dgm:pt modelId="{731065EE-FD24-4DCD-8855-1B8C7B46C74D}" type="pres">
      <dgm:prSet presAssocID="{ABF42C47-167B-47A6-93DB-2AD114AB8156}" presName="Child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738BDAD-34CD-43C0-9594-463F65A0BD26}" type="pres">
      <dgm:prSet presAssocID="{DCF1FAF8-1D5B-40CB-9070-D37BE6D232A0}" presName="sibTrans" presStyleCnt="0"/>
      <dgm:spPr/>
    </dgm:pt>
    <dgm:pt modelId="{AA5020B9-FF9D-4F59-A2BB-4278FB7F38D8}" type="pres">
      <dgm:prSet presAssocID="{2A62D3C4-BFEA-4B3C-BC51-24FF58C99264}" presName="composite" presStyleCnt="0"/>
      <dgm:spPr/>
    </dgm:pt>
    <dgm:pt modelId="{4855BDE3-FEC9-42F6-A6F2-BA835D16C3B8}" type="pres">
      <dgm:prSet presAssocID="{2A62D3C4-BFEA-4B3C-BC51-24FF58C99264}" presName="FirstChild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0BE006F-DDCC-4058-8E1C-E9405B5648D6}" type="pres">
      <dgm:prSet presAssocID="{2A62D3C4-BFEA-4B3C-BC51-24FF58C99264}" presName="Parent" presStyleLbl="alignNode1" presStyleIdx="1" presStyleCnt="2" custScaleX="167278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0BA9EE4-5667-45B6-A64D-BE6BC862A582}" type="pres">
      <dgm:prSet presAssocID="{2A62D3C4-BFEA-4B3C-BC51-24FF58C99264}" presName="Accent" presStyleLbl="parChTrans1D1" presStyleIdx="1" presStyleCnt="2"/>
      <dgm:spPr/>
    </dgm:pt>
    <dgm:pt modelId="{8EC84B0B-5FBC-4DEB-A7B0-EDC2CA2BDC0B}" type="pres">
      <dgm:prSet presAssocID="{2A62D3C4-BFEA-4B3C-BC51-24FF58C99264}" presName="Child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32DE2F4-FF08-42F3-91F7-B2035E2C66C1}" srcId="{ABF42C47-167B-47A6-93DB-2AD114AB8156}" destId="{D6722060-0359-468C-9EC0-68A433E52E01}" srcOrd="2" destOrd="0" parTransId="{07A8781A-45E1-4514-9036-4F2EB754C84D}" sibTransId="{88C3F415-B717-49E2-8F86-8226695E44F5}"/>
    <dgm:cxn modelId="{1686E05B-B079-4413-9C02-1A418B60553E}" type="presOf" srcId="{0CF7E37D-75C3-411B-926A-EEF2D46C63AD}" destId="{731065EE-FD24-4DCD-8855-1B8C7B46C74D}" srcOrd="0" destOrd="0" presId="urn:microsoft.com/office/officeart/2011/layout/TabList"/>
    <dgm:cxn modelId="{1195B075-51F9-40FF-98DE-FDF08A6C1ABD}" type="presOf" srcId="{ABF42C47-167B-47A6-93DB-2AD114AB8156}" destId="{AD129D1A-AAB4-43AC-A3EC-700A98492539}" srcOrd="0" destOrd="0" presId="urn:microsoft.com/office/officeart/2011/layout/TabList"/>
    <dgm:cxn modelId="{EA327677-289D-4AB8-A996-6EFD03FB1505}" srcId="{2A62D3C4-BFEA-4B3C-BC51-24FF58C99264}" destId="{CE5DEB88-A88D-4C46-978C-BE2190A0B452}" srcOrd="1" destOrd="0" parTransId="{3AC9859B-B114-4991-8CDD-F35ACCFD19ED}" sibTransId="{D3D479A6-D70A-4B1C-A4F1-3D3DBFB5E220}"/>
    <dgm:cxn modelId="{06A64DF3-1260-43D9-8342-0A0E44E02E34}" srcId="{ABF42C47-167B-47A6-93DB-2AD114AB8156}" destId="{0CF7E37D-75C3-411B-926A-EEF2D46C63AD}" srcOrd="1" destOrd="0" parTransId="{23C193D5-E4AB-4EFD-A612-97D4825FE2CC}" sibTransId="{F5E27E09-B4FC-4816-9EE0-06384EBB0CD4}"/>
    <dgm:cxn modelId="{84A03417-0FFA-401A-A027-28874AD67A5C}" srcId="{E7321815-2C6F-414E-B417-15142DD2D464}" destId="{ABF42C47-167B-47A6-93DB-2AD114AB8156}" srcOrd="0" destOrd="0" parTransId="{FF0D4C7D-93DB-4106-BB44-B9952DDEC409}" sibTransId="{DCF1FAF8-1D5B-40CB-9070-D37BE6D232A0}"/>
    <dgm:cxn modelId="{ABAFEA51-2CE9-4975-B506-5F5CD457F299}" srcId="{E7321815-2C6F-414E-B417-15142DD2D464}" destId="{2A62D3C4-BFEA-4B3C-BC51-24FF58C99264}" srcOrd="1" destOrd="0" parTransId="{1A8D0317-8081-49B0-88DC-6CBE90220C18}" sibTransId="{A3FA5925-B6F7-40DC-914B-4F62AFC39D4A}"/>
    <dgm:cxn modelId="{16EE6CC1-62CA-4D11-BFEF-E4BBA717C0D3}" type="presOf" srcId="{D6722060-0359-468C-9EC0-68A433E52E01}" destId="{731065EE-FD24-4DCD-8855-1B8C7B46C74D}" srcOrd="0" destOrd="1" presId="urn:microsoft.com/office/officeart/2011/layout/TabList"/>
    <dgm:cxn modelId="{3F2848AB-C9A6-412A-BA0D-C43447FD59CD}" type="presOf" srcId="{52CD08FB-E294-43A5-AF4F-86F4BFE19066}" destId="{8EC84B0B-5FBC-4DEB-A7B0-EDC2CA2BDC0B}" srcOrd="0" destOrd="1" presId="urn:microsoft.com/office/officeart/2011/layout/TabList"/>
    <dgm:cxn modelId="{1EA6BBC2-A4F6-4979-8014-D649E3AC7EBB}" type="presOf" srcId="{2A62D3C4-BFEA-4B3C-BC51-24FF58C99264}" destId="{F0BE006F-DDCC-4058-8E1C-E9405B5648D6}" srcOrd="0" destOrd="0" presId="urn:microsoft.com/office/officeart/2011/layout/TabList"/>
    <dgm:cxn modelId="{7FB0CA64-60D9-4964-BC94-D21E3595DB07}" srcId="{2A62D3C4-BFEA-4B3C-BC51-24FF58C99264}" destId="{C2553CB8-9FB7-4466-BA81-74F9338B0A8B}" srcOrd="0" destOrd="0" parTransId="{BDA6E947-C7AF-4A71-8F91-FB00C0B1B4E7}" sibTransId="{34754DF5-EBB8-463C-A4A2-D1189F7C3F7A}"/>
    <dgm:cxn modelId="{8FB885BB-CF76-4589-B728-04F3EEF01044}" type="presOf" srcId="{13EBC59B-866D-4AA8-B3B7-313D26DF9473}" destId="{65A344A3-D9C3-4AD7-A20A-FF539828797D}" srcOrd="0" destOrd="0" presId="urn:microsoft.com/office/officeart/2011/layout/TabList"/>
    <dgm:cxn modelId="{AB9DC381-FBCD-47A6-A1A8-8D39501EA435}" type="presOf" srcId="{C2553CB8-9FB7-4466-BA81-74F9338B0A8B}" destId="{4855BDE3-FEC9-42F6-A6F2-BA835D16C3B8}" srcOrd="0" destOrd="0" presId="urn:microsoft.com/office/officeart/2011/layout/TabList"/>
    <dgm:cxn modelId="{DB040BF2-0823-405A-A583-B13FE1E82F67}" srcId="{ABF42C47-167B-47A6-93DB-2AD114AB8156}" destId="{13EBC59B-866D-4AA8-B3B7-313D26DF9473}" srcOrd="0" destOrd="0" parTransId="{999D86B1-A49F-4A3C-AC0C-C4D8AC4D5689}" sibTransId="{CE7C8907-E0A7-4ADB-8AE2-044C643E1CF4}"/>
    <dgm:cxn modelId="{B21837BA-32F8-4BF3-B0C1-B7DD95C4B8F2}" type="presOf" srcId="{CE5DEB88-A88D-4C46-978C-BE2190A0B452}" destId="{8EC84B0B-5FBC-4DEB-A7B0-EDC2CA2BDC0B}" srcOrd="0" destOrd="0" presId="urn:microsoft.com/office/officeart/2011/layout/TabList"/>
    <dgm:cxn modelId="{CEC2F442-70E3-4C3E-97C2-DDE875F4B9A6}" srcId="{2A62D3C4-BFEA-4B3C-BC51-24FF58C99264}" destId="{52CD08FB-E294-43A5-AF4F-86F4BFE19066}" srcOrd="2" destOrd="0" parTransId="{63400AD8-BC27-472A-ABDA-8D380AC15702}" sibTransId="{F661AC35-F3AD-4D8E-ACD8-5FBF9728F58D}"/>
    <dgm:cxn modelId="{D0E2B2D4-513E-4741-BD98-9C1074942375}" type="presOf" srcId="{E7321815-2C6F-414E-B417-15142DD2D464}" destId="{11BD8880-DF57-4229-9C0F-BA574A2F00C7}" srcOrd="0" destOrd="0" presId="urn:microsoft.com/office/officeart/2011/layout/TabList"/>
    <dgm:cxn modelId="{0964B28C-E9FC-4BDA-ACA3-16FED8DAD1AB}" type="presParOf" srcId="{11BD8880-DF57-4229-9C0F-BA574A2F00C7}" destId="{F75912DF-D151-4D1D-A300-8D7A7FADCD92}" srcOrd="0" destOrd="0" presId="urn:microsoft.com/office/officeart/2011/layout/TabList"/>
    <dgm:cxn modelId="{792993D7-120E-4320-860A-539DE1F68B5A}" type="presParOf" srcId="{F75912DF-D151-4D1D-A300-8D7A7FADCD92}" destId="{65A344A3-D9C3-4AD7-A20A-FF539828797D}" srcOrd="0" destOrd="0" presId="urn:microsoft.com/office/officeart/2011/layout/TabList"/>
    <dgm:cxn modelId="{39C02DD8-B7F2-471D-B12E-F62E9469D349}" type="presParOf" srcId="{F75912DF-D151-4D1D-A300-8D7A7FADCD92}" destId="{AD129D1A-AAB4-43AC-A3EC-700A98492539}" srcOrd="1" destOrd="0" presId="urn:microsoft.com/office/officeart/2011/layout/TabList"/>
    <dgm:cxn modelId="{70FA7B69-CAFC-4B97-BD11-BE5EB8D115E6}" type="presParOf" srcId="{F75912DF-D151-4D1D-A300-8D7A7FADCD92}" destId="{202E5625-63D3-477B-9D37-860532290375}" srcOrd="2" destOrd="0" presId="urn:microsoft.com/office/officeart/2011/layout/TabList"/>
    <dgm:cxn modelId="{19393E1E-B55B-46BE-9A40-3B162A40222E}" type="presParOf" srcId="{11BD8880-DF57-4229-9C0F-BA574A2F00C7}" destId="{731065EE-FD24-4DCD-8855-1B8C7B46C74D}" srcOrd="1" destOrd="0" presId="urn:microsoft.com/office/officeart/2011/layout/TabList"/>
    <dgm:cxn modelId="{A1B3AA35-85B2-44F9-BE55-45C17D25FA44}" type="presParOf" srcId="{11BD8880-DF57-4229-9C0F-BA574A2F00C7}" destId="{1738BDAD-34CD-43C0-9594-463F65A0BD26}" srcOrd="2" destOrd="0" presId="urn:microsoft.com/office/officeart/2011/layout/TabList"/>
    <dgm:cxn modelId="{EB21B284-0CB2-4A84-9D58-D67F8781B973}" type="presParOf" srcId="{11BD8880-DF57-4229-9C0F-BA574A2F00C7}" destId="{AA5020B9-FF9D-4F59-A2BB-4278FB7F38D8}" srcOrd="3" destOrd="0" presId="urn:microsoft.com/office/officeart/2011/layout/TabList"/>
    <dgm:cxn modelId="{7F635EA4-92E7-46AD-8F09-48C3A92A32F8}" type="presParOf" srcId="{AA5020B9-FF9D-4F59-A2BB-4278FB7F38D8}" destId="{4855BDE3-FEC9-42F6-A6F2-BA835D16C3B8}" srcOrd="0" destOrd="0" presId="urn:microsoft.com/office/officeart/2011/layout/TabList"/>
    <dgm:cxn modelId="{508968BF-7B88-4EA0-A1D2-58BC01B41717}" type="presParOf" srcId="{AA5020B9-FF9D-4F59-A2BB-4278FB7F38D8}" destId="{F0BE006F-DDCC-4058-8E1C-E9405B5648D6}" srcOrd="1" destOrd="0" presId="urn:microsoft.com/office/officeart/2011/layout/TabList"/>
    <dgm:cxn modelId="{E1B3E246-8985-4573-A666-6222DB6570DA}" type="presParOf" srcId="{AA5020B9-FF9D-4F59-A2BB-4278FB7F38D8}" destId="{20BA9EE4-5667-45B6-A64D-BE6BC862A582}" srcOrd="2" destOrd="0" presId="urn:microsoft.com/office/officeart/2011/layout/TabList"/>
    <dgm:cxn modelId="{9794DBF1-4657-4DB9-BC32-CBDEDFEAF8DC}" type="presParOf" srcId="{11BD8880-DF57-4229-9C0F-BA574A2F00C7}" destId="{8EC84B0B-5FBC-4DEB-A7B0-EDC2CA2BDC0B}" srcOrd="4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321815-2C6F-414E-B417-15142DD2D464}" type="doc">
      <dgm:prSet loTypeId="urn:microsoft.com/office/officeart/2011/layout/Tab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zh-TW" altLang="en-US"/>
        </a:p>
      </dgm:t>
    </dgm:pt>
    <dgm:pt modelId="{ABF42C47-167B-47A6-93DB-2AD114AB8156}">
      <dgm:prSet phldrT="[文字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zh-TW" altLang="en-US" sz="3200" b="1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圖利之禁止</a:t>
          </a:r>
          <a:endParaRPr lang="zh-TW" altLang="en-US" sz="3200" b="1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F0D4C7D-93DB-4106-BB44-B9952DDEC409}" type="parTrans" cxnId="{84A03417-0FFA-401A-A027-28874AD67A5C}">
      <dgm:prSet/>
      <dgm:spPr/>
      <dgm:t>
        <a:bodyPr/>
        <a:lstStyle/>
        <a:p>
          <a:endParaRPr lang="zh-TW" altLang="en-US"/>
        </a:p>
      </dgm:t>
    </dgm:pt>
    <dgm:pt modelId="{DCF1FAF8-1D5B-40CB-9070-D37BE6D232A0}" type="sibTrans" cxnId="{84A03417-0FFA-401A-A027-28874AD67A5C}">
      <dgm:prSet/>
      <dgm:spPr/>
      <dgm:t>
        <a:bodyPr/>
        <a:lstStyle/>
        <a:p>
          <a:endParaRPr lang="zh-TW" altLang="en-US"/>
        </a:p>
      </dgm:t>
    </dgm:pt>
    <dgm:pt modelId="{13EBC59B-866D-4AA8-B3B7-313D26DF9473}">
      <dgm:prSet phldrT="[文字]"/>
      <dgm:spPr/>
      <dgm:t>
        <a:bodyPr/>
        <a:lstStyle/>
        <a:p>
          <a:r>
            <a:rPr lang="zh-TW" altLang="en-US" dirty="0" smtClean="0"/>
            <a:t>ㄐ</a:t>
          </a:r>
          <a:endParaRPr lang="zh-TW" altLang="en-US" dirty="0"/>
        </a:p>
      </dgm:t>
    </dgm:pt>
    <dgm:pt modelId="{999D86B1-A49F-4A3C-AC0C-C4D8AC4D5689}" type="parTrans" cxnId="{DB040BF2-0823-405A-A583-B13FE1E82F67}">
      <dgm:prSet/>
      <dgm:spPr/>
      <dgm:t>
        <a:bodyPr/>
        <a:lstStyle/>
        <a:p>
          <a:endParaRPr lang="zh-TW" altLang="en-US"/>
        </a:p>
      </dgm:t>
    </dgm:pt>
    <dgm:pt modelId="{CE7C8907-E0A7-4ADB-8AE2-044C643E1CF4}" type="sibTrans" cxnId="{DB040BF2-0823-405A-A583-B13FE1E82F67}">
      <dgm:prSet/>
      <dgm:spPr/>
      <dgm:t>
        <a:bodyPr/>
        <a:lstStyle/>
        <a:p>
          <a:endParaRPr lang="zh-TW" altLang="en-US"/>
        </a:p>
      </dgm:t>
    </dgm:pt>
    <dgm:pt modelId="{0CF7E37D-75C3-411B-926A-EEF2D46C63AD}">
      <dgm:prSet phldrT="[文字]" custT="1"/>
      <dgm:spPr/>
      <dgm:t>
        <a:bodyPr/>
        <a:lstStyle/>
        <a:p>
          <a:pPr>
            <a:lnSpc>
              <a:spcPts val="3800"/>
            </a:lnSpc>
          </a:pP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公職人員不得假借職務上之權力、機會或方法，圖其本人或關係人之利益</a:t>
          </a:r>
          <a:r>
            <a:rPr lang="zh-TW" altLang="en-US" sz="2800" b="1" dirty="0" smtClean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。</a:t>
          </a:r>
          <a:endParaRPr lang="zh-TW" altLang="en-US" sz="2800" b="1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3C193D5-E4AB-4EFD-A612-97D4825FE2CC}" type="parTrans" cxnId="{06A64DF3-1260-43D9-8342-0A0E44E02E34}">
      <dgm:prSet/>
      <dgm:spPr/>
      <dgm:t>
        <a:bodyPr/>
        <a:lstStyle/>
        <a:p>
          <a:endParaRPr lang="zh-TW" altLang="en-US"/>
        </a:p>
      </dgm:t>
    </dgm:pt>
    <dgm:pt modelId="{F5E27E09-B4FC-4816-9EE0-06384EBB0CD4}" type="sibTrans" cxnId="{06A64DF3-1260-43D9-8342-0A0E44E02E34}">
      <dgm:prSet/>
      <dgm:spPr/>
      <dgm:t>
        <a:bodyPr/>
        <a:lstStyle/>
        <a:p>
          <a:endParaRPr lang="zh-TW" altLang="en-US"/>
        </a:p>
      </dgm:t>
    </dgm:pt>
    <dgm:pt modelId="{2A62D3C4-BFEA-4B3C-BC51-24FF58C99264}">
      <dgm:prSet phldrT="[文字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zh-TW" altLang="en-US" sz="3200" b="1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內舉要避親</a:t>
          </a:r>
          <a:endParaRPr lang="zh-TW" altLang="en-US" sz="3200" b="1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A8D0317-8081-49B0-88DC-6CBE90220C18}" type="parTrans" cxnId="{ABAFEA51-2CE9-4975-B506-5F5CD457F299}">
      <dgm:prSet/>
      <dgm:spPr/>
      <dgm:t>
        <a:bodyPr/>
        <a:lstStyle/>
        <a:p>
          <a:endParaRPr lang="zh-TW" altLang="en-US"/>
        </a:p>
      </dgm:t>
    </dgm:pt>
    <dgm:pt modelId="{A3FA5925-B6F7-40DC-914B-4F62AFC39D4A}" type="sibTrans" cxnId="{ABAFEA51-2CE9-4975-B506-5F5CD457F299}">
      <dgm:prSet/>
      <dgm:spPr/>
      <dgm:t>
        <a:bodyPr/>
        <a:lstStyle/>
        <a:p>
          <a:endParaRPr lang="zh-TW" altLang="en-US"/>
        </a:p>
      </dgm:t>
    </dgm:pt>
    <dgm:pt modelId="{C2553CB8-9FB7-4466-BA81-74F9338B0A8B}">
      <dgm:prSet phldrT="[文字]"/>
      <dgm:spPr/>
      <dgm:t>
        <a:bodyPr/>
        <a:lstStyle/>
        <a:p>
          <a:r>
            <a:rPr lang="zh-TW" altLang="en-US" dirty="0" smtClean="0"/>
            <a:t>✙</a:t>
          </a:r>
          <a:endParaRPr lang="en-US" altLang="zh-TW" dirty="0" smtClean="0"/>
        </a:p>
        <a:p>
          <a:endParaRPr lang="zh-TW" altLang="en-US" dirty="0"/>
        </a:p>
      </dgm:t>
    </dgm:pt>
    <dgm:pt modelId="{BDA6E947-C7AF-4A71-8F91-FB00C0B1B4E7}" type="parTrans" cxnId="{7FB0CA64-60D9-4964-BC94-D21E3595DB07}">
      <dgm:prSet/>
      <dgm:spPr/>
      <dgm:t>
        <a:bodyPr/>
        <a:lstStyle/>
        <a:p>
          <a:endParaRPr lang="zh-TW" altLang="en-US"/>
        </a:p>
      </dgm:t>
    </dgm:pt>
    <dgm:pt modelId="{34754DF5-EBB8-463C-A4A2-D1189F7C3F7A}" type="sibTrans" cxnId="{7FB0CA64-60D9-4964-BC94-D21E3595DB07}">
      <dgm:prSet/>
      <dgm:spPr/>
      <dgm:t>
        <a:bodyPr/>
        <a:lstStyle/>
        <a:p>
          <a:endParaRPr lang="zh-TW" altLang="en-US"/>
        </a:p>
      </dgm:t>
    </dgm:pt>
    <dgm:pt modelId="{CE5DEB88-A88D-4C46-978C-BE2190A0B452}">
      <dgm:prSet phldrT="[文字]" custT="1"/>
      <dgm:spPr/>
      <dgm:t>
        <a:bodyPr/>
        <a:lstStyle/>
        <a:p>
          <a:pPr>
            <a:lnSpc>
              <a:spcPts val="3800"/>
            </a:lnSpc>
          </a:pP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人事任用屬非財產上利益，應予迴避</a:t>
          </a:r>
          <a:endParaRPr lang="zh-TW" altLang="en-US" sz="2800" b="1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AC9859B-B114-4991-8CDD-F35ACCFD19ED}" type="parTrans" cxnId="{EA327677-289D-4AB8-A996-6EFD03FB1505}">
      <dgm:prSet/>
      <dgm:spPr/>
      <dgm:t>
        <a:bodyPr/>
        <a:lstStyle/>
        <a:p>
          <a:endParaRPr lang="zh-TW" altLang="en-US"/>
        </a:p>
      </dgm:t>
    </dgm:pt>
    <dgm:pt modelId="{D3D479A6-D70A-4B1C-A4F1-3D3DBFB5E220}" type="sibTrans" cxnId="{EA327677-289D-4AB8-A996-6EFD03FB1505}">
      <dgm:prSet/>
      <dgm:spPr/>
      <dgm:t>
        <a:bodyPr/>
        <a:lstStyle/>
        <a:p>
          <a:endParaRPr lang="zh-TW" altLang="en-US"/>
        </a:p>
      </dgm:t>
    </dgm:pt>
    <dgm:pt modelId="{7F5B0015-D73F-4951-955A-EC9D07B66B69}">
      <dgm:prSet phldrT="[文字]" custT="1"/>
      <dgm:spPr/>
      <dgm:t>
        <a:bodyPr/>
        <a:lstStyle/>
        <a:p>
          <a:pPr>
            <a:lnSpc>
              <a:spcPts val="3800"/>
            </a:lnSpc>
          </a:pPr>
          <a:r>
            <a:rPr 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僱用子女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／</a:t>
          </a:r>
          <a:r>
            <a:rPr 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聘妻任教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　</a:t>
          </a:r>
          <a:r>
            <a:rPr 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校長罰百萬</a:t>
          </a:r>
          <a:endParaRPr lang="zh-TW" altLang="en-US" sz="2800" b="1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9BF53B1-F5B8-4A1F-A503-DE4F42598E3A}" type="parTrans" cxnId="{2584C715-3ECA-449B-A43D-EEBD61AA2B61}">
      <dgm:prSet/>
      <dgm:spPr/>
      <dgm:t>
        <a:bodyPr/>
        <a:lstStyle/>
        <a:p>
          <a:endParaRPr lang="zh-TW" altLang="en-US"/>
        </a:p>
      </dgm:t>
    </dgm:pt>
    <dgm:pt modelId="{18D4BB1D-6209-4431-82CD-AF91B13C2B62}" type="sibTrans" cxnId="{2584C715-3ECA-449B-A43D-EEBD61AA2B61}">
      <dgm:prSet/>
      <dgm:spPr/>
      <dgm:t>
        <a:bodyPr/>
        <a:lstStyle/>
        <a:p>
          <a:endParaRPr lang="zh-TW" altLang="en-US"/>
        </a:p>
      </dgm:t>
    </dgm:pt>
    <dgm:pt modelId="{11BD8880-DF57-4229-9C0F-BA574A2F00C7}" type="pres">
      <dgm:prSet presAssocID="{E7321815-2C6F-414E-B417-15142DD2D464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F75912DF-D151-4D1D-A300-8D7A7FADCD92}" type="pres">
      <dgm:prSet presAssocID="{ABF42C47-167B-47A6-93DB-2AD114AB8156}" presName="composite" presStyleCnt="0"/>
      <dgm:spPr/>
    </dgm:pt>
    <dgm:pt modelId="{65A344A3-D9C3-4AD7-A20A-FF539828797D}" type="pres">
      <dgm:prSet presAssocID="{ABF42C47-167B-47A6-93DB-2AD114AB8156}" presName="FirstChild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D129D1A-AAB4-43AC-A3EC-700A98492539}" type="pres">
      <dgm:prSet presAssocID="{ABF42C47-167B-47A6-93DB-2AD114AB8156}" presName="Parent" presStyleLbl="alignNode1" presStyleIdx="0" presStyleCnt="2" custScaleX="166492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02E5625-63D3-477B-9D37-860532290375}" type="pres">
      <dgm:prSet presAssocID="{ABF42C47-167B-47A6-93DB-2AD114AB8156}" presName="Accent" presStyleLbl="parChTrans1D1" presStyleIdx="0" presStyleCnt="2"/>
      <dgm:spPr/>
    </dgm:pt>
    <dgm:pt modelId="{731065EE-FD24-4DCD-8855-1B8C7B46C74D}" type="pres">
      <dgm:prSet presAssocID="{ABF42C47-167B-47A6-93DB-2AD114AB8156}" presName="Child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738BDAD-34CD-43C0-9594-463F65A0BD26}" type="pres">
      <dgm:prSet presAssocID="{DCF1FAF8-1D5B-40CB-9070-D37BE6D232A0}" presName="sibTrans" presStyleCnt="0"/>
      <dgm:spPr/>
    </dgm:pt>
    <dgm:pt modelId="{AA5020B9-FF9D-4F59-A2BB-4278FB7F38D8}" type="pres">
      <dgm:prSet presAssocID="{2A62D3C4-BFEA-4B3C-BC51-24FF58C99264}" presName="composite" presStyleCnt="0"/>
      <dgm:spPr/>
    </dgm:pt>
    <dgm:pt modelId="{4855BDE3-FEC9-42F6-A6F2-BA835D16C3B8}" type="pres">
      <dgm:prSet presAssocID="{2A62D3C4-BFEA-4B3C-BC51-24FF58C99264}" presName="FirstChild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0BE006F-DDCC-4058-8E1C-E9405B5648D6}" type="pres">
      <dgm:prSet presAssocID="{2A62D3C4-BFEA-4B3C-BC51-24FF58C99264}" presName="Parent" presStyleLbl="alignNode1" presStyleIdx="1" presStyleCnt="2" custScaleX="167278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0BA9EE4-5667-45B6-A64D-BE6BC862A582}" type="pres">
      <dgm:prSet presAssocID="{2A62D3C4-BFEA-4B3C-BC51-24FF58C99264}" presName="Accent" presStyleLbl="parChTrans1D1" presStyleIdx="1" presStyleCnt="2"/>
      <dgm:spPr/>
    </dgm:pt>
    <dgm:pt modelId="{8EC84B0B-5FBC-4DEB-A7B0-EDC2CA2BDC0B}" type="pres">
      <dgm:prSet presAssocID="{2A62D3C4-BFEA-4B3C-BC51-24FF58C99264}" presName="Child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FF076C26-92C9-4912-A8AD-7D07B7BDF7B9}" type="presOf" srcId="{E7321815-2C6F-414E-B417-15142DD2D464}" destId="{11BD8880-DF57-4229-9C0F-BA574A2F00C7}" srcOrd="0" destOrd="0" presId="urn:microsoft.com/office/officeart/2011/layout/TabList"/>
    <dgm:cxn modelId="{A9079A02-CA93-4137-BB1E-6FEA1C8033E3}" type="presOf" srcId="{0CF7E37D-75C3-411B-926A-EEF2D46C63AD}" destId="{731065EE-FD24-4DCD-8855-1B8C7B46C74D}" srcOrd="0" destOrd="0" presId="urn:microsoft.com/office/officeart/2011/layout/TabList"/>
    <dgm:cxn modelId="{868E475B-F3E8-4E8D-93D6-91147403209F}" type="presOf" srcId="{ABF42C47-167B-47A6-93DB-2AD114AB8156}" destId="{AD129D1A-AAB4-43AC-A3EC-700A98492539}" srcOrd="0" destOrd="0" presId="urn:microsoft.com/office/officeart/2011/layout/TabList"/>
    <dgm:cxn modelId="{1E8AFFFC-84DF-46E1-B2CD-B9D57A844B7B}" type="presOf" srcId="{C2553CB8-9FB7-4466-BA81-74F9338B0A8B}" destId="{4855BDE3-FEC9-42F6-A6F2-BA835D16C3B8}" srcOrd="0" destOrd="0" presId="urn:microsoft.com/office/officeart/2011/layout/TabList"/>
    <dgm:cxn modelId="{EA327677-289D-4AB8-A996-6EFD03FB1505}" srcId="{2A62D3C4-BFEA-4B3C-BC51-24FF58C99264}" destId="{CE5DEB88-A88D-4C46-978C-BE2190A0B452}" srcOrd="1" destOrd="0" parTransId="{3AC9859B-B114-4991-8CDD-F35ACCFD19ED}" sibTransId="{D3D479A6-D70A-4B1C-A4F1-3D3DBFB5E220}"/>
    <dgm:cxn modelId="{06A64DF3-1260-43D9-8342-0A0E44E02E34}" srcId="{ABF42C47-167B-47A6-93DB-2AD114AB8156}" destId="{0CF7E37D-75C3-411B-926A-EEF2D46C63AD}" srcOrd="1" destOrd="0" parTransId="{23C193D5-E4AB-4EFD-A612-97D4825FE2CC}" sibTransId="{F5E27E09-B4FC-4816-9EE0-06384EBB0CD4}"/>
    <dgm:cxn modelId="{84A03417-0FFA-401A-A027-28874AD67A5C}" srcId="{E7321815-2C6F-414E-B417-15142DD2D464}" destId="{ABF42C47-167B-47A6-93DB-2AD114AB8156}" srcOrd="0" destOrd="0" parTransId="{FF0D4C7D-93DB-4106-BB44-B9952DDEC409}" sibTransId="{DCF1FAF8-1D5B-40CB-9070-D37BE6D232A0}"/>
    <dgm:cxn modelId="{ABAFEA51-2CE9-4975-B506-5F5CD457F299}" srcId="{E7321815-2C6F-414E-B417-15142DD2D464}" destId="{2A62D3C4-BFEA-4B3C-BC51-24FF58C99264}" srcOrd="1" destOrd="0" parTransId="{1A8D0317-8081-49B0-88DC-6CBE90220C18}" sibTransId="{A3FA5925-B6F7-40DC-914B-4F62AFC39D4A}"/>
    <dgm:cxn modelId="{04076361-0DC1-4091-A25A-D22E3F3D51D5}" type="presOf" srcId="{7F5B0015-D73F-4951-955A-EC9D07B66B69}" destId="{8EC84B0B-5FBC-4DEB-A7B0-EDC2CA2BDC0B}" srcOrd="0" destOrd="1" presId="urn:microsoft.com/office/officeart/2011/layout/TabList"/>
    <dgm:cxn modelId="{2584C715-3ECA-449B-A43D-EEBD61AA2B61}" srcId="{2A62D3C4-BFEA-4B3C-BC51-24FF58C99264}" destId="{7F5B0015-D73F-4951-955A-EC9D07B66B69}" srcOrd="2" destOrd="0" parTransId="{D9BF53B1-F5B8-4A1F-A503-DE4F42598E3A}" sibTransId="{18D4BB1D-6209-4431-82CD-AF91B13C2B62}"/>
    <dgm:cxn modelId="{D278EC42-0293-49D0-8148-3B2884AE393C}" type="presOf" srcId="{CE5DEB88-A88D-4C46-978C-BE2190A0B452}" destId="{8EC84B0B-5FBC-4DEB-A7B0-EDC2CA2BDC0B}" srcOrd="0" destOrd="0" presId="urn:microsoft.com/office/officeart/2011/layout/TabList"/>
    <dgm:cxn modelId="{7FB0CA64-60D9-4964-BC94-D21E3595DB07}" srcId="{2A62D3C4-BFEA-4B3C-BC51-24FF58C99264}" destId="{C2553CB8-9FB7-4466-BA81-74F9338B0A8B}" srcOrd="0" destOrd="0" parTransId="{BDA6E947-C7AF-4A71-8F91-FB00C0B1B4E7}" sibTransId="{34754DF5-EBB8-463C-A4A2-D1189F7C3F7A}"/>
    <dgm:cxn modelId="{DB040BF2-0823-405A-A583-B13FE1E82F67}" srcId="{ABF42C47-167B-47A6-93DB-2AD114AB8156}" destId="{13EBC59B-866D-4AA8-B3B7-313D26DF9473}" srcOrd="0" destOrd="0" parTransId="{999D86B1-A49F-4A3C-AC0C-C4D8AC4D5689}" sibTransId="{CE7C8907-E0A7-4ADB-8AE2-044C643E1CF4}"/>
    <dgm:cxn modelId="{83B82B83-06A4-48C1-8EFD-2E7BD8A2850D}" type="presOf" srcId="{13EBC59B-866D-4AA8-B3B7-313D26DF9473}" destId="{65A344A3-D9C3-4AD7-A20A-FF539828797D}" srcOrd="0" destOrd="0" presId="urn:microsoft.com/office/officeart/2011/layout/TabList"/>
    <dgm:cxn modelId="{AC3E5B64-8076-49E9-A939-ACFBFF7D853C}" type="presOf" srcId="{2A62D3C4-BFEA-4B3C-BC51-24FF58C99264}" destId="{F0BE006F-DDCC-4058-8E1C-E9405B5648D6}" srcOrd="0" destOrd="0" presId="urn:microsoft.com/office/officeart/2011/layout/TabList"/>
    <dgm:cxn modelId="{15B717DB-23D7-495C-9B1B-F2C749C9AEB3}" type="presParOf" srcId="{11BD8880-DF57-4229-9C0F-BA574A2F00C7}" destId="{F75912DF-D151-4D1D-A300-8D7A7FADCD92}" srcOrd="0" destOrd="0" presId="urn:microsoft.com/office/officeart/2011/layout/TabList"/>
    <dgm:cxn modelId="{2B34F2CB-F6DC-40DC-B28B-049722A5E8E1}" type="presParOf" srcId="{F75912DF-D151-4D1D-A300-8D7A7FADCD92}" destId="{65A344A3-D9C3-4AD7-A20A-FF539828797D}" srcOrd="0" destOrd="0" presId="urn:microsoft.com/office/officeart/2011/layout/TabList"/>
    <dgm:cxn modelId="{7418F3EC-2103-46DA-BBA8-7309142456B4}" type="presParOf" srcId="{F75912DF-D151-4D1D-A300-8D7A7FADCD92}" destId="{AD129D1A-AAB4-43AC-A3EC-700A98492539}" srcOrd="1" destOrd="0" presId="urn:microsoft.com/office/officeart/2011/layout/TabList"/>
    <dgm:cxn modelId="{EB418C6B-2367-43A4-B54F-B072C7E27812}" type="presParOf" srcId="{F75912DF-D151-4D1D-A300-8D7A7FADCD92}" destId="{202E5625-63D3-477B-9D37-860532290375}" srcOrd="2" destOrd="0" presId="urn:microsoft.com/office/officeart/2011/layout/TabList"/>
    <dgm:cxn modelId="{90629FC1-C50F-4C2F-8A8F-DC69B630A424}" type="presParOf" srcId="{11BD8880-DF57-4229-9C0F-BA574A2F00C7}" destId="{731065EE-FD24-4DCD-8855-1B8C7B46C74D}" srcOrd="1" destOrd="0" presId="urn:microsoft.com/office/officeart/2011/layout/TabList"/>
    <dgm:cxn modelId="{EB36670D-CBEF-4EF9-B180-8419FA1343C3}" type="presParOf" srcId="{11BD8880-DF57-4229-9C0F-BA574A2F00C7}" destId="{1738BDAD-34CD-43C0-9594-463F65A0BD26}" srcOrd="2" destOrd="0" presId="urn:microsoft.com/office/officeart/2011/layout/TabList"/>
    <dgm:cxn modelId="{1EEEB902-4321-4CC9-99B2-F4F4E29D7E26}" type="presParOf" srcId="{11BD8880-DF57-4229-9C0F-BA574A2F00C7}" destId="{AA5020B9-FF9D-4F59-A2BB-4278FB7F38D8}" srcOrd="3" destOrd="0" presId="urn:microsoft.com/office/officeart/2011/layout/TabList"/>
    <dgm:cxn modelId="{D9BBE91B-C5CB-4F86-B617-8DC441D74121}" type="presParOf" srcId="{AA5020B9-FF9D-4F59-A2BB-4278FB7F38D8}" destId="{4855BDE3-FEC9-42F6-A6F2-BA835D16C3B8}" srcOrd="0" destOrd="0" presId="urn:microsoft.com/office/officeart/2011/layout/TabList"/>
    <dgm:cxn modelId="{40BDFA85-56C4-4E65-9C9C-BDBE7082E36A}" type="presParOf" srcId="{AA5020B9-FF9D-4F59-A2BB-4278FB7F38D8}" destId="{F0BE006F-DDCC-4058-8E1C-E9405B5648D6}" srcOrd="1" destOrd="0" presId="urn:microsoft.com/office/officeart/2011/layout/TabList"/>
    <dgm:cxn modelId="{428F143A-B0CE-400E-9897-6A8A17476C27}" type="presParOf" srcId="{AA5020B9-FF9D-4F59-A2BB-4278FB7F38D8}" destId="{20BA9EE4-5667-45B6-A64D-BE6BC862A582}" srcOrd="2" destOrd="0" presId="urn:microsoft.com/office/officeart/2011/layout/TabList"/>
    <dgm:cxn modelId="{DF6C65F7-CA8A-4304-B295-A9FCE34DC1D0}" type="presParOf" srcId="{11BD8880-DF57-4229-9C0F-BA574A2F00C7}" destId="{8EC84B0B-5FBC-4DEB-A7B0-EDC2CA2BDC0B}" srcOrd="4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321815-2C6F-414E-B417-15142DD2D464}" type="doc">
      <dgm:prSet loTypeId="urn:microsoft.com/office/officeart/2011/layout/Tab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zh-TW" altLang="en-US"/>
        </a:p>
      </dgm:t>
    </dgm:pt>
    <dgm:pt modelId="{ABF42C47-167B-47A6-93DB-2AD114AB8156}">
      <dgm:prSet phldrT="[文字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zh-TW" altLang="en-US" sz="3200" b="1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交易之禁止</a:t>
          </a:r>
          <a:endParaRPr lang="zh-TW" altLang="en-US" sz="3200" b="1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F0D4C7D-93DB-4106-BB44-B9952DDEC409}" type="parTrans" cxnId="{84A03417-0FFA-401A-A027-28874AD67A5C}">
      <dgm:prSet/>
      <dgm:spPr/>
      <dgm:t>
        <a:bodyPr/>
        <a:lstStyle/>
        <a:p>
          <a:endParaRPr lang="zh-TW" altLang="en-US"/>
        </a:p>
      </dgm:t>
    </dgm:pt>
    <dgm:pt modelId="{DCF1FAF8-1D5B-40CB-9070-D37BE6D232A0}" type="sibTrans" cxnId="{84A03417-0FFA-401A-A027-28874AD67A5C}">
      <dgm:prSet/>
      <dgm:spPr/>
      <dgm:t>
        <a:bodyPr/>
        <a:lstStyle/>
        <a:p>
          <a:endParaRPr lang="zh-TW" altLang="en-US"/>
        </a:p>
      </dgm:t>
    </dgm:pt>
    <dgm:pt modelId="{13EBC59B-866D-4AA8-B3B7-313D26DF9473}">
      <dgm:prSet phldrT="[文字]"/>
      <dgm:spPr/>
      <dgm:t>
        <a:bodyPr/>
        <a:lstStyle/>
        <a:p>
          <a:r>
            <a:rPr lang="zh-TW" altLang="en-US" dirty="0" smtClean="0"/>
            <a:t>ㄐ</a:t>
          </a:r>
          <a:endParaRPr lang="zh-TW" altLang="en-US" dirty="0"/>
        </a:p>
      </dgm:t>
    </dgm:pt>
    <dgm:pt modelId="{999D86B1-A49F-4A3C-AC0C-C4D8AC4D5689}" type="parTrans" cxnId="{DB040BF2-0823-405A-A583-B13FE1E82F67}">
      <dgm:prSet/>
      <dgm:spPr/>
      <dgm:t>
        <a:bodyPr/>
        <a:lstStyle/>
        <a:p>
          <a:endParaRPr lang="zh-TW" altLang="en-US"/>
        </a:p>
      </dgm:t>
    </dgm:pt>
    <dgm:pt modelId="{CE7C8907-E0A7-4ADB-8AE2-044C643E1CF4}" type="sibTrans" cxnId="{DB040BF2-0823-405A-A583-B13FE1E82F67}">
      <dgm:prSet/>
      <dgm:spPr/>
      <dgm:t>
        <a:bodyPr/>
        <a:lstStyle/>
        <a:p>
          <a:endParaRPr lang="zh-TW" altLang="en-US"/>
        </a:p>
      </dgm:t>
    </dgm:pt>
    <dgm:pt modelId="{0CF7E37D-75C3-411B-926A-EEF2D46C63AD}">
      <dgm:prSet phldrT="[文字]" custT="1"/>
      <dgm:spPr/>
      <dgm:t>
        <a:bodyPr/>
        <a:lstStyle/>
        <a:p>
          <a:pPr>
            <a:lnSpc>
              <a:spcPts val="3800"/>
            </a:lnSpc>
          </a:pPr>
          <a:r>
            <a:rPr 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公職人員或其關係人，不得與公職人員服務之機關為買賣承攬等交易行為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（</a:t>
          </a:r>
          <a:r>
            <a:rPr 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應予迴避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）</a:t>
          </a:r>
          <a:r>
            <a:rPr lang="zh-TW" altLang="en-US" sz="2800" b="1" dirty="0" smtClean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。</a:t>
          </a:r>
          <a:endParaRPr lang="zh-TW" altLang="en-US" sz="2800" b="1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3C193D5-E4AB-4EFD-A612-97D4825FE2CC}" type="parTrans" cxnId="{06A64DF3-1260-43D9-8342-0A0E44E02E34}">
      <dgm:prSet/>
      <dgm:spPr/>
      <dgm:t>
        <a:bodyPr/>
        <a:lstStyle/>
        <a:p>
          <a:endParaRPr lang="zh-TW" altLang="en-US"/>
        </a:p>
      </dgm:t>
    </dgm:pt>
    <dgm:pt modelId="{F5E27E09-B4FC-4816-9EE0-06384EBB0CD4}" type="sibTrans" cxnId="{06A64DF3-1260-43D9-8342-0A0E44E02E34}">
      <dgm:prSet/>
      <dgm:spPr/>
      <dgm:t>
        <a:bodyPr/>
        <a:lstStyle/>
        <a:p>
          <a:endParaRPr lang="zh-TW" altLang="en-US"/>
        </a:p>
      </dgm:t>
    </dgm:pt>
    <dgm:pt modelId="{2A62D3C4-BFEA-4B3C-BC51-24FF58C99264}">
      <dgm:prSet phldrT="[文字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zh-TW" altLang="en-US" sz="3200" b="1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裁罰案例</a:t>
          </a:r>
          <a:endParaRPr lang="zh-TW" altLang="en-US" sz="3200" b="1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A8D0317-8081-49B0-88DC-6CBE90220C18}" type="parTrans" cxnId="{ABAFEA51-2CE9-4975-B506-5F5CD457F299}">
      <dgm:prSet/>
      <dgm:spPr/>
      <dgm:t>
        <a:bodyPr/>
        <a:lstStyle/>
        <a:p>
          <a:endParaRPr lang="zh-TW" altLang="en-US"/>
        </a:p>
      </dgm:t>
    </dgm:pt>
    <dgm:pt modelId="{A3FA5925-B6F7-40DC-914B-4F62AFC39D4A}" type="sibTrans" cxnId="{ABAFEA51-2CE9-4975-B506-5F5CD457F299}">
      <dgm:prSet/>
      <dgm:spPr/>
      <dgm:t>
        <a:bodyPr/>
        <a:lstStyle/>
        <a:p>
          <a:endParaRPr lang="zh-TW" altLang="en-US"/>
        </a:p>
      </dgm:t>
    </dgm:pt>
    <dgm:pt modelId="{C2553CB8-9FB7-4466-BA81-74F9338B0A8B}">
      <dgm:prSet phldrT="[文字]"/>
      <dgm:spPr/>
      <dgm:t>
        <a:bodyPr/>
        <a:lstStyle/>
        <a:p>
          <a:r>
            <a:rPr lang="zh-TW" altLang="en-US" dirty="0" smtClean="0"/>
            <a:t>✙</a:t>
          </a:r>
          <a:endParaRPr lang="en-US" altLang="zh-TW" dirty="0" smtClean="0"/>
        </a:p>
        <a:p>
          <a:endParaRPr lang="zh-TW" altLang="en-US" dirty="0"/>
        </a:p>
      </dgm:t>
    </dgm:pt>
    <dgm:pt modelId="{BDA6E947-C7AF-4A71-8F91-FB00C0B1B4E7}" type="parTrans" cxnId="{7FB0CA64-60D9-4964-BC94-D21E3595DB07}">
      <dgm:prSet/>
      <dgm:spPr/>
      <dgm:t>
        <a:bodyPr/>
        <a:lstStyle/>
        <a:p>
          <a:endParaRPr lang="zh-TW" altLang="en-US"/>
        </a:p>
      </dgm:t>
    </dgm:pt>
    <dgm:pt modelId="{34754DF5-EBB8-463C-A4A2-D1189F7C3F7A}" type="sibTrans" cxnId="{7FB0CA64-60D9-4964-BC94-D21E3595DB07}">
      <dgm:prSet/>
      <dgm:spPr/>
      <dgm:t>
        <a:bodyPr/>
        <a:lstStyle/>
        <a:p>
          <a:endParaRPr lang="zh-TW" altLang="en-US"/>
        </a:p>
      </dgm:t>
    </dgm:pt>
    <dgm:pt modelId="{CE5DEB88-A88D-4C46-978C-BE2190A0B452}">
      <dgm:prSet phldrT="[文字]" custT="1"/>
      <dgm:spPr/>
      <dgm:t>
        <a:bodyPr/>
        <a:lstStyle/>
        <a:p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學校總務主任姐夫之公司，參與該校採購案得標，</a:t>
          </a:r>
          <a:r>
            <a:rPr 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罰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得標價</a:t>
          </a:r>
          <a:r>
            <a:rPr lang="en-US" altLang="zh-TW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zh-TW" altLang="en-US" sz="28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倍之罰緩。</a:t>
          </a:r>
          <a:endParaRPr lang="zh-TW" altLang="en-US" sz="2800" b="1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AC9859B-B114-4991-8CDD-F35ACCFD19ED}" type="parTrans" cxnId="{EA327677-289D-4AB8-A996-6EFD03FB1505}">
      <dgm:prSet/>
      <dgm:spPr/>
      <dgm:t>
        <a:bodyPr/>
        <a:lstStyle/>
        <a:p>
          <a:endParaRPr lang="zh-TW" altLang="en-US"/>
        </a:p>
      </dgm:t>
    </dgm:pt>
    <dgm:pt modelId="{D3D479A6-D70A-4B1C-A4F1-3D3DBFB5E220}" type="sibTrans" cxnId="{EA327677-289D-4AB8-A996-6EFD03FB1505}">
      <dgm:prSet/>
      <dgm:spPr/>
      <dgm:t>
        <a:bodyPr/>
        <a:lstStyle/>
        <a:p>
          <a:endParaRPr lang="zh-TW" altLang="en-US"/>
        </a:p>
      </dgm:t>
    </dgm:pt>
    <dgm:pt modelId="{11BD8880-DF57-4229-9C0F-BA574A2F00C7}" type="pres">
      <dgm:prSet presAssocID="{E7321815-2C6F-414E-B417-15142DD2D464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F75912DF-D151-4D1D-A300-8D7A7FADCD92}" type="pres">
      <dgm:prSet presAssocID="{ABF42C47-167B-47A6-93DB-2AD114AB8156}" presName="composite" presStyleCnt="0"/>
      <dgm:spPr/>
    </dgm:pt>
    <dgm:pt modelId="{65A344A3-D9C3-4AD7-A20A-FF539828797D}" type="pres">
      <dgm:prSet presAssocID="{ABF42C47-167B-47A6-93DB-2AD114AB8156}" presName="FirstChild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D129D1A-AAB4-43AC-A3EC-700A98492539}" type="pres">
      <dgm:prSet presAssocID="{ABF42C47-167B-47A6-93DB-2AD114AB8156}" presName="Parent" presStyleLbl="alignNode1" presStyleIdx="0" presStyleCnt="2" custScaleX="166492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02E5625-63D3-477B-9D37-860532290375}" type="pres">
      <dgm:prSet presAssocID="{ABF42C47-167B-47A6-93DB-2AD114AB8156}" presName="Accent" presStyleLbl="parChTrans1D1" presStyleIdx="0" presStyleCnt="2"/>
      <dgm:spPr/>
    </dgm:pt>
    <dgm:pt modelId="{731065EE-FD24-4DCD-8855-1B8C7B46C74D}" type="pres">
      <dgm:prSet presAssocID="{ABF42C47-167B-47A6-93DB-2AD114AB8156}" presName="Child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738BDAD-34CD-43C0-9594-463F65A0BD26}" type="pres">
      <dgm:prSet presAssocID="{DCF1FAF8-1D5B-40CB-9070-D37BE6D232A0}" presName="sibTrans" presStyleCnt="0"/>
      <dgm:spPr/>
    </dgm:pt>
    <dgm:pt modelId="{AA5020B9-FF9D-4F59-A2BB-4278FB7F38D8}" type="pres">
      <dgm:prSet presAssocID="{2A62D3C4-BFEA-4B3C-BC51-24FF58C99264}" presName="composite" presStyleCnt="0"/>
      <dgm:spPr/>
    </dgm:pt>
    <dgm:pt modelId="{4855BDE3-FEC9-42F6-A6F2-BA835D16C3B8}" type="pres">
      <dgm:prSet presAssocID="{2A62D3C4-BFEA-4B3C-BC51-24FF58C99264}" presName="FirstChild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0BE006F-DDCC-4058-8E1C-E9405B5648D6}" type="pres">
      <dgm:prSet presAssocID="{2A62D3C4-BFEA-4B3C-BC51-24FF58C99264}" presName="Parent" presStyleLbl="alignNode1" presStyleIdx="1" presStyleCnt="2" custScaleX="167278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0BA9EE4-5667-45B6-A64D-BE6BC862A582}" type="pres">
      <dgm:prSet presAssocID="{2A62D3C4-BFEA-4B3C-BC51-24FF58C99264}" presName="Accent" presStyleLbl="parChTrans1D1" presStyleIdx="1" presStyleCnt="2"/>
      <dgm:spPr/>
    </dgm:pt>
    <dgm:pt modelId="{8EC84B0B-5FBC-4DEB-A7B0-EDC2CA2BDC0B}" type="pres">
      <dgm:prSet presAssocID="{2A62D3C4-BFEA-4B3C-BC51-24FF58C99264}" presName="Child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A327677-289D-4AB8-A996-6EFD03FB1505}" srcId="{2A62D3C4-BFEA-4B3C-BC51-24FF58C99264}" destId="{CE5DEB88-A88D-4C46-978C-BE2190A0B452}" srcOrd="1" destOrd="0" parTransId="{3AC9859B-B114-4991-8CDD-F35ACCFD19ED}" sibTransId="{D3D479A6-D70A-4B1C-A4F1-3D3DBFB5E220}"/>
    <dgm:cxn modelId="{ABAFEA51-2CE9-4975-B506-5F5CD457F299}" srcId="{E7321815-2C6F-414E-B417-15142DD2D464}" destId="{2A62D3C4-BFEA-4B3C-BC51-24FF58C99264}" srcOrd="1" destOrd="0" parTransId="{1A8D0317-8081-49B0-88DC-6CBE90220C18}" sibTransId="{A3FA5925-B6F7-40DC-914B-4F62AFC39D4A}"/>
    <dgm:cxn modelId="{F3305A8C-3F1E-4D6D-949A-221D890FD995}" type="presOf" srcId="{C2553CB8-9FB7-4466-BA81-74F9338B0A8B}" destId="{4855BDE3-FEC9-42F6-A6F2-BA835D16C3B8}" srcOrd="0" destOrd="0" presId="urn:microsoft.com/office/officeart/2011/layout/TabList"/>
    <dgm:cxn modelId="{2AF45CC8-B0CA-4984-95EB-D065DC5FD70A}" type="presOf" srcId="{ABF42C47-167B-47A6-93DB-2AD114AB8156}" destId="{AD129D1A-AAB4-43AC-A3EC-700A98492539}" srcOrd="0" destOrd="0" presId="urn:microsoft.com/office/officeart/2011/layout/TabList"/>
    <dgm:cxn modelId="{BE65690C-9643-4501-BA3B-AB0534764B25}" type="presOf" srcId="{13EBC59B-866D-4AA8-B3B7-313D26DF9473}" destId="{65A344A3-D9C3-4AD7-A20A-FF539828797D}" srcOrd="0" destOrd="0" presId="urn:microsoft.com/office/officeart/2011/layout/TabList"/>
    <dgm:cxn modelId="{84A03417-0FFA-401A-A027-28874AD67A5C}" srcId="{E7321815-2C6F-414E-B417-15142DD2D464}" destId="{ABF42C47-167B-47A6-93DB-2AD114AB8156}" srcOrd="0" destOrd="0" parTransId="{FF0D4C7D-93DB-4106-BB44-B9952DDEC409}" sibTransId="{DCF1FAF8-1D5B-40CB-9070-D37BE6D232A0}"/>
    <dgm:cxn modelId="{5C605874-B5C3-4752-9827-F53F7B3F72C0}" type="presOf" srcId="{0CF7E37D-75C3-411B-926A-EEF2D46C63AD}" destId="{731065EE-FD24-4DCD-8855-1B8C7B46C74D}" srcOrd="0" destOrd="0" presId="urn:microsoft.com/office/officeart/2011/layout/TabList"/>
    <dgm:cxn modelId="{DB040BF2-0823-405A-A583-B13FE1E82F67}" srcId="{ABF42C47-167B-47A6-93DB-2AD114AB8156}" destId="{13EBC59B-866D-4AA8-B3B7-313D26DF9473}" srcOrd="0" destOrd="0" parTransId="{999D86B1-A49F-4A3C-AC0C-C4D8AC4D5689}" sibTransId="{CE7C8907-E0A7-4ADB-8AE2-044C643E1CF4}"/>
    <dgm:cxn modelId="{E4578898-6868-46EC-85C0-2F750E4C99F8}" type="presOf" srcId="{2A62D3C4-BFEA-4B3C-BC51-24FF58C99264}" destId="{F0BE006F-DDCC-4058-8E1C-E9405B5648D6}" srcOrd="0" destOrd="0" presId="urn:microsoft.com/office/officeart/2011/layout/TabList"/>
    <dgm:cxn modelId="{06A64DF3-1260-43D9-8342-0A0E44E02E34}" srcId="{ABF42C47-167B-47A6-93DB-2AD114AB8156}" destId="{0CF7E37D-75C3-411B-926A-EEF2D46C63AD}" srcOrd="1" destOrd="0" parTransId="{23C193D5-E4AB-4EFD-A612-97D4825FE2CC}" sibTransId="{F5E27E09-B4FC-4816-9EE0-06384EBB0CD4}"/>
    <dgm:cxn modelId="{7FB0CA64-60D9-4964-BC94-D21E3595DB07}" srcId="{2A62D3C4-BFEA-4B3C-BC51-24FF58C99264}" destId="{C2553CB8-9FB7-4466-BA81-74F9338B0A8B}" srcOrd="0" destOrd="0" parTransId="{BDA6E947-C7AF-4A71-8F91-FB00C0B1B4E7}" sibTransId="{34754DF5-EBB8-463C-A4A2-D1189F7C3F7A}"/>
    <dgm:cxn modelId="{91B7F3CE-ECFC-4E79-90EE-6E4B154381FE}" type="presOf" srcId="{CE5DEB88-A88D-4C46-978C-BE2190A0B452}" destId="{8EC84B0B-5FBC-4DEB-A7B0-EDC2CA2BDC0B}" srcOrd="0" destOrd="0" presId="urn:microsoft.com/office/officeart/2011/layout/TabList"/>
    <dgm:cxn modelId="{57982FAB-014D-41A8-A24A-4EAAA231FBBF}" type="presOf" srcId="{E7321815-2C6F-414E-B417-15142DD2D464}" destId="{11BD8880-DF57-4229-9C0F-BA574A2F00C7}" srcOrd="0" destOrd="0" presId="urn:microsoft.com/office/officeart/2011/layout/TabList"/>
    <dgm:cxn modelId="{74704093-DE9E-4F94-807E-825DE2983360}" type="presParOf" srcId="{11BD8880-DF57-4229-9C0F-BA574A2F00C7}" destId="{F75912DF-D151-4D1D-A300-8D7A7FADCD92}" srcOrd="0" destOrd="0" presId="urn:microsoft.com/office/officeart/2011/layout/TabList"/>
    <dgm:cxn modelId="{31662EBC-44A8-4041-8E23-45286680171A}" type="presParOf" srcId="{F75912DF-D151-4D1D-A300-8D7A7FADCD92}" destId="{65A344A3-D9C3-4AD7-A20A-FF539828797D}" srcOrd="0" destOrd="0" presId="urn:microsoft.com/office/officeart/2011/layout/TabList"/>
    <dgm:cxn modelId="{104474CB-60ED-40C7-9F36-453B772D9260}" type="presParOf" srcId="{F75912DF-D151-4D1D-A300-8D7A7FADCD92}" destId="{AD129D1A-AAB4-43AC-A3EC-700A98492539}" srcOrd="1" destOrd="0" presId="urn:microsoft.com/office/officeart/2011/layout/TabList"/>
    <dgm:cxn modelId="{B269E1E2-0E92-4396-8DCB-CFAF4BEFAFEB}" type="presParOf" srcId="{F75912DF-D151-4D1D-A300-8D7A7FADCD92}" destId="{202E5625-63D3-477B-9D37-860532290375}" srcOrd="2" destOrd="0" presId="urn:microsoft.com/office/officeart/2011/layout/TabList"/>
    <dgm:cxn modelId="{F73BD8F2-B9E7-4F42-8634-0659C3CD312B}" type="presParOf" srcId="{11BD8880-DF57-4229-9C0F-BA574A2F00C7}" destId="{731065EE-FD24-4DCD-8855-1B8C7B46C74D}" srcOrd="1" destOrd="0" presId="urn:microsoft.com/office/officeart/2011/layout/TabList"/>
    <dgm:cxn modelId="{B503E638-59C1-4FE7-BA47-5A50A24C3873}" type="presParOf" srcId="{11BD8880-DF57-4229-9C0F-BA574A2F00C7}" destId="{1738BDAD-34CD-43C0-9594-463F65A0BD26}" srcOrd="2" destOrd="0" presId="urn:microsoft.com/office/officeart/2011/layout/TabList"/>
    <dgm:cxn modelId="{B8A6F2F5-3CB2-4672-B967-8049472E7F11}" type="presParOf" srcId="{11BD8880-DF57-4229-9C0F-BA574A2F00C7}" destId="{AA5020B9-FF9D-4F59-A2BB-4278FB7F38D8}" srcOrd="3" destOrd="0" presId="urn:microsoft.com/office/officeart/2011/layout/TabList"/>
    <dgm:cxn modelId="{12A52BF4-E675-41E5-A618-183D0FD0EF28}" type="presParOf" srcId="{AA5020B9-FF9D-4F59-A2BB-4278FB7F38D8}" destId="{4855BDE3-FEC9-42F6-A6F2-BA835D16C3B8}" srcOrd="0" destOrd="0" presId="urn:microsoft.com/office/officeart/2011/layout/TabList"/>
    <dgm:cxn modelId="{2F5039C5-8C47-4327-B73A-73D2A94C254D}" type="presParOf" srcId="{AA5020B9-FF9D-4F59-A2BB-4278FB7F38D8}" destId="{F0BE006F-DDCC-4058-8E1C-E9405B5648D6}" srcOrd="1" destOrd="0" presId="urn:microsoft.com/office/officeart/2011/layout/TabList"/>
    <dgm:cxn modelId="{7AB8710B-301E-431D-8CE5-8847EC84BB3A}" type="presParOf" srcId="{AA5020B9-FF9D-4F59-A2BB-4278FB7F38D8}" destId="{20BA9EE4-5667-45B6-A64D-BE6BC862A582}" srcOrd="2" destOrd="0" presId="urn:microsoft.com/office/officeart/2011/layout/TabList"/>
    <dgm:cxn modelId="{063912EA-660A-4B0C-8190-6CD6CC66CC6C}" type="presParOf" srcId="{11BD8880-DF57-4229-9C0F-BA574A2F00C7}" destId="{8EC84B0B-5FBC-4DEB-A7B0-EDC2CA2BDC0B}" srcOrd="4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7B3276-344F-4349-91EB-848FAD1AF69A}">
      <dsp:nvSpPr>
        <dsp:cNvPr id="0" name=""/>
        <dsp:cNvSpPr/>
      </dsp:nvSpPr>
      <dsp:spPr>
        <a:xfrm>
          <a:off x="3212805" y="1252234"/>
          <a:ext cx="1054971" cy="1968166"/>
        </a:xfrm>
        <a:custGeom>
          <a:avLst/>
          <a:gdLst/>
          <a:ahLst/>
          <a:cxnLst/>
          <a:rect l="0" t="0" r="0" b="0"/>
          <a:pathLst>
            <a:path>
              <a:moveTo>
                <a:pt x="1054971" y="0"/>
              </a:moveTo>
              <a:lnTo>
                <a:pt x="1054971" y="1801550"/>
              </a:lnTo>
              <a:lnTo>
                <a:pt x="0" y="1801550"/>
              </a:lnTo>
              <a:lnTo>
                <a:pt x="0" y="196816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B349B6-8015-4AAD-A8DD-0A58E3B57AC8}">
      <dsp:nvSpPr>
        <dsp:cNvPr id="0" name=""/>
        <dsp:cNvSpPr/>
      </dsp:nvSpPr>
      <dsp:spPr>
        <a:xfrm>
          <a:off x="4267777" y="1252234"/>
          <a:ext cx="2248644" cy="3581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501"/>
              </a:lnTo>
              <a:lnTo>
                <a:pt x="2248644" y="191501"/>
              </a:lnTo>
              <a:lnTo>
                <a:pt x="2248644" y="35811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15DDCD-91D4-4737-9CE4-E55D22E11B7C}">
      <dsp:nvSpPr>
        <dsp:cNvPr id="0" name=""/>
        <dsp:cNvSpPr/>
      </dsp:nvSpPr>
      <dsp:spPr>
        <a:xfrm>
          <a:off x="4131265" y="1252234"/>
          <a:ext cx="136512" cy="430125"/>
        </a:xfrm>
        <a:custGeom>
          <a:avLst/>
          <a:gdLst/>
          <a:ahLst/>
          <a:cxnLst/>
          <a:rect l="0" t="0" r="0" b="0"/>
          <a:pathLst>
            <a:path>
              <a:moveTo>
                <a:pt x="136512" y="0"/>
              </a:moveTo>
              <a:lnTo>
                <a:pt x="136512" y="263509"/>
              </a:lnTo>
              <a:lnTo>
                <a:pt x="0" y="263509"/>
              </a:lnTo>
              <a:lnTo>
                <a:pt x="0" y="43012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FF5C5F-17B4-44DD-BA89-C81659BDC390}">
      <dsp:nvSpPr>
        <dsp:cNvPr id="0" name=""/>
        <dsp:cNvSpPr/>
      </dsp:nvSpPr>
      <dsp:spPr>
        <a:xfrm>
          <a:off x="1681289" y="1252234"/>
          <a:ext cx="2586488" cy="358117"/>
        </a:xfrm>
        <a:custGeom>
          <a:avLst/>
          <a:gdLst/>
          <a:ahLst/>
          <a:cxnLst/>
          <a:rect l="0" t="0" r="0" b="0"/>
          <a:pathLst>
            <a:path>
              <a:moveTo>
                <a:pt x="2586488" y="0"/>
              </a:moveTo>
              <a:lnTo>
                <a:pt x="2586488" y="191501"/>
              </a:lnTo>
              <a:lnTo>
                <a:pt x="0" y="191501"/>
              </a:lnTo>
              <a:lnTo>
                <a:pt x="0" y="35811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BF28DB-83AF-45D8-BB3B-E607177D4EC3}">
      <dsp:nvSpPr>
        <dsp:cNvPr id="0" name=""/>
        <dsp:cNvSpPr/>
      </dsp:nvSpPr>
      <dsp:spPr>
        <a:xfrm>
          <a:off x="1844487" y="110152"/>
          <a:ext cx="4846581" cy="1142081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63ECFB-09C4-4A9E-BABA-4390C0888F31}">
      <dsp:nvSpPr>
        <dsp:cNvPr id="0" name=""/>
        <dsp:cNvSpPr/>
      </dsp:nvSpPr>
      <dsp:spPr>
        <a:xfrm>
          <a:off x="2044326" y="299999"/>
          <a:ext cx="4846581" cy="1142081"/>
        </a:xfrm>
        <a:prstGeom prst="roundRect">
          <a:avLst>
            <a:gd name="adj" fmla="val 10000"/>
          </a:avLst>
        </a:prstGeom>
        <a:solidFill>
          <a:schemeClr val="accent3">
            <a:lumMod val="75000"/>
            <a:alpha val="90000"/>
          </a:schemeClr>
        </a:solidFill>
        <a:ln w="28575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與職務有利害關係者</a:t>
          </a:r>
          <a:endParaRPr lang="zh-TW" altLang="en-US" sz="3200" b="1" kern="1200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077776" y="333449"/>
        <a:ext cx="4779681" cy="1075181"/>
      </dsp:txXfrm>
    </dsp:sp>
    <dsp:sp modelId="{F3D4390D-8BB9-4046-9574-396E2D8E496B}">
      <dsp:nvSpPr>
        <dsp:cNvPr id="0" name=""/>
        <dsp:cNvSpPr/>
      </dsp:nvSpPr>
      <dsp:spPr>
        <a:xfrm>
          <a:off x="782012" y="1610351"/>
          <a:ext cx="1798553" cy="1142081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3175" cap="flat" cmpd="sng" algn="ctr">
          <a:solidFill>
            <a:srgbClr val="FF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2CA102-4BD7-4D90-80CE-386D8D1E38DB}">
      <dsp:nvSpPr>
        <dsp:cNvPr id="0" name=""/>
        <dsp:cNvSpPr/>
      </dsp:nvSpPr>
      <dsp:spPr>
        <a:xfrm>
          <a:off x="981851" y="1800198"/>
          <a:ext cx="1798553" cy="1142081"/>
        </a:xfrm>
        <a:prstGeom prst="roundRect">
          <a:avLst>
            <a:gd name="adj" fmla="val 10000"/>
          </a:avLst>
        </a:prstGeom>
        <a:solidFill>
          <a:schemeClr val="accent3">
            <a:lumMod val="75000"/>
            <a:alpha val="90000"/>
          </a:schemeClr>
        </a:solidFill>
        <a:ln w="285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2800" b="1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請託關說</a:t>
          </a:r>
        </a:p>
      </dsp:txBody>
      <dsp:txXfrm>
        <a:off x="1015301" y="1833648"/>
        <a:ext cx="1731653" cy="1075181"/>
      </dsp:txXfrm>
    </dsp:sp>
    <dsp:sp modelId="{6CF90386-48A5-4949-ADBC-E3163FAD33F5}">
      <dsp:nvSpPr>
        <dsp:cNvPr id="0" name=""/>
        <dsp:cNvSpPr/>
      </dsp:nvSpPr>
      <dsp:spPr>
        <a:xfrm>
          <a:off x="3231988" y="1682359"/>
          <a:ext cx="1798553" cy="1142081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3175" cap="flat" cmpd="sng" algn="ctr">
          <a:solidFill>
            <a:srgbClr val="FF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5206D0-B113-407B-80FE-6027B16C7B6B}">
      <dsp:nvSpPr>
        <dsp:cNvPr id="0" name=""/>
        <dsp:cNvSpPr/>
      </dsp:nvSpPr>
      <dsp:spPr>
        <a:xfrm>
          <a:off x="3431827" y="1872206"/>
          <a:ext cx="1798553" cy="1142081"/>
        </a:xfrm>
        <a:prstGeom prst="roundRect">
          <a:avLst>
            <a:gd name="adj" fmla="val 10000"/>
          </a:avLst>
        </a:prstGeom>
        <a:solidFill>
          <a:schemeClr val="accent3">
            <a:lumMod val="75000"/>
            <a:alpha val="90000"/>
          </a:schemeClr>
        </a:solidFill>
        <a:ln w="28575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b="1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贈受財物</a:t>
          </a:r>
          <a:endParaRPr lang="en-US" altLang="zh-TW" sz="2900" b="1" kern="1200" dirty="0" smtClean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465277" y="1905656"/>
        <a:ext cx="1731653" cy="1075181"/>
      </dsp:txXfrm>
    </dsp:sp>
    <dsp:sp modelId="{B99F509F-7469-42A2-9FE3-BC23C8248E22}">
      <dsp:nvSpPr>
        <dsp:cNvPr id="0" name=""/>
        <dsp:cNvSpPr/>
      </dsp:nvSpPr>
      <dsp:spPr>
        <a:xfrm>
          <a:off x="5617144" y="1610351"/>
          <a:ext cx="1798553" cy="1142081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3175" cap="flat" cmpd="sng" algn="ctr">
          <a:solidFill>
            <a:srgbClr val="FF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21391C-FB19-4E1A-BE64-B31A5B881621}">
      <dsp:nvSpPr>
        <dsp:cNvPr id="0" name=""/>
        <dsp:cNvSpPr/>
      </dsp:nvSpPr>
      <dsp:spPr>
        <a:xfrm>
          <a:off x="5816984" y="1800198"/>
          <a:ext cx="1798553" cy="1142081"/>
        </a:xfrm>
        <a:prstGeom prst="roundRect">
          <a:avLst>
            <a:gd name="adj" fmla="val 10000"/>
          </a:avLst>
        </a:prstGeom>
        <a:solidFill>
          <a:schemeClr val="accent3">
            <a:lumMod val="75000"/>
            <a:alpha val="90000"/>
          </a:schemeClr>
        </a:solidFill>
        <a:ln w="28575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2800" b="1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飲宴應酬</a:t>
          </a:r>
          <a:endParaRPr lang="en-US" altLang="zh-TW" sz="2800" b="1" kern="1200" dirty="0" smtClean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850434" y="1833648"/>
        <a:ext cx="1731653" cy="1075181"/>
      </dsp:txXfrm>
    </dsp:sp>
    <dsp:sp modelId="{B005FA41-925A-4371-959F-5C16DD6146E0}">
      <dsp:nvSpPr>
        <dsp:cNvPr id="0" name=""/>
        <dsp:cNvSpPr/>
      </dsp:nvSpPr>
      <dsp:spPr>
        <a:xfrm>
          <a:off x="2313528" y="3220401"/>
          <a:ext cx="1798553" cy="1142081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7A1AD9-9EB3-4DCB-857C-A028D18D7B8E}">
      <dsp:nvSpPr>
        <dsp:cNvPr id="0" name=""/>
        <dsp:cNvSpPr/>
      </dsp:nvSpPr>
      <dsp:spPr>
        <a:xfrm>
          <a:off x="2513368" y="3410248"/>
          <a:ext cx="1798553" cy="1142081"/>
        </a:xfrm>
        <a:prstGeom prst="roundRect">
          <a:avLst>
            <a:gd name="adj" fmla="val 10000"/>
          </a:avLst>
        </a:prstGeom>
        <a:solidFill>
          <a:srgbClr val="0070C0">
            <a:alpha val="90000"/>
          </a:srgbClr>
        </a:solidFill>
        <a:ln w="28575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ts val="28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不涉足</a:t>
          </a:r>
          <a:endParaRPr lang="en-US" altLang="zh-TW" sz="2800" b="1" kern="1200" dirty="0" smtClean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1244600">
            <a:lnSpc>
              <a:spcPts val="28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不當場所</a:t>
          </a:r>
          <a:endParaRPr lang="en-US" altLang="zh-TW" sz="2800" b="1" kern="1200" dirty="0" smtClean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546818" y="3443698"/>
        <a:ext cx="1731653" cy="10751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BA9EE4-5667-45B6-A64D-BE6BC862A582}">
      <dsp:nvSpPr>
        <dsp:cNvPr id="0" name=""/>
        <dsp:cNvSpPr/>
      </dsp:nvSpPr>
      <dsp:spPr>
        <a:xfrm>
          <a:off x="266582" y="3023882"/>
          <a:ext cx="6096000" cy="0"/>
        </a:xfrm>
        <a:prstGeom prst="line">
          <a:avLst/>
        </a:prstGeom>
        <a:noFill/>
        <a:ln w="15875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2E5625-63D3-477B-9D37-860532290375}">
      <dsp:nvSpPr>
        <dsp:cNvPr id="0" name=""/>
        <dsp:cNvSpPr/>
      </dsp:nvSpPr>
      <dsp:spPr>
        <a:xfrm>
          <a:off x="263467" y="747483"/>
          <a:ext cx="6096000" cy="0"/>
        </a:xfrm>
        <a:prstGeom prst="line">
          <a:avLst/>
        </a:prstGeom>
        <a:noFill/>
        <a:ln w="15875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A344A3-D9C3-4AD7-A20A-FF539828797D}">
      <dsp:nvSpPr>
        <dsp:cNvPr id="0" name=""/>
        <dsp:cNvSpPr/>
      </dsp:nvSpPr>
      <dsp:spPr>
        <a:xfrm>
          <a:off x="1848427" y="1196"/>
          <a:ext cx="4511040" cy="746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/>
            <a:t>ㄐ</a:t>
          </a:r>
          <a:endParaRPr lang="zh-TW" altLang="en-US" sz="1900" kern="1200" dirty="0"/>
        </a:p>
      </dsp:txBody>
      <dsp:txXfrm>
        <a:off x="1848427" y="1196"/>
        <a:ext cx="4511040" cy="746286"/>
      </dsp:txXfrm>
    </dsp:sp>
    <dsp:sp modelId="{AD129D1A-AAB4-43AC-A3EC-700A98492539}">
      <dsp:nvSpPr>
        <dsp:cNvPr id="0" name=""/>
        <dsp:cNvSpPr/>
      </dsp:nvSpPr>
      <dsp:spPr>
        <a:xfrm>
          <a:off x="-263467" y="1196"/>
          <a:ext cx="2638831" cy="746286"/>
        </a:xfrm>
        <a:prstGeom prst="round2SameRect">
          <a:avLst>
            <a:gd name="adj1" fmla="val 16670"/>
            <a:gd name="adj2" fmla="val 0"/>
          </a:avLst>
        </a:prstGeom>
        <a:solidFill>
          <a:schemeClr val="accent3">
            <a:lumMod val="7500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規範對象</a:t>
          </a:r>
          <a:endParaRPr lang="zh-TW" altLang="en-US" sz="3200" b="1" kern="1200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-227030" y="37633"/>
        <a:ext cx="2565957" cy="709849"/>
      </dsp:txXfrm>
    </dsp:sp>
    <dsp:sp modelId="{731065EE-FD24-4DCD-8855-1B8C7B46C74D}">
      <dsp:nvSpPr>
        <dsp:cNvPr id="0" name=""/>
        <dsp:cNvSpPr/>
      </dsp:nvSpPr>
      <dsp:spPr>
        <a:xfrm>
          <a:off x="0" y="747483"/>
          <a:ext cx="6096000" cy="1492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285750" lvl="1" indent="-285750" algn="l" defTabSz="1244600">
            <a:lnSpc>
              <a:spcPts val="31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公職人員：依法須申報財產之人。</a:t>
          </a:r>
          <a:endParaRPr lang="zh-TW" altLang="en-US" sz="2800" b="1" kern="1200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285750" lvl="1" indent="-285750" algn="l" defTabSz="1244600">
            <a:lnSpc>
              <a:spcPts val="31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公職人員之關係人：公職人員配偶、 共同生活家屬、二親等以內親屬</a:t>
          </a:r>
          <a:r>
            <a:rPr lang="zh-TW" altLang="en-US" sz="2800" b="1" kern="1200" dirty="0" smtClean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。</a:t>
          </a:r>
          <a:endParaRPr lang="zh-TW" altLang="en-US" sz="2800" b="1" kern="1200" dirty="0">
            <a:solidFill>
              <a:schemeClr val="bg2">
                <a:lumMod val="25000"/>
              </a:schemeClr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0" y="747483"/>
        <a:ext cx="6096000" cy="1492797"/>
      </dsp:txXfrm>
    </dsp:sp>
    <dsp:sp modelId="{4855BDE3-FEC9-42F6-A6F2-BA835D16C3B8}">
      <dsp:nvSpPr>
        <dsp:cNvPr id="0" name=""/>
        <dsp:cNvSpPr/>
      </dsp:nvSpPr>
      <dsp:spPr>
        <a:xfrm>
          <a:off x="1851542" y="2277595"/>
          <a:ext cx="4511040" cy="746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/>
            <a:t>✙</a:t>
          </a:r>
          <a:endParaRPr lang="en-US" altLang="zh-TW" sz="1900" kern="1200" dirty="0" smtClean="0"/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900" kern="1200" dirty="0"/>
        </a:p>
      </dsp:txBody>
      <dsp:txXfrm>
        <a:off x="1851542" y="2277595"/>
        <a:ext cx="4511040" cy="746286"/>
      </dsp:txXfrm>
    </dsp:sp>
    <dsp:sp modelId="{F0BE006F-DDCC-4058-8E1C-E9405B5648D6}">
      <dsp:nvSpPr>
        <dsp:cNvPr id="0" name=""/>
        <dsp:cNvSpPr/>
      </dsp:nvSpPr>
      <dsp:spPr>
        <a:xfrm>
          <a:off x="-266582" y="2277595"/>
          <a:ext cx="2651289" cy="746286"/>
        </a:xfrm>
        <a:prstGeom prst="round2SameRect">
          <a:avLst>
            <a:gd name="adj1" fmla="val 16670"/>
            <a:gd name="adj2" fmla="val 0"/>
          </a:avLst>
        </a:prstGeom>
        <a:solidFill>
          <a:schemeClr val="accent3">
            <a:lumMod val="7500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規範行為</a:t>
          </a:r>
          <a:endParaRPr lang="zh-TW" altLang="en-US" sz="3200" b="1" kern="1200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-230145" y="2314032"/>
        <a:ext cx="2578415" cy="709849"/>
      </dsp:txXfrm>
    </dsp:sp>
    <dsp:sp modelId="{8EC84B0B-5FBC-4DEB-A7B0-EDC2CA2BDC0B}">
      <dsp:nvSpPr>
        <dsp:cNvPr id="0" name=""/>
        <dsp:cNvSpPr/>
      </dsp:nvSpPr>
      <dsp:spPr>
        <a:xfrm>
          <a:off x="0" y="3023882"/>
          <a:ext cx="6096000" cy="1492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知有利益衝突應自行迴避。</a:t>
          </a:r>
          <a:endParaRPr lang="zh-TW" altLang="en-US" sz="2800" b="1" kern="1200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圖利、請託關說及交易行為的禁 止。</a:t>
          </a:r>
          <a:endParaRPr lang="zh-TW" altLang="en-US" sz="2800" b="1" kern="1200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0" y="3023882"/>
        <a:ext cx="6096000" cy="14927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BA9EE4-5667-45B6-A64D-BE6BC862A582}">
      <dsp:nvSpPr>
        <dsp:cNvPr id="0" name=""/>
        <dsp:cNvSpPr/>
      </dsp:nvSpPr>
      <dsp:spPr>
        <a:xfrm>
          <a:off x="266582" y="3023882"/>
          <a:ext cx="6096000" cy="0"/>
        </a:xfrm>
        <a:prstGeom prst="line">
          <a:avLst/>
        </a:prstGeom>
        <a:noFill/>
        <a:ln w="15875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2E5625-63D3-477B-9D37-860532290375}">
      <dsp:nvSpPr>
        <dsp:cNvPr id="0" name=""/>
        <dsp:cNvSpPr/>
      </dsp:nvSpPr>
      <dsp:spPr>
        <a:xfrm>
          <a:off x="263467" y="747483"/>
          <a:ext cx="6096000" cy="0"/>
        </a:xfrm>
        <a:prstGeom prst="line">
          <a:avLst/>
        </a:prstGeom>
        <a:noFill/>
        <a:ln w="15875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A344A3-D9C3-4AD7-A20A-FF539828797D}">
      <dsp:nvSpPr>
        <dsp:cNvPr id="0" name=""/>
        <dsp:cNvSpPr/>
      </dsp:nvSpPr>
      <dsp:spPr>
        <a:xfrm>
          <a:off x="1848427" y="1196"/>
          <a:ext cx="4511040" cy="746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/>
            <a:t>ㄐ</a:t>
          </a:r>
          <a:endParaRPr lang="zh-TW" altLang="en-US" sz="1900" kern="1200" dirty="0"/>
        </a:p>
      </dsp:txBody>
      <dsp:txXfrm>
        <a:off x="1848427" y="1196"/>
        <a:ext cx="4511040" cy="746286"/>
      </dsp:txXfrm>
    </dsp:sp>
    <dsp:sp modelId="{AD129D1A-AAB4-43AC-A3EC-700A98492539}">
      <dsp:nvSpPr>
        <dsp:cNvPr id="0" name=""/>
        <dsp:cNvSpPr/>
      </dsp:nvSpPr>
      <dsp:spPr>
        <a:xfrm>
          <a:off x="-263467" y="1196"/>
          <a:ext cx="2638831" cy="746286"/>
        </a:xfrm>
        <a:prstGeom prst="round2SameRect">
          <a:avLst>
            <a:gd name="adj1" fmla="val 16670"/>
            <a:gd name="adj2" fmla="val 0"/>
          </a:avLst>
        </a:prstGeom>
        <a:solidFill>
          <a:schemeClr val="accent3">
            <a:lumMod val="7500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圖利之禁止</a:t>
          </a:r>
          <a:endParaRPr lang="zh-TW" altLang="en-US" sz="3200" b="1" kern="1200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-227030" y="37633"/>
        <a:ext cx="2565957" cy="709849"/>
      </dsp:txXfrm>
    </dsp:sp>
    <dsp:sp modelId="{731065EE-FD24-4DCD-8855-1B8C7B46C74D}">
      <dsp:nvSpPr>
        <dsp:cNvPr id="0" name=""/>
        <dsp:cNvSpPr/>
      </dsp:nvSpPr>
      <dsp:spPr>
        <a:xfrm>
          <a:off x="0" y="747483"/>
          <a:ext cx="6096000" cy="1492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285750" lvl="1" indent="-285750" algn="l" defTabSz="1244600">
            <a:lnSpc>
              <a:spcPts val="38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公職人員不得假借職務上之權力、機會或方法，圖其本人或關係人之利益</a:t>
          </a:r>
          <a:r>
            <a:rPr lang="zh-TW" altLang="en-US" sz="2800" b="1" kern="1200" dirty="0" smtClean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。</a:t>
          </a:r>
          <a:endParaRPr lang="zh-TW" altLang="en-US" sz="2800" b="1" kern="1200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0" y="747483"/>
        <a:ext cx="6096000" cy="1492797"/>
      </dsp:txXfrm>
    </dsp:sp>
    <dsp:sp modelId="{4855BDE3-FEC9-42F6-A6F2-BA835D16C3B8}">
      <dsp:nvSpPr>
        <dsp:cNvPr id="0" name=""/>
        <dsp:cNvSpPr/>
      </dsp:nvSpPr>
      <dsp:spPr>
        <a:xfrm>
          <a:off x="1851542" y="2277595"/>
          <a:ext cx="4511040" cy="746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/>
            <a:t>✙</a:t>
          </a:r>
          <a:endParaRPr lang="en-US" altLang="zh-TW" sz="1900" kern="1200" dirty="0" smtClean="0"/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900" kern="1200" dirty="0"/>
        </a:p>
      </dsp:txBody>
      <dsp:txXfrm>
        <a:off x="1851542" y="2277595"/>
        <a:ext cx="4511040" cy="746286"/>
      </dsp:txXfrm>
    </dsp:sp>
    <dsp:sp modelId="{F0BE006F-DDCC-4058-8E1C-E9405B5648D6}">
      <dsp:nvSpPr>
        <dsp:cNvPr id="0" name=""/>
        <dsp:cNvSpPr/>
      </dsp:nvSpPr>
      <dsp:spPr>
        <a:xfrm>
          <a:off x="-266582" y="2277595"/>
          <a:ext cx="2651289" cy="746286"/>
        </a:xfrm>
        <a:prstGeom prst="round2SameRect">
          <a:avLst>
            <a:gd name="adj1" fmla="val 16670"/>
            <a:gd name="adj2" fmla="val 0"/>
          </a:avLst>
        </a:prstGeom>
        <a:solidFill>
          <a:schemeClr val="accent3">
            <a:lumMod val="7500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內舉要避親</a:t>
          </a:r>
          <a:endParaRPr lang="zh-TW" altLang="en-US" sz="3200" b="1" kern="1200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-230145" y="2314032"/>
        <a:ext cx="2578415" cy="709849"/>
      </dsp:txXfrm>
    </dsp:sp>
    <dsp:sp modelId="{8EC84B0B-5FBC-4DEB-A7B0-EDC2CA2BDC0B}">
      <dsp:nvSpPr>
        <dsp:cNvPr id="0" name=""/>
        <dsp:cNvSpPr/>
      </dsp:nvSpPr>
      <dsp:spPr>
        <a:xfrm>
          <a:off x="0" y="3023882"/>
          <a:ext cx="6096000" cy="1492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285750" lvl="1" indent="-285750" algn="l" defTabSz="1244600">
            <a:lnSpc>
              <a:spcPts val="38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人事任用屬非財產上利益，應予迴避</a:t>
          </a:r>
          <a:endParaRPr lang="zh-TW" altLang="en-US" sz="2800" b="1" kern="1200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285750" lvl="1" indent="-285750" algn="l" defTabSz="1244600">
            <a:lnSpc>
              <a:spcPts val="38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僱用子女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／</a:t>
          </a:r>
          <a:r>
            <a:rPr 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聘妻任教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　</a:t>
          </a:r>
          <a:r>
            <a:rPr 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校長罰百萬</a:t>
          </a:r>
          <a:endParaRPr lang="zh-TW" altLang="en-US" sz="2800" b="1" kern="1200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0" y="3023882"/>
        <a:ext cx="6096000" cy="14927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BA9EE4-5667-45B6-A64D-BE6BC862A582}">
      <dsp:nvSpPr>
        <dsp:cNvPr id="0" name=""/>
        <dsp:cNvSpPr/>
      </dsp:nvSpPr>
      <dsp:spPr>
        <a:xfrm>
          <a:off x="266582" y="3023882"/>
          <a:ext cx="6096000" cy="0"/>
        </a:xfrm>
        <a:prstGeom prst="line">
          <a:avLst/>
        </a:prstGeom>
        <a:noFill/>
        <a:ln w="15875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2E5625-63D3-477B-9D37-860532290375}">
      <dsp:nvSpPr>
        <dsp:cNvPr id="0" name=""/>
        <dsp:cNvSpPr/>
      </dsp:nvSpPr>
      <dsp:spPr>
        <a:xfrm>
          <a:off x="263467" y="747483"/>
          <a:ext cx="6096000" cy="0"/>
        </a:xfrm>
        <a:prstGeom prst="line">
          <a:avLst/>
        </a:prstGeom>
        <a:noFill/>
        <a:ln w="15875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A344A3-D9C3-4AD7-A20A-FF539828797D}">
      <dsp:nvSpPr>
        <dsp:cNvPr id="0" name=""/>
        <dsp:cNvSpPr/>
      </dsp:nvSpPr>
      <dsp:spPr>
        <a:xfrm>
          <a:off x="1848427" y="1196"/>
          <a:ext cx="4511040" cy="746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/>
            <a:t>ㄐ</a:t>
          </a:r>
          <a:endParaRPr lang="zh-TW" altLang="en-US" sz="1900" kern="1200" dirty="0"/>
        </a:p>
      </dsp:txBody>
      <dsp:txXfrm>
        <a:off x="1848427" y="1196"/>
        <a:ext cx="4511040" cy="746286"/>
      </dsp:txXfrm>
    </dsp:sp>
    <dsp:sp modelId="{AD129D1A-AAB4-43AC-A3EC-700A98492539}">
      <dsp:nvSpPr>
        <dsp:cNvPr id="0" name=""/>
        <dsp:cNvSpPr/>
      </dsp:nvSpPr>
      <dsp:spPr>
        <a:xfrm>
          <a:off x="-263467" y="1196"/>
          <a:ext cx="2638831" cy="746286"/>
        </a:xfrm>
        <a:prstGeom prst="round2SameRect">
          <a:avLst>
            <a:gd name="adj1" fmla="val 16670"/>
            <a:gd name="adj2" fmla="val 0"/>
          </a:avLst>
        </a:prstGeom>
        <a:solidFill>
          <a:schemeClr val="accent3">
            <a:lumMod val="7500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交易之禁止</a:t>
          </a:r>
          <a:endParaRPr lang="zh-TW" altLang="en-US" sz="3200" b="1" kern="1200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-227030" y="37633"/>
        <a:ext cx="2565957" cy="709849"/>
      </dsp:txXfrm>
    </dsp:sp>
    <dsp:sp modelId="{731065EE-FD24-4DCD-8855-1B8C7B46C74D}">
      <dsp:nvSpPr>
        <dsp:cNvPr id="0" name=""/>
        <dsp:cNvSpPr/>
      </dsp:nvSpPr>
      <dsp:spPr>
        <a:xfrm>
          <a:off x="0" y="747483"/>
          <a:ext cx="6096000" cy="1492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285750" lvl="1" indent="-285750" algn="l" defTabSz="1244600">
            <a:lnSpc>
              <a:spcPts val="38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公職人員或其關係人，不得與公職人員服務之機關為買賣承攬等交易行為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（</a:t>
          </a:r>
          <a:r>
            <a:rPr 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應予迴避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）</a:t>
          </a:r>
          <a:r>
            <a:rPr lang="zh-TW" altLang="en-US" sz="2800" b="1" kern="1200" dirty="0" smtClean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。</a:t>
          </a:r>
          <a:endParaRPr lang="zh-TW" altLang="en-US" sz="2800" b="1" kern="1200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0" y="747483"/>
        <a:ext cx="6096000" cy="1492797"/>
      </dsp:txXfrm>
    </dsp:sp>
    <dsp:sp modelId="{4855BDE3-FEC9-42F6-A6F2-BA835D16C3B8}">
      <dsp:nvSpPr>
        <dsp:cNvPr id="0" name=""/>
        <dsp:cNvSpPr/>
      </dsp:nvSpPr>
      <dsp:spPr>
        <a:xfrm>
          <a:off x="1851542" y="2277595"/>
          <a:ext cx="4511040" cy="746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/>
            <a:t>✙</a:t>
          </a:r>
          <a:endParaRPr lang="en-US" altLang="zh-TW" sz="1900" kern="1200" dirty="0" smtClean="0"/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900" kern="1200" dirty="0"/>
        </a:p>
      </dsp:txBody>
      <dsp:txXfrm>
        <a:off x="1851542" y="2277595"/>
        <a:ext cx="4511040" cy="746286"/>
      </dsp:txXfrm>
    </dsp:sp>
    <dsp:sp modelId="{F0BE006F-DDCC-4058-8E1C-E9405B5648D6}">
      <dsp:nvSpPr>
        <dsp:cNvPr id="0" name=""/>
        <dsp:cNvSpPr/>
      </dsp:nvSpPr>
      <dsp:spPr>
        <a:xfrm>
          <a:off x="-266582" y="2277595"/>
          <a:ext cx="2651289" cy="746286"/>
        </a:xfrm>
        <a:prstGeom prst="round2SameRect">
          <a:avLst>
            <a:gd name="adj1" fmla="val 16670"/>
            <a:gd name="adj2" fmla="val 0"/>
          </a:avLst>
        </a:prstGeom>
        <a:solidFill>
          <a:schemeClr val="accent3">
            <a:lumMod val="7500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裁罰案例</a:t>
          </a:r>
          <a:endParaRPr lang="zh-TW" altLang="en-US" sz="3200" b="1" kern="1200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-230145" y="2314032"/>
        <a:ext cx="2578415" cy="709849"/>
      </dsp:txXfrm>
    </dsp:sp>
    <dsp:sp modelId="{8EC84B0B-5FBC-4DEB-A7B0-EDC2CA2BDC0B}">
      <dsp:nvSpPr>
        <dsp:cNvPr id="0" name=""/>
        <dsp:cNvSpPr/>
      </dsp:nvSpPr>
      <dsp:spPr>
        <a:xfrm>
          <a:off x="0" y="3023882"/>
          <a:ext cx="6096000" cy="14927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學校總務主任姐夫之公司，參與該校採購案得標，</a:t>
          </a:r>
          <a:r>
            <a:rPr 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罰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得標價</a:t>
          </a:r>
          <a:r>
            <a:rPr lang="en-US" altLang="zh-TW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zh-TW" altLang="en-US" sz="2800" b="1" kern="1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倍之罰緩。</a:t>
          </a:r>
          <a:endParaRPr lang="zh-TW" altLang="en-US" sz="2800" b="1" kern="1200" dirty="0">
            <a:solidFill>
              <a:srgbClr val="7030A0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0" y="3023882"/>
        <a:ext cx="6096000" cy="14927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TabList">
  <dgm:title val="標籤清單"/>
  <dgm:desc val="用來顯示非連續或分成群組的資訊方塊。適合用在少量階層 1 文字的情況。第一個階層 2 文字會顯示在階層 1 文字旁邊，而其餘的階層 2 文字會出現在階層 1 文字下方。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TabList">
  <dgm:title val="標籤清單"/>
  <dgm:desc val="用來顯示非連續或分成群組的資訊方塊。適合用在少量階層 1 文字的情況。第一個階層 2 文字會顯示在階層 1 文字旁邊，而其餘的階層 2 文字會出現在階層 1 文字下方。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TabList">
  <dgm:title val="標籤清單"/>
  <dgm:desc val="用來顯示非連續或分成群組的資訊方塊。適合用在少量階層 1 文字的情況。第一個階層 2 文字會顯示在階層 1 文字旁邊，而其餘的階層 2 文字會出現在階層 1 文字下方。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572" cy="4973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058" y="0"/>
            <a:ext cx="2950571" cy="4973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64A8D93-4F58-4886-919D-D19D60C303F7}" type="datetimeFigureOut">
              <a:rPr lang="zh-TW" altLang="en-US"/>
              <a:pPr>
                <a:defRPr/>
              </a:pPr>
              <a:t>2014/10/23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40334"/>
            <a:ext cx="2950572" cy="4973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058" y="9440334"/>
            <a:ext cx="2950571" cy="4973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1929E11-E063-4B33-AF53-A62CCA4C1DB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1231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1"/>
          <p:cNvSpPr>
            <a:spLocks noChangeArrowheads="1"/>
          </p:cNvSpPr>
          <p:nvPr/>
        </p:nvSpPr>
        <p:spPr bwMode="auto">
          <a:xfrm>
            <a:off x="0" y="0"/>
            <a:ext cx="6807200" cy="99393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</p:spPr>
        <p:txBody>
          <a:bodyPr wrap="none" lIns="92446" tIns="46223" rIns="92446" bIns="46223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29699" name="AutoShape 2"/>
          <p:cNvSpPr>
            <a:spLocks noChangeArrowheads="1"/>
          </p:cNvSpPr>
          <p:nvPr/>
        </p:nvSpPr>
        <p:spPr bwMode="auto">
          <a:xfrm>
            <a:off x="0" y="0"/>
            <a:ext cx="6807200" cy="99393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2446" tIns="46223" rIns="92446" bIns="46223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30724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1250" y="954088"/>
            <a:ext cx="4578350" cy="343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1052094" y="4728654"/>
            <a:ext cx="4701443" cy="381381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zh-TW" altLang="zh-TW" noProof="0" smtClean="0"/>
          </a:p>
        </p:txBody>
      </p:sp>
    </p:spTree>
    <p:extLst>
      <p:ext uri="{BB962C8B-B14F-4D97-AF65-F5344CB8AC3E}">
        <p14:creationId xmlns:p14="http://schemas.microsoft.com/office/powerpoint/2010/main" val="6199586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954088"/>
            <a:ext cx="4586287" cy="34401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2093" y="4728654"/>
            <a:ext cx="4706154" cy="38189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954088"/>
            <a:ext cx="4586287" cy="34401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2093" y="4728654"/>
            <a:ext cx="4706154" cy="38189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954088"/>
            <a:ext cx="4586287" cy="34401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2093" y="4728654"/>
            <a:ext cx="4706154" cy="38189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55839" y="9440646"/>
            <a:ext cx="2949787" cy="496967"/>
          </a:xfrm>
          <a:prstGeom prst="rect">
            <a:avLst/>
          </a:prstGeom>
          <a:ln/>
        </p:spPr>
        <p:txBody>
          <a:bodyPr lIns="92446" tIns="46223" rIns="92446" bIns="46223"/>
          <a:lstStyle/>
          <a:p>
            <a:fld id="{5283F4AA-A334-4EA2-B559-055974D4AA45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55839" y="9440646"/>
            <a:ext cx="2949787" cy="496967"/>
          </a:xfrm>
          <a:prstGeom prst="rect">
            <a:avLst/>
          </a:prstGeom>
          <a:ln/>
        </p:spPr>
        <p:txBody>
          <a:bodyPr lIns="92446" tIns="46223" rIns="92446" bIns="46223"/>
          <a:lstStyle/>
          <a:p>
            <a:fld id="{5283F4AA-A334-4EA2-B559-055974D4AA45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954088"/>
            <a:ext cx="4586287" cy="34401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2093" y="4728654"/>
            <a:ext cx="4706154" cy="38189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954088"/>
            <a:ext cx="4586287" cy="34401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2093" y="4728654"/>
            <a:ext cx="4706154" cy="38189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954088"/>
            <a:ext cx="4586287" cy="34401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2093" y="4728654"/>
            <a:ext cx="4706154" cy="38189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954088"/>
            <a:ext cx="4586287" cy="34401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2093" y="4728654"/>
            <a:ext cx="4706154" cy="38189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4084B5-E27D-4F33-8D98-B7302CBAA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82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1E6E5-1102-462E-B598-DCEE568DF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831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6D255-F207-40F9-BCB3-B8972E41E2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37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14C13-6FC7-4939-9094-ED43520C1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1592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D65FB-C8D6-4ADA-8DE1-C053E5EE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90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C509D-E545-4A18-AE9B-7BB4A34C73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53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6B4A5-E327-46EA-A790-0FF6983B7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24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E690F-6BC6-4684-8813-ADF0E746B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0726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B8760-BB58-4ECA-BA96-6EFB1F7066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50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8CC25-0069-4207-A50D-5676563095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96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6D6B3-4EB6-4236-A870-2791E2DDB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43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8D1BA-482B-4C4A-9C3A-08AB202DA5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274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6833A-17E0-4B51-97BE-6830C7A781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933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AD3A0-207E-4807-A199-89DCF745A3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2087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7A034-26D0-4D61-9D24-4B3EBDA99E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110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1513" y="404813"/>
            <a:ext cx="7804150" cy="133985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7316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58C37-8BB5-4F39-8099-09BF55CCE5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682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E657-5A5C-4475-9816-EE1C2DAA7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74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0595B-43A2-4197-8A3E-661D4793F0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604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35F4A-ED06-464A-A18F-BD0103890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53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DA76F-2724-4049-B73A-A9F8E5ED1B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80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32236-6C6D-4553-8A5D-63AB3D35E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420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63425-4ACB-439A-BB2B-63E858918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42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GB" smtClean="0"/>
              <a:t>請按一下滑鼠，編輯標題文的格式。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GB" smtClean="0"/>
              <a:t>請按滑鼠，編輯大綱文字格式。</a:t>
            </a:r>
          </a:p>
          <a:p>
            <a:pPr lvl="1"/>
            <a:r>
              <a:rPr lang="zh-TW" altLang="en-GB" smtClean="0"/>
              <a:t>第二個大綱層次</a:t>
            </a:r>
          </a:p>
          <a:p>
            <a:pPr lvl="2"/>
            <a:r>
              <a:rPr lang="zh-TW" altLang="en-GB" smtClean="0"/>
              <a:t>第三個大綱層次</a:t>
            </a:r>
          </a:p>
          <a:p>
            <a:pPr lvl="3"/>
            <a:r>
              <a:rPr lang="zh-TW" altLang="en-GB" smtClean="0"/>
              <a:t>第四個大綱層次</a:t>
            </a:r>
          </a:p>
          <a:p>
            <a:pPr lvl="4"/>
            <a:r>
              <a:rPr lang="zh-TW" altLang="en-GB" smtClean="0"/>
              <a:t>第五個大綱層次</a:t>
            </a:r>
          </a:p>
          <a:p>
            <a:pPr lvl="4"/>
            <a:r>
              <a:rPr lang="zh-TW" altLang="en-GB" smtClean="0"/>
              <a:t>第六個大綱層次</a:t>
            </a:r>
          </a:p>
          <a:p>
            <a:pPr lvl="4"/>
            <a:r>
              <a:rPr lang="zh-TW" altLang="en-GB" smtClean="0"/>
              <a:t>第七個大綱層次</a:t>
            </a:r>
          </a:p>
          <a:p>
            <a:pPr lvl="4"/>
            <a:r>
              <a:rPr lang="zh-TW" altLang="en-GB" smtClean="0"/>
              <a:t>第八個大綱層次</a:t>
            </a:r>
          </a:p>
          <a:p>
            <a:pPr lvl="4"/>
            <a:r>
              <a:rPr lang="zh-TW" altLang="en-GB" smtClean="0"/>
              <a:t>第九個大綱層次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800080"/>
                </a:solidFill>
                <a:latin typeface="Arial" charset="0"/>
                <a:ea typeface="微軟正黑體" pitchFamily="32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0838" cy="4714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800080"/>
                </a:solidFill>
                <a:latin typeface="Arial" charset="0"/>
                <a:ea typeface="微軟正黑體" pitchFamily="32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800080"/>
                </a:solidFill>
                <a:latin typeface="Arial" charset="0"/>
                <a:ea typeface="微軟正黑體" pitchFamily="32" charset="-120"/>
              </a:defRPr>
            </a:lvl1pPr>
          </a:lstStyle>
          <a:p>
            <a:pPr>
              <a:defRPr/>
            </a:pPr>
            <a:fld id="{45C6D3F8-B088-4476-86BD-69D3BD3FB2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1" r:id="rId2"/>
    <p:sldLayoutId id="2147483990" r:id="rId3"/>
    <p:sldLayoutId id="2147483989" r:id="rId4"/>
    <p:sldLayoutId id="2147483988" r:id="rId5"/>
    <p:sldLayoutId id="2147483987" r:id="rId6"/>
    <p:sldLayoutId id="2147483986" r:id="rId7"/>
    <p:sldLayoutId id="2147483985" r:id="rId8"/>
    <p:sldLayoutId id="2147483984" r:id="rId9"/>
    <p:sldLayoutId id="2147483983" r:id="rId10"/>
    <p:sldLayoutId id="2147483982" r:id="rId11"/>
  </p:sldLayoutIdLst>
  <p:hf hdr="0" ft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新細明體" pitchFamily="16" charset="-12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新細明體" pitchFamily="16" charset="-12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新細明體" pitchFamily="16" charset="-12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新細明體" pitchFamily="16" charset="-12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新細明體" pitchFamily="16" charset="-12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新細明體" pitchFamily="16" charset="-12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新細明體" pitchFamily="16" charset="-12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新細明體" pitchFamily="16" charset="-12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051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205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05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05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06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 useBgFill="1">
          <p:nvSpPr>
            <p:cNvPr id="206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205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fld id="{F86A8B71-5E64-4C8D-84C0-B2B92EA279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3" r:id="rId1"/>
    <p:sldLayoutId id="2147483994" r:id="rId2"/>
    <p:sldLayoutId id="2147483995" r:id="rId3"/>
    <p:sldLayoutId id="2147483996" r:id="rId4"/>
    <p:sldLayoutId id="2147483997" r:id="rId5"/>
    <p:sldLayoutId id="2147483998" r:id="rId6"/>
    <p:sldLayoutId id="2147483999" r:id="rId7"/>
    <p:sldLayoutId id="2147484000" r:id="rId8"/>
    <p:sldLayoutId id="2147484001" r:id="rId9"/>
    <p:sldLayoutId id="2147484002" r:id="rId10"/>
    <p:sldLayoutId id="2147484003" r:id="rId11"/>
    <p:sldLayoutId id="214748400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.gif"/><Relationship Id="rId4" Type="http://schemas.openxmlformats.org/officeDocument/2006/relationships/image" Target="../media/image1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4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g"/><Relationship Id="rId4" Type="http://schemas.openxmlformats.org/officeDocument/2006/relationships/hyperlink" Target="&#25910;&#31150;.mp4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openxmlformats.org/officeDocument/2006/relationships/hyperlink" Target="&#33287;&#20854;&#32887;&#21209;&#26377;&#21033;&#23475;&#38364;&#20418;.docx" TargetMode="External"/><Relationship Id="rId4" Type="http://schemas.openxmlformats.org/officeDocument/2006/relationships/diagramData" Target="../diagrams/data1.xml"/><Relationship Id="rId9" Type="http://schemas.openxmlformats.org/officeDocument/2006/relationships/hyperlink" Target="&#19981;&#22949;&#30070;&#22580;&#25152;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7" Type="http://schemas.openxmlformats.org/officeDocument/2006/relationships/hyperlink" Target="&#20116;&#20363;&#22806;&#24773;&#24418;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pn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&#21476;&#35433;&#29226;&#30000;&#26446;&#19979;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jpg"/><Relationship Id="rId5" Type="http://schemas.openxmlformats.org/officeDocument/2006/relationships/image" Target="../media/image9.jpeg"/><Relationship Id="rId4" Type="http://schemas.openxmlformats.org/officeDocument/2006/relationships/hyperlink" Target="&#21033;&#30410;&#34909;&#31361;&#36852;&#36991;.mp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004048" y="4941168"/>
            <a:ext cx="3580445" cy="1500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TW" altLang="en-US" sz="2800" b="1" dirty="0" smtClean="0">
                <a:solidFill>
                  <a:schemeClr val="bg2">
                    <a:lumMod val="25000"/>
                  </a:schemeClr>
                </a:solidFill>
              </a:rPr>
              <a:t>政風室     </a:t>
            </a:r>
            <a:r>
              <a:rPr lang="en-US" altLang="zh-TW" sz="2800" b="1" smtClean="0">
                <a:solidFill>
                  <a:schemeClr val="bg2">
                    <a:lumMod val="25000"/>
                  </a:schemeClr>
                </a:solidFill>
              </a:rPr>
              <a:t>103</a:t>
            </a:r>
            <a:r>
              <a:rPr lang="zh-TW" altLang="en-US" sz="2800" b="1" smtClean="0">
                <a:solidFill>
                  <a:schemeClr val="bg2">
                    <a:lumMod val="25000"/>
                  </a:schemeClr>
                </a:solidFill>
              </a:rPr>
              <a:t>年</a:t>
            </a:r>
            <a:r>
              <a:rPr lang="en-US" altLang="zh-TW" sz="2800" b="1" dirty="0" smtClean="0">
                <a:solidFill>
                  <a:schemeClr val="bg2">
                    <a:lumMod val="25000"/>
                  </a:schemeClr>
                </a:solidFill>
              </a:rPr>
              <a:t>11</a:t>
            </a:r>
            <a:r>
              <a:rPr lang="zh-TW" altLang="en-US" sz="2800" b="1" dirty="0" smtClean="0">
                <a:solidFill>
                  <a:schemeClr val="bg2">
                    <a:lumMod val="25000"/>
                  </a:schemeClr>
                </a:solidFill>
              </a:rPr>
              <a:t>月</a:t>
            </a:r>
            <a:endParaRPr lang="zh-TW" sz="3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94630" y="2924944"/>
            <a:ext cx="7277770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zh-TW" sz="4400" b="1" dirty="0" smtClean="0">
                <a:solidFill>
                  <a:srgbClr val="FF3300"/>
                </a:solidFill>
              </a:rPr>
              <a:t>104</a:t>
            </a:r>
            <a:r>
              <a:rPr lang="zh-TW" altLang="en-US" sz="4400" b="1" dirty="0" smtClean="0">
                <a:solidFill>
                  <a:srgbClr val="FF3300"/>
                </a:solidFill>
              </a:rPr>
              <a:t>年度工程執行管考研習會廉政宣導</a:t>
            </a:r>
            <a:endParaRPr lang="zh-TW" sz="4400" b="1" dirty="0">
              <a:solidFill>
                <a:srgbClr val="FF3300"/>
              </a:solidFill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5669"/>
            <a:ext cx="4191955" cy="2133070"/>
          </a:xfrm>
          <a:prstGeom prst="rect">
            <a:avLst/>
          </a:prstGeom>
        </p:spPr>
      </p:pic>
      <p:sp>
        <p:nvSpPr>
          <p:cNvPr id="7" name="投影片編號版面配置區 2"/>
          <p:cNvSpPr txBox="1">
            <a:spLocks/>
          </p:cNvSpPr>
          <p:nvPr/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 kern="1200">
                <a:solidFill>
                  <a:schemeClr val="bg1"/>
                </a:solidFill>
                <a:latin typeface="Arial" pitchFamily="34" charset="0"/>
                <a:ea typeface="微軟正黑體" pitchFamily="34" charset="-120"/>
                <a:cs typeface="+mn-cs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 kern="1200">
                <a:solidFill>
                  <a:schemeClr val="bg1"/>
                </a:solidFill>
                <a:latin typeface="Arial" pitchFamily="34" charset="0"/>
                <a:ea typeface="微軟正黑體" pitchFamily="34" charset="-120"/>
                <a:cs typeface="+mn-cs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 kern="1200">
                <a:solidFill>
                  <a:schemeClr val="bg1"/>
                </a:solidFill>
                <a:latin typeface="Arial" pitchFamily="34" charset="0"/>
                <a:ea typeface="微軟正黑體" pitchFamily="34" charset="-120"/>
                <a:cs typeface="+mn-cs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 kern="1200">
                <a:solidFill>
                  <a:schemeClr val="bg1"/>
                </a:solidFill>
                <a:latin typeface="Arial" pitchFamily="34" charset="0"/>
                <a:ea typeface="微軟正黑體" pitchFamily="34" charset="-120"/>
                <a:cs typeface="+mn-cs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 kern="1200">
                <a:solidFill>
                  <a:schemeClr val="bg1"/>
                </a:solidFill>
                <a:latin typeface="Arial" pitchFamily="34" charset="0"/>
                <a:ea typeface="微軟正黑體" pitchFamily="34" charset="-120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bg1"/>
                </a:solidFill>
                <a:latin typeface="Arial" pitchFamily="34" charset="0"/>
                <a:ea typeface="微軟正黑體" pitchFamily="34" charset="-120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bg1"/>
                </a:solidFill>
                <a:latin typeface="Arial" pitchFamily="34" charset="0"/>
                <a:ea typeface="微軟正黑體" pitchFamily="34" charset="-120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bg1"/>
                </a:solidFill>
                <a:latin typeface="Arial" pitchFamily="34" charset="0"/>
                <a:ea typeface="微軟正黑體" pitchFamily="34" charset="-120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bg1"/>
                </a:solidFill>
                <a:latin typeface="Arial" pitchFamily="34" charset="0"/>
                <a:ea typeface="微軟正黑體" pitchFamily="34" charset="-120"/>
                <a:cs typeface="+mn-cs"/>
              </a:defRPr>
            </a:lvl9pPr>
          </a:lstStyle>
          <a:p>
            <a:pPr>
              <a:defRPr/>
            </a:pPr>
            <a:r>
              <a:rPr lang="en-US" sz="1800" dirty="0" smtClean="0"/>
              <a:t>1</a:t>
            </a:r>
            <a:endParaRPr 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42910" y="285728"/>
            <a:ext cx="4217122" cy="928694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主要禁止行為</a:t>
            </a:r>
            <a:r>
              <a:rPr lang="en-US" altLang="zh-TW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endParaRPr lang="zh-TW" altLang="en-US" b="1" dirty="0">
              <a:solidFill>
                <a:srgbClr val="FFFF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D65FB-C8D6-4ADA-8DE1-C053E5EE253B}" type="slidenum">
              <a:rPr lang="en-US" sz="2000" smtClean="0"/>
              <a:pPr>
                <a:defRPr/>
              </a:pPr>
              <a:t>10</a:t>
            </a:fld>
            <a:endParaRPr lang="en-US" sz="2000" dirty="0"/>
          </a:p>
        </p:txBody>
      </p:sp>
      <p:sp>
        <p:nvSpPr>
          <p:cNvPr id="6" name="內容版面配置區 1"/>
          <p:cNvSpPr txBox="1">
            <a:spLocks/>
          </p:cNvSpPr>
          <p:nvPr/>
        </p:nvSpPr>
        <p:spPr bwMode="auto">
          <a:xfrm>
            <a:off x="911452" y="4221088"/>
            <a:ext cx="7408862" cy="19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lang="zh-TW" altLang="zh-TW" sz="32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428596" y="500042"/>
            <a:ext cx="287338" cy="273050"/>
            <a:chOff x="385" y="845"/>
            <a:chExt cx="1094" cy="1044"/>
          </a:xfrm>
        </p:grpSpPr>
        <p:sp>
          <p:nvSpPr>
            <p:cNvPr id="9" name="Oval 4"/>
            <p:cNvSpPr>
              <a:spLocks noChangeArrowheads="1"/>
            </p:cNvSpPr>
            <p:nvPr/>
          </p:nvSpPr>
          <p:spPr bwMode="gray">
            <a:xfrm>
              <a:off x="385" y="1594"/>
              <a:ext cx="907" cy="295"/>
            </a:xfrm>
            <a:prstGeom prst="ellipse">
              <a:avLst/>
            </a:prstGeom>
            <a:solidFill>
              <a:srgbClr val="B2B2B2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" name="Oval 5"/>
            <p:cNvSpPr>
              <a:spLocks noChangeArrowheads="1"/>
            </p:cNvSpPr>
            <p:nvPr/>
          </p:nvSpPr>
          <p:spPr bwMode="gray">
            <a:xfrm>
              <a:off x="480" y="845"/>
              <a:ext cx="999" cy="1001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shade val="46275"/>
                    <a:invGamma/>
                  </a:srgbClr>
                </a:gs>
                <a:gs pos="100000">
                  <a:srgbClr val="FFFF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11" name="Oval 6"/>
            <p:cNvSpPr>
              <a:spLocks noChangeArrowheads="1"/>
            </p:cNvSpPr>
            <p:nvPr/>
          </p:nvSpPr>
          <p:spPr bwMode="gray">
            <a:xfrm>
              <a:off x="492" y="851"/>
              <a:ext cx="976" cy="975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alpha val="0"/>
                  </a:srgbClr>
                </a:gs>
                <a:gs pos="100000">
                  <a:srgbClr val="FFFF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12" name="Oval 7"/>
            <p:cNvSpPr>
              <a:spLocks noChangeArrowheads="1"/>
            </p:cNvSpPr>
            <p:nvPr/>
          </p:nvSpPr>
          <p:spPr bwMode="gray">
            <a:xfrm>
              <a:off x="516" y="860"/>
              <a:ext cx="928" cy="912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shade val="79216"/>
                    <a:invGamma/>
                  </a:srgbClr>
                </a:gs>
                <a:gs pos="100000">
                  <a:srgbClr val="FFFF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13" name="Oval 8"/>
            <p:cNvSpPr>
              <a:spLocks noChangeArrowheads="1"/>
            </p:cNvSpPr>
            <p:nvPr/>
          </p:nvSpPr>
          <p:spPr bwMode="gray">
            <a:xfrm>
              <a:off x="567" y="886"/>
              <a:ext cx="826" cy="740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tint val="0"/>
                    <a:invGamma/>
                  </a:srgbClr>
                </a:gs>
                <a:gs pos="100000">
                  <a:srgbClr val="FFFF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TW" altLang="en-US"/>
            </a:p>
          </p:txBody>
        </p:sp>
      </p:grpSp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958319782"/>
              </p:ext>
            </p:extLst>
          </p:nvPr>
        </p:nvGraphicFramePr>
        <p:xfrm>
          <a:off x="1835696" y="1674811"/>
          <a:ext cx="6096000" cy="45178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" name="圖片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74" y="5517232"/>
            <a:ext cx="2143108" cy="1149960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49146"/>
            <a:ext cx="928818" cy="1012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61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6086" y="3830586"/>
            <a:ext cx="8229600" cy="1944687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zh-TW" altLang="zh-TW" sz="2700" dirty="0" smtClean="0">
              <a:latin typeface="微軟正黑體" pitchFamily="34" charset="-120"/>
              <a:ea typeface="微軟正黑體" pitchFamily="34" charset="-120"/>
            </a:endParaRPr>
          </a:p>
          <a:p>
            <a:pPr marL="428625" indent="-323850" fontAlgn="auto">
              <a:spcBef>
                <a:spcPts val="80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endParaRPr lang="en-US" sz="2900" dirty="0" smtClean="0"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z="1800" dirty="0" smtClean="0"/>
              <a:t>11</a:t>
            </a:r>
            <a:endParaRPr lang="en-US" sz="1800" dirty="0"/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5" y="5229201"/>
            <a:ext cx="2713404" cy="13807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1" name="Group 6"/>
          <p:cNvGrpSpPr>
            <a:grpSpLocks/>
          </p:cNvGrpSpPr>
          <p:nvPr/>
        </p:nvGrpSpPr>
        <p:grpSpPr bwMode="auto">
          <a:xfrm>
            <a:off x="347681" y="836712"/>
            <a:ext cx="287338" cy="273050"/>
            <a:chOff x="385" y="845"/>
            <a:chExt cx="1094" cy="1044"/>
          </a:xfrm>
        </p:grpSpPr>
        <p:sp>
          <p:nvSpPr>
            <p:cNvPr id="12" name="Oval 7"/>
            <p:cNvSpPr>
              <a:spLocks noChangeArrowheads="1"/>
            </p:cNvSpPr>
            <p:nvPr/>
          </p:nvSpPr>
          <p:spPr bwMode="gray">
            <a:xfrm>
              <a:off x="385" y="1594"/>
              <a:ext cx="907" cy="295"/>
            </a:xfrm>
            <a:prstGeom prst="ellipse">
              <a:avLst/>
            </a:prstGeom>
            <a:solidFill>
              <a:srgbClr val="B2B2B2">
                <a:alpha val="3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" name="Oval 8"/>
            <p:cNvSpPr>
              <a:spLocks noChangeArrowheads="1"/>
            </p:cNvSpPr>
            <p:nvPr/>
          </p:nvSpPr>
          <p:spPr bwMode="gray">
            <a:xfrm>
              <a:off x="480" y="845"/>
              <a:ext cx="999" cy="1001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shade val="46275"/>
                    <a:invGamma/>
                  </a:srgbClr>
                </a:gs>
                <a:gs pos="100000">
                  <a:srgbClr val="FFFF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15" name="Oval 9"/>
            <p:cNvSpPr>
              <a:spLocks noChangeArrowheads="1"/>
            </p:cNvSpPr>
            <p:nvPr/>
          </p:nvSpPr>
          <p:spPr bwMode="gray">
            <a:xfrm>
              <a:off x="492" y="851"/>
              <a:ext cx="976" cy="975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alpha val="0"/>
                  </a:srgbClr>
                </a:gs>
                <a:gs pos="100000">
                  <a:srgbClr val="FFFF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16" name="Oval 10"/>
            <p:cNvSpPr>
              <a:spLocks noChangeArrowheads="1"/>
            </p:cNvSpPr>
            <p:nvPr/>
          </p:nvSpPr>
          <p:spPr bwMode="gray">
            <a:xfrm>
              <a:off x="516" y="860"/>
              <a:ext cx="928" cy="912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shade val="79216"/>
                    <a:invGamma/>
                  </a:srgbClr>
                </a:gs>
                <a:gs pos="100000">
                  <a:srgbClr val="FFFF00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17" name="Oval 11"/>
            <p:cNvSpPr>
              <a:spLocks noChangeArrowheads="1"/>
            </p:cNvSpPr>
            <p:nvPr/>
          </p:nvSpPr>
          <p:spPr bwMode="gray">
            <a:xfrm>
              <a:off x="567" y="886"/>
              <a:ext cx="826" cy="740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tint val="0"/>
                    <a:invGamma/>
                  </a:srgbClr>
                </a:gs>
                <a:gs pos="100000">
                  <a:srgbClr val="FFFF00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</p:grpSp>
      <p:sp>
        <p:nvSpPr>
          <p:cNvPr id="19" name="Rectangle 1"/>
          <p:cNvSpPr>
            <a:spLocks noGrp="1" noChangeArrowheads="1"/>
          </p:cNvSpPr>
          <p:nvPr>
            <p:ph type="title"/>
          </p:nvPr>
        </p:nvSpPr>
        <p:spPr>
          <a:xfrm>
            <a:off x="452413" y="372705"/>
            <a:ext cx="4695651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TW" altLang="en-US" sz="3600" b="1" dirty="0" smtClean="0">
                <a:solidFill>
                  <a:srgbClr val="FFFF00"/>
                </a:solidFill>
                <a:ea typeface="微軟正黑體" pitchFamily="34" charset="-120"/>
              </a:rPr>
              <a:t>公職人員財產申報</a:t>
            </a:r>
            <a:endParaRPr lang="zh-TW" sz="3600" b="1" dirty="0" smtClean="0">
              <a:solidFill>
                <a:srgbClr val="FFFF00"/>
              </a:solidFill>
              <a:ea typeface="微軟正黑體" pitchFamily="34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76"/>
          <a:stretch/>
        </p:blipFill>
        <p:spPr>
          <a:xfrm>
            <a:off x="5292080" y="438583"/>
            <a:ext cx="3685798" cy="39484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1115616" y="2392501"/>
            <a:ext cx="3816424" cy="6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 eaLnBrk="1" hangingPunct="1">
              <a:buNone/>
            </a:pPr>
            <a:r>
              <a:rPr lang="zh-TW" altLang="en-US" sz="3600" b="1" dirty="0" smtClean="0">
                <a:solidFill>
                  <a:srgbClr val="7030A0"/>
                </a:solidFill>
                <a:latin typeface="+mn-ea"/>
              </a:rPr>
              <a:t>為</a:t>
            </a:r>
            <a:r>
              <a:rPr lang="zh-TW" altLang="en-US" sz="3600" b="1" dirty="0">
                <a:solidFill>
                  <a:srgbClr val="7030A0"/>
                </a:solidFill>
                <a:latin typeface="+mn-ea"/>
              </a:rPr>
              <a:t>端正政風，確立公職人員清廉之</a:t>
            </a:r>
            <a:r>
              <a:rPr lang="zh-TW" altLang="en-US" sz="3600" b="1" dirty="0" smtClean="0">
                <a:solidFill>
                  <a:srgbClr val="7030A0"/>
                </a:solidFill>
                <a:latin typeface="+mn-ea"/>
              </a:rPr>
              <a:t>作為</a:t>
            </a:r>
            <a:r>
              <a:rPr lang="en-US" altLang="zh-TW" sz="3600" b="1" dirty="0">
                <a:solidFill>
                  <a:srgbClr val="7030A0"/>
                </a:solidFill>
                <a:latin typeface="+mn-ea"/>
              </a:rPr>
              <a:t>…</a:t>
            </a:r>
            <a:endParaRPr lang="zh-TW" altLang="zh-TW" sz="3600" b="1" dirty="0" smtClean="0">
              <a:solidFill>
                <a:srgbClr val="7030A0"/>
              </a:solidFill>
              <a:latin typeface="+mn-ea"/>
            </a:endParaRPr>
          </a:p>
          <a:p>
            <a:pPr marL="0" indent="0" defTabSz="914400" eaLnBrk="1" hangingPunct="1">
              <a:spcBef>
                <a:spcPts val="800"/>
              </a:spcBef>
              <a:buClr>
                <a:srgbClr val="0E594D"/>
              </a:buClr>
              <a:buSzPct val="45000"/>
              <a:buFont typeface="Symbol" pitchFamily="18" charset="2"/>
              <a:buNone/>
            </a:pPr>
            <a:endParaRPr lang="en-US" sz="2900" dirty="0" smtClean="0"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22" name="圓角矩形 21"/>
          <p:cNvSpPr/>
          <p:nvPr/>
        </p:nvSpPr>
        <p:spPr>
          <a:xfrm>
            <a:off x="1133646" y="1628800"/>
            <a:ext cx="1923447" cy="763701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陽光法案</a:t>
            </a:r>
            <a:endParaRPr lang="zh-TW" altLang="en-US" sz="32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圓角矩形 22"/>
          <p:cNvSpPr/>
          <p:nvPr/>
        </p:nvSpPr>
        <p:spPr>
          <a:xfrm>
            <a:off x="1308741" y="4387078"/>
            <a:ext cx="3024336" cy="763701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公立學校校長</a:t>
            </a:r>
            <a:endParaRPr lang="zh-TW" altLang="en-US" sz="32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4" name="圓角矩形 23"/>
          <p:cNvSpPr/>
          <p:nvPr/>
        </p:nvSpPr>
        <p:spPr>
          <a:xfrm>
            <a:off x="2464948" y="5163678"/>
            <a:ext cx="6647635" cy="763701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政風、會計、採購業務等主管人員</a:t>
            </a:r>
            <a:endParaRPr lang="zh-TW" altLang="en-US" sz="32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559" y="3696557"/>
            <a:ext cx="1381042" cy="1381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1890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2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8" grpId="0"/>
      <p:bldP spid="22" grpId="0" animBg="1"/>
      <p:bldP spid="23" grpId="0" animBg="1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6086" y="3830586"/>
            <a:ext cx="8229600" cy="1944687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zh-TW" altLang="zh-TW" sz="2700" dirty="0" smtClean="0">
              <a:latin typeface="微軟正黑體" pitchFamily="34" charset="-120"/>
              <a:ea typeface="微軟正黑體" pitchFamily="34" charset="-120"/>
            </a:endParaRPr>
          </a:p>
          <a:p>
            <a:pPr marL="428625" indent="-323850" fontAlgn="auto">
              <a:spcBef>
                <a:spcPts val="80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endParaRPr lang="en-US" sz="2900" dirty="0" smtClean="0"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z="1800" dirty="0" smtClean="0"/>
              <a:t>12</a:t>
            </a:r>
            <a:endParaRPr lang="en-US" sz="1800" dirty="0"/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5" y="5229201"/>
            <a:ext cx="2713404" cy="13807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1" name="Group 6"/>
          <p:cNvGrpSpPr>
            <a:grpSpLocks/>
          </p:cNvGrpSpPr>
          <p:nvPr/>
        </p:nvGrpSpPr>
        <p:grpSpPr bwMode="auto">
          <a:xfrm>
            <a:off x="347681" y="836712"/>
            <a:ext cx="287338" cy="273050"/>
            <a:chOff x="385" y="845"/>
            <a:chExt cx="1094" cy="1044"/>
          </a:xfrm>
        </p:grpSpPr>
        <p:sp>
          <p:nvSpPr>
            <p:cNvPr id="12" name="Oval 7"/>
            <p:cNvSpPr>
              <a:spLocks noChangeArrowheads="1"/>
            </p:cNvSpPr>
            <p:nvPr/>
          </p:nvSpPr>
          <p:spPr bwMode="gray">
            <a:xfrm>
              <a:off x="385" y="1594"/>
              <a:ext cx="907" cy="295"/>
            </a:xfrm>
            <a:prstGeom prst="ellipse">
              <a:avLst/>
            </a:prstGeom>
            <a:solidFill>
              <a:srgbClr val="B2B2B2">
                <a:alpha val="3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" name="Oval 8"/>
            <p:cNvSpPr>
              <a:spLocks noChangeArrowheads="1"/>
            </p:cNvSpPr>
            <p:nvPr/>
          </p:nvSpPr>
          <p:spPr bwMode="gray">
            <a:xfrm>
              <a:off x="480" y="845"/>
              <a:ext cx="999" cy="1001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shade val="46275"/>
                    <a:invGamma/>
                  </a:srgbClr>
                </a:gs>
                <a:gs pos="100000">
                  <a:srgbClr val="FFFF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15" name="Oval 9"/>
            <p:cNvSpPr>
              <a:spLocks noChangeArrowheads="1"/>
            </p:cNvSpPr>
            <p:nvPr/>
          </p:nvSpPr>
          <p:spPr bwMode="gray">
            <a:xfrm>
              <a:off x="492" y="851"/>
              <a:ext cx="976" cy="975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alpha val="0"/>
                  </a:srgbClr>
                </a:gs>
                <a:gs pos="100000">
                  <a:srgbClr val="FFFF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16" name="Oval 10"/>
            <p:cNvSpPr>
              <a:spLocks noChangeArrowheads="1"/>
            </p:cNvSpPr>
            <p:nvPr/>
          </p:nvSpPr>
          <p:spPr bwMode="gray">
            <a:xfrm>
              <a:off x="516" y="860"/>
              <a:ext cx="928" cy="912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shade val="79216"/>
                    <a:invGamma/>
                  </a:srgbClr>
                </a:gs>
                <a:gs pos="100000">
                  <a:srgbClr val="FFFF00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17" name="Oval 11"/>
            <p:cNvSpPr>
              <a:spLocks noChangeArrowheads="1"/>
            </p:cNvSpPr>
            <p:nvPr/>
          </p:nvSpPr>
          <p:spPr bwMode="gray">
            <a:xfrm>
              <a:off x="567" y="886"/>
              <a:ext cx="826" cy="740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tint val="0"/>
                    <a:invGamma/>
                  </a:srgbClr>
                </a:gs>
                <a:gs pos="100000">
                  <a:srgbClr val="FFFF00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</p:grpSp>
      <p:sp>
        <p:nvSpPr>
          <p:cNvPr id="19" name="Rectangle 1"/>
          <p:cNvSpPr>
            <a:spLocks noGrp="1" noChangeArrowheads="1"/>
          </p:cNvSpPr>
          <p:nvPr>
            <p:ph type="title"/>
          </p:nvPr>
        </p:nvSpPr>
        <p:spPr>
          <a:xfrm>
            <a:off x="452413" y="372705"/>
            <a:ext cx="4695651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TW" altLang="en-US" sz="3600" b="1" dirty="0" smtClean="0">
                <a:solidFill>
                  <a:srgbClr val="FFFF00"/>
                </a:solidFill>
                <a:ea typeface="微軟正黑體" pitchFamily="34" charset="-120"/>
              </a:rPr>
              <a:t>公職人員財產申報</a:t>
            </a:r>
            <a:endParaRPr lang="zh-TW" sz="3600" b="1" dirty="0" smtClean="0">
              <a:solidFill>
                <a:srgbClr val="FFFF00"/>
              </a:solidFill>
              <a:ea typeface="微軟正黑體" pitchFamily="34" charset="-120"/>
            </a:endParaRPr>
          </a:p>
        </p:txBody>
      </p:sp>
      <p:sp>
        <p:nvSpPr>
          <p:cNvPr id="23" name="圓角矩形 22"/>
          <p:cNvSpPr/>
          <p:nvPr/>
        </p:nvSpPr>
        <p:spPr>
          <a:xfrm>
            <a:off x="827584" y="1988840"/>
            <a:ext cx="2736304" cy="763701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宣導說明會</a:t>
            </a:r>
            <a:endParaRPr lang="zh-TW" altLang="en-US" sz="32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564905"/>
            <a:ext cx="4182396" cy="41423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0" name="圓角矩形 19"/>
          <p:cNvSpPr/>
          <p:nvPr/>
        </p:nvSpPr>
        <p:spPr>
          <a:xfrm>
            <a:off x="827584" y="3108704"/>
            <a:ext cx="4480798" cy="763701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sz="32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52105" y="3228945"/>
            <a:ext cx="41344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b="1" dirty="0">
                <a:solidFill>
                  <a:srgbClr val="7030A0"/>
                </a:solidFill>
                <a:latin typeface="微軟正黑體" panose="020B0604030504040204" pitchFamily="34" charset="-120"/>
              </a:rPr>
              <a:t>法務部財產申報查核平臺</a:t>
            </a:r>
          </a:p>
        </p:txBody>
      </p:sp>
    </p:spTree>
    <p:extLst>
      <p:ext uri="{BB962C8B-B14F-4D97-AF65-F5344CB8AC3E}">
        <p14:creationId xmlns:p14="http://schemas.microsoft.com/office/powerpoint/2010/main" val="28967776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3" grpId="0" animBg="1"/>
      <p:bldP spid="20" grpId="0" animBg="1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D65FB-C8D6-4ADA-8DE1-C053E5EE253B}" type="slidenum">
              <a:rPr lang="en-US" sz="1800" smtClean="0"/>
              <a:pPr>
                <a:defRPr/>
              </a:pPr>
              <a:t>13</a:t>
            </a:fld>
            <a:endParaRPr lang="en-US" sz="1800" dirty="0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94" y="5229200"/>
            <a:ext cx="2765040" cy="1483678"/>
          </a:xfrm>
          <a:prstGeom prst="rect">
            <a:avLst/>
          </a:prstGeom>
        </p:spPr>
      </p:pic>
      <p:pic>
        <p:nvPicPr>
          <p:cNvPr id="1026" name="Picture 2" descr="C:\Program Files\Microsoft Office\MEDIA\CAGCAT10\j02849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019144"/>
            <a:ext cx="3657600" cy="24201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2411760" y="2604322"/>
            <a:ext cx="4104456" cy="14845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hangingPunct="0">
              <a:lnSpc>
                <a:spcPts val="4900"/>
              </a:lnSpc>
              <a:spcBef>
                <a:spcPct val="20000"/>
              </a:spcBef>
              <a:buClr>
                <a:srgbClr val="31B6FD"/>
              </a:buClr>
            </a:pPr>
            <a:r>
              <a:rPr lang="zh-TW" altLang="en-US" sz="4400" b="1" dirty="0" smtClean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</a:rPr>
              <a:t>報 告</a:t>
            </a:r>
            <a:r>
              <a:rPr lang="zh-TW" altLang="en-US" sz="4400" b="1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</a:rPr>
              <a:t> </a:t>
            </a:r>
            <a:r>
              <a:rPr lang="zh-TW" altLang="en-US" sz="4400" b="1" dirty="0" smtClean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</a:rPr>
              <a:t>完 畢</a:t>
            </a:r>
            <a:endParaRPr lang="en-US" altLang="zh-TW" sz="4400" b="1" dirty="0" smtClean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</a:endParaRPr>
          </a:p>
          <a:p>
            <a:pPr lvl="0" defTabSz="914400" eaLnBrk="0" hangingPunct="0">
              <a:lnSpc>
                <a:spcPts val="4900"/>
              </a:lnSpc>
              <a:spcBef>
                <a:spcPct val="20000"/>
              </a:spcBef>
              <a:buClr>
                <a:srgbClr val="31B6FD"/>
              </a:buClr>
            </a:pPr>
            <a:r>
              <a:rPr lang="zh-TW" altLang="en-US" sz="4400" b="1" dirty="0" smtClean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</a:rPr>
              <a:t>敬 請 指 教</a:t>
            </a:r>
            <a:endParaRPr lang="zh-TW" altLang="zh-TW" sz="4400" b="1" dirty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</a:endParaRPr>
          </a:p>
        </p:txBody>
      </p:sp>
      <p:pic>
        <p:nvPicPr>
          <p:cNvPr id="10" name="Picture 2" descr="C:\Program Files\Microsoft Office\MEDIA\CAGCAT10\j0293844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597" y="296561"/>
            <a:ext cx="2664296" cy="2040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76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idx="1"/>
          </p:nvPr>
        </p:nvSpPr>
        <p:spPr>
          <a:xfrm>
            <a:off x="539750" y="1773239"/>
            <a:ext cx="6912570" cy="647650"/>
          </a:xfrm>
        </p:spPr>
        <p:txBody>
          <a:bodyPr lIns="90000" tIns="46800" rIns="90000" bIns="46800"/>
          <a:lstStyle/>
          <a:p>
            <a:pPr eaLnBrk="1" hangingPunct="1"/>
            <a:r>
              <a:rPr lang="zh-TW" altLang="en-US" sz="32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sz="32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32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臺北市政府公務員廉政倫理規範</a:t>
            </a:r>
            <a:endParaRPr lang="en-US" altLang="zh-TW" sz="3200" b="1" dirty="0" smtClean="0">
              <a:solidFill>
                <a:srgbClr val="7030A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 eaLnBrk="1" hangingPunct="1">
              <a:buNone/>
            </a:pPr>
            <a:endParaRPr lang="zh-TW" altLang="zh-TW" sz="2700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spcBef>
                <a:spcPts val="800"/>
              </a:spcBef>
              <a:buClr>
                <a:srgbClr val="0E594D"/>
              </a:buClr>
              <a:buSzPct val="45000"/>
              <a:buFont typeface="Wingdings" pitchFamily="2" charset="2"/>
              <a:buChar char=""/>
            </a:pPr>
            <a:endParaRPr lang="en-US" sz="2900" dirty="0" smtClean="0"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653734" y="207046"/>
            <a:ext cx="8316416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TW" altLang="en-US" sz="3600" b="1" dirty="0" smtClean="0">
                <a:solidFill>
                  <a:srgbClr val="FFFF00"/>
                </a:solidFill>
                <a:ea typeface="微軟正黑體" pitchFamily="34" charset="-120"/>
              </a:rPr>
              <a:t>辦理學校工程採購人員涉及之廉政法規</a:t>
            </a:r>
            <a:endParaRPr lang="zh-TW" sz="3600" b="1" dirty="0" smtClean="0">
              <a:solidFill>
                <a:srgbClr val="FFFF00"/>
              </a:solidFill>
              <a:ea typeface="微軟正黑體" pitchFamily="34" charset="-12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6086" y="3830586"/>
            <a:ext cx="8229600" cy="1944687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zh-TW" altLang="zh-TW" sz="2700" dirty="0" smtClean="0">
              <a:latin typeface="微軟正黑體" pitchFamily="34" charset="-120"/>
              <a:ea typeface="微軟正黑體" pitchFamily="34" charset="-120"/>
            </a:endParaRPr>
          </a:p>
          <a:p>
            <a:pPr marL="428625" indent="-323850" fontAlgn="auto">
              <a:spcBef>
                <a:spcPts val="80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endParaRPr lang="en-US" sz="2900" dirty="0" smtClean="0"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z="1800" dirty="0" smtClean="0"/>
              <a:t>2</a:t>
            </a:r>
            <a:endParaRPr lang="en-US" sz="1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519112" y="2420887"/>
            <a:ext cx="6717184" cy="6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 eaLnBrk="1" hangingPunct="1"/>
            <a:r>
              <a:rPr lang="zh-TW" altLang="en-US" sz="32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en-US" altLang="zh-TW" sz="32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32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公職人員利益衝突迴避法</a:t>
            </a:r>
            <a:endParaRPr lang="en-US" altLang="zh-TW" sz="3200" b="1" dirty="0" smtClean="0">
              <a:solidFill>
                <a:srgbClr val="7030A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 defTabSz="914400" eaLnBrk="1" hangingPunct="1">
              <a:buFont typeface="Symbol" pitchFamily="18" charset="2"/>
              <a:buNone/>
            </a:pPr>
            <a:endParaRPr lang="zh-TW" altLang="zh-TW" sz="2700" dirty="0" smtClean="0">
              <a:latin typeface="微軟正黑體" pitchFamily="34" charset="-120"/>
              <a:ea typeface="微軟正黑體" pitchFamily="34" charset="-120"/>
            </a:endParaRPr>
          </a:p>
          <a:p>
            <a:pPr defTabSz="914400" eaLnBrk="1" hangingPunct="1">
              <a:spcBef>
                <a:spcPts val="800"/>
              </a:spcBef>
              <a:buClr>
                <a:srgbClr val="0E594D"/>
              </a:buClr>
              <a:buSzPct val="45000"/>
              <a:buFont typeface="Wingdings" pitchFamily="2" charset="2"/>
              <a:buChar char=""/>
            </a:pPr>
            <a:endParaRPr lang="en-US" sz="2900" dirty="0" smtClean="0"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19113" y="3068537"/>
            <a:ext cx="5493047" cy="762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273050" indent="-273050" eaLnBrk="0" hangingPunct="0">
              <a:defRPr sz="2000">
                <a:solidFill>
                  <a:schemeClr val="bg1"/>
                </a:solidFill>
                <a:latin typeface="Arial" pitchFamily="34" charset="0"/>
                <a:ea typeface="微軟正黑體" pitchFamily="34" charset="-120"/>
              </a:defRPr>
            </a:lvl1pPr>
            <a:lvl2pPr eaLnBrk="0" hangingPunct="0">
              <a:defRPr sz="2000">
                <a:solidFill>
                  <a:schemeClr val="bg1"/>
                </a:solidFill>
                <a:latin typeface="Arial" pitchFamily="34" charset="0"/>
                <a:ea typeface="微軟正黑體" pitchFamily="34" charset="-120"/>
              </a:defRPr>
            </a:lvl2pPr>
            <a:lvl3pPr eaLnBrk="0" hangingPunct="0">
              <a:defRPr sz="2000">
                <a:solidFill>
                  <a:schemeClr val="bg1"/>
                </a:solidFill>
                <a:latin typeface="Arial" pitchFamily="34" charset="0"/>
                <a:ea typeface="微軟正黑體" pitchFamily="34" charset="-120"/>
              </a:defRPr>
            </a:lvl3pPr>
            <a:lvl4pPr eaLnBrk="0" hangingPunct="0">
              <a:defRPr sz="2000">
                <a:solidFill>
                  <a:schemeClr val="bg1"/>
                </a:solidFill>
                <a:latin typeface="Arial" pitchFamily="34" charset="0"/>
                <a:ea typeface="微軟正黑體" pitchFamily="34" charset="-120"/>
              </a:defRPr>
            </a:lvl4pPr>
            <a:lvl5pPr eaLnBrk="0" hangingPunct="0">
              <a:defRPr sz="2000">
                <a:solidFill>
                  <a:schemeClr val="bg1"/>
                </a:solidFill>
                <a:latin typeface="Arial" pitchFamily="34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chemeClr val="bg1"/>
                </a:solidFill>
                <a:latin typeface="Arial" pitchFamily="34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chemeClr val="bg1"/>
                </a:solidFill>
                <a:latin typeface="Arial" pitchFamily="34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chemeClr val="bg1"/>
                </a:solidFill>
                <a:latin typeface="Arial" pitchFamily="34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chemeClr val="bg1"/>
                </a:solidFill>
                <a:latin typeface="Arial" pitchFamily="34" charset="0"/>
                <a:ea typeface="微軟正黑體" pitchFamily="34" charset="-120"/>
              </a:defRPr>
            </a:lvl9pPr>
          </a:lstStyle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Font typeface="Symbol" pitchFamily="18" charset="2"/>
              <a:buChar char=""/>
            </a:pPr>
            <a:r>
              <a:rPr lang="zh-TW" altLang="en-US" sz="3200" b="1" dirty="0" smtClean="0">
                <a:solidFill>
                  <a:srgbClr val="7030A0"/>
                </a:solidFill>
                <a:latin typeface="微軟正黑體" pitchFamily="34" charset="-120"/>
              </a:rPr>
              <a:t>三</a:t>
            </a:r>
            <a:r>
              <a:rPr lang="en-US" altLang="zh-TW" sz="3200" b="1" dirty="0" smtClean="0">
                <a:solidFill>
                  <a:srgbClr val="7030A0"/>
                </a:solidFill>
                <a:latin typeface="微軟正黑體" pitchFamily="34" charset="-120"/>
              </a:rPr>
              <a:t>.</a:t>
            </a:r>
            <a:r>
              <a:rPr lang="zh-TW" altLang="en-US" sz="3200" b="1" dirty="0" smtClean="0">
                <a:solidFill>
                  <a:srgbClr val="7030A0"/>
                </a:solidFill>
                <a:latin typeface="微軟正黑體" pitchFamily="34" charset="-120"/>
              </a:rPr>
              <a:t>公職人員財產申報法</a:t>
            </a:r>
            <a:endParaRPr lang="en-US" sz="3200" b="1" dirty="0">
              <a:solidFill>
                <a:srgbClr val="7030A0"/>
              </a:solidFill>
              <a:latin typeface="微軟正黑體" pitchFamily="34" charset="-12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519112" y="3716610"/>
            <a:ext cx="8394700" cy="762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273050" indent="-273050" eaLnBrk="0" hangingPunct="0">
              <a:defRPr sz="2000">
                <a:solidFill>
                  <a:schemeClr val="bg1"/>
                </a:solidFill>
                <a:latin typeface="Arial" pitchFamily="34" charset="0"/>
                <a:ea typeface="微軟正黑體" pitchFamily="34" charset="-120"/>
              </a:defRPr>
            </a:lvl1pPr>
            <a:lvl2pPr eaLnBrk="0" hangingPunct="0">
              <a:defRPr sz="2000">
                <a:solidFill>
                  <a:schemeClr val="bg1"/>
                </a:solidFill>
                <a:latin typeface="Arial" pitchFamily="34" charset="0"/>
                <a:ea typeface="微軟正黑體" pitchFamily="34" charset="-120"/>
              </a:defRPr>
            </a:lvl2pPr>
            <a:lvl3pPr eaLnBrk="0" hangingPunct="0">
              <a:defRPr sz="2000">
                <a:solidFill>
                  <a:schemeClr val="bg1"/>
                </a:solidFill>
                <a:latin typeface="Arial" pitchFamily="34" charset="0"/>
                <a:ea typeface="微軟正黑體" pitchFamily="34" charset="-120"/>
              </a:defRPr>
            </a:lvl3pPr>
            <a:lvl4pPr eaLnBrk="0" hangingPunct="0">
              <a:defRPr sz="2000">
                <a:solidFill>
                  <a:schemeClr val="bg1"/>
                </a:solidFill>
                <a:latin typeface="Arial" pitchFamily="34" charset="0"/>
                <a:ea typeface="微軟正黑體" pitchFamily="34" charset="-120"/>
              </a:defRPr>
            </a:lvl4pPr>
            <a:lvl5pPr eaLnBrk="0" hangingPunct="0">
              <a:defRPr sz="2000">
                <a:solidFill>
                  <a:schemeClr val="bg1"/>
                </a:solidFill>
                <a:latin typeface="Arial" pitchFamily="34" charset="0"/>
                <a:ea typeface="微軟正黑體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chemeClr val="bg1"/>
                </a:solidFill>
                <a:latin typeface="Arial" pitchFamily="34" charset="0"/>
                <a:ea typeface="微軟正黑體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chemeClr val="bg1"/>
                </a:solidFill>
                <a:latin typeface="Arial" pitchFamily="34" charset="0"/>
                <a:ea typeface="微軟正黑體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chemeClr val="bg1"/>
                </a:solidFill>
                <a:latin typeface="Arial" pitchFamily="34" charset="0"/>
                <a:ea typeface="微軟正黑體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chemeClr val="bg1"/>
                </a:solidFill>
                <a:latin typeface="Arial" pitchFamily="34" charset="0"/>
                <a:ea typeface="微軟正黑體" pitchFamily="34" charset="-120"/>
              </a:defRPr>
            </a:lvl9pPr>
          </a:lstStyle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Font typeface="Symbol" pitchFamily="18" charset="2"/>
              <a:buChar char=""/>
            </a:pPr>
            <a:r>
              <a:rPr lang="zh-TW" altLang="en-US" sz="3200" b="1" dirty="0" smtClean="0">
                <a:solidFill>
                  <a:srgbClr val="7030A0"/>
                </a:solidFill>
                <a:latin typeface="微軟正黑體" panose="020B0604030504040204" pitchFamily="34" charset="-120"/>
              </a:rPr>
              <a:t>四</a:t>
            </a:r>
            <a:r>
              <a:rPr lang="en-US" altLang="zh-TW" sz="3200" b="1" dirty="0" smtClean="0">
                <a:solidFill>
                  <a:srgbClr val="7030A0"/>
                </a:solidFill>
                <a:latin typeface="微軟正黑體" panose="020B0604030504040204" pitchFamily="34" charset="-120"/>
              </a:rPr>
              <a:t>.</a:t>
            </a:r>
            <a:r>
              <a:rPr lang="zh-TW" altLang="en-US" sz="3200" b="1" dirty="0">
                <a:solidFill>
                  <a:srgbClr val="7030A0"/>
                </a:solidFill>
                <a:latin typeface="微軟正黑體" pitchFamily="34" charset="-120"/>
              </a:rPr>
              <a:t>貪污治罪</a:t>
            </a:r>
            <a:r>
              <a:rPr lang="zh-TW" altLang="en-US" sz="3200" b="1" dirty="0" smtClean="0">
                <a:solidFill>
                  <a:srgbClr val="7030A0"/>
                </a:solidFill>
                <a:latin typeface="微軟正黑體" pitchFamily="34" charset="-120"/>
              </a:rPr>
              <a:t>條例</a:t>
            </a:r>
            <a:endParaRPr lang="en-US" sz="3200" b="1" dirty="0">
              <a:solidFill>
                <a:srgbClr val="7030A0"/>
              </a:solidFill>
              <a:latin typeface="微軟正黑體" pitchFamily="34" charset="-120"/>
            </a:endParaRP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5" y="5437395"/>
            <a:ext cx="2304255" cy="117251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1" name="Group 6"/>
          <p:cNvGrpSpPr>
            <a:grpSpLocks/>
          </p:cNvGrpSpPr>
          <p:nvPr/>
        </p:nvGrpSpPr>
        <p:grpSpPr bwMode="auto">
          <a:xfrm>
            <a:off x="392417" y="604872"/>
            <a:ext cx="287338" cy="273050"/>
            <a:chOff x="385" y="845"/>
            <a:chExt cx="1094" cy="1044"/>
          </a:xfrm>
        </p:grpSpPr>
        <p:sp>
          <p:nvSpPr>
            <p:cNvPr id="12" name="Oval 7"/>
            <p:cNvSpPr>
              <a:spLocks noChangeArrowheads="1"/>
            </p:cNvSpPr>
            <p:nvPr/>
          </p:nvSpPr>
          <p:spPr bwMode="gray">
            <a:xfrm>
              <a:off x="385" y="1594"/>
              <a:ext cx="907" cy="295"/>
            </a:xfrm>
            <a:prstGeom prst="ellipse">
              <a:avLst/>
            </a:prstGeom>
            <a:solidFill>
              <a:srgbClr val="B2B2B2">
                <a:alpha val="3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" name="Oval 8"/>
            <p:cNvSpPr>
              <a:spLocks noChangeArrowheads="1"/>
            </p:cNvSpPr>
            <p:nvPr/>
          </p:nvSpPr>
          <p:spPr bwMode="gray">
            <a:xfrm>
              <a:off x="480" y="845"/>
              <a:ext cx="999" cy="1001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shade val="46275"/>
                    <a:invGamma/>
                  </a:srgbClr>
                </a:gs>
                <a:gs pos="100000">
                  <a:srgbClr val="FFFF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15" name="Oval 9"/>
            <p:cNvSpPr>
              <a:spLocks noChangeArrowheads="1"/>
            </p:cNvSpPr>
            <p:nvPr/>
          </p:nvSpPr>
          <p:spPr bwMode="gray">
            <a:xfrm>
              <a:off x="492" y="851"/>
              <a:ext cx="976" cy="975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alpha val="0"/>
                  </a:srgbClr>
                </a:gs>
                <a:gs pos="100000">
                  <a:srgbClr val="FFFF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16" name="Oval 10"/>
            <p:cNvSpPr>
              <a:spLocks noChangeArrowheads="1"/>
            </p:cNvSpPr>
            <p:nvPr/>
          </p:nvSpPr>
          <p:spPr bwMode="gray">
            <a:xfrm>
              <a:off x="516" y="860"/>
              <a:ext cx="928" cy="912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shade val="79216"/>
                    <a:invGamma/>
                  </a:srgbClr>
                </a:gs>
                <a:gs pos="100000">
                  <a:srgbClr val="FFFF00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17" name="Oval 11"/>
            <p:cNvSpPr>
              <a:spLocks noChangeArrowheads="1"/>
            </p:cNvSpPr>
            <p:nvPr/>
          </p:nvSpPr>
          <p:spPr bwMode="gray">
            <a:xfrm>
              <a:off x="567" y="886"/>
              <a:ext cx="826" cy="740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tint val="0"/>
                    <a:invGamma/>
                  </a:srgbClr>
                </a:gs>
                <a:gs pos="100000">
                  <a:srgbClr val="FFFF00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</p:grpSp>
      <p:pic>
        <p:nvPicPr>
          <p:cNvPr id="2" name="圖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6072" y="3455872"/>
            <a:ext cx="3667740" cy="30243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430066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22" grpId="0"/>
      <p:bldP spid="3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z="1800" dirty="0"/>
              <a:t>3</a:t>
            </a: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5" y="5229201"/>
            <a:ext cx="2713404" cy="13807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1" name="Group 6"/>
          <p:cNvGrpSpPr>
            <a:grpSpLocks/>
          </p:cNvGrpSpPr>
          <p:nvPr/>
        </p:nvGrpSpPr>
        <p:grpSpPr bwMode="auto">
          <a:xfrm>
            <a:off x="347681" y="836712"/>
            <a:ext cx="287338" cy="273050"/>
            <a:chOff x="385" y="845"/>
            <a:chExt cx="1094" cy="1044"/>
          </a:xfrm>
        </p:grpSpPr>
        <p:sp>
          <p:nvSpPr>
            <p:cNvPr id="12" name="Oval 7"/>
            <p:cNvSpPr>
              <a:spLocks noChangeArrowheads="1"/>
            </p:cNvSpPr>
            <p:nvPr/>
          </p:nvSpPr>
          <p:spPr bwMode="gray">
            <a:xfrm>
              <a:off x="385" y="1594"/>
              <a:ext cx="907" cy="295"/>
            </a:xfrm>
            <a:prstGeom prst="ellipse">
              <a:avLst/>
            </a:prstGeom>
            <a:solidFill>
              <a:srgbClr val="B2B2B2">
                <a:alpha val="3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" name="Oval 8"/>
            <p:cNvSpPr>
              <a:spLocks noChangeArrowheads="1"/>
            </p:cNvSpPr>
            <p:nvPr/>
          </p:nvSpPr>
          <p:spPr bwMode="gray">
            <a:xfrm>
              <a:off x="480" y="845"/>
              <a:ext cx="999" cy="1001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shade val="46275"/>
                    <a:invGamma/>
                  </a:srgbClr>
                </a:gs>
                <a:gs pos="100000">
                  <a:srgbClr val="FFFF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15" name="Oval 9"/>
            <p:cNvSpPr>
              <a:spLocks noChangeArrowheads="1"/>
            </p:cNvSpPr>
            <p:nvPr/>
          </p:nvSpPr>
          <p:spPr bwMode="gray">
            <a:xfrm>
              <a:off x="492" y="851"/>
              <a:ext cx="976" cy="975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alpha val="0"/>
                  </a:srgbClr>
                </a:gs>
                <a:gs pos="100000">
                  <a:srgbClr val="FFFF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16" name="Oval 10"/>
            <p:cNvSpPr>
              <a:spLocks noChangeArrowheads="1"/>
            </p:cNvSpPr>
            <p:nvPr/>
          </p:nvSpPr>
          <p:spPr bwMode="gray">
            <a:xfrm>
              <a:off x="516" y="860"/>
              <a:ext cx="928" cy="912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shade val="79216"/>
                    <a:invGamma/>
                  </a:srgbClr>
                </a:gs>
                <a:gs pos="100000">
                  <a:srgbClr val="FFFF00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17" name="Oval 11"/>
            <p:cNvSpPr>
              <a:spLocks noChangeArrowheads="1"/>
            </p:cNvSpPr>
            <p:nvPr/>
          </p:nvSpPr>
          <p:spPr bwMode="gray">
            <a:xfrm>
              <a:off x="567" y="886"/>
              <a:ext cx="826" cy="740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tint val="0"/>
                    <a:invGamma/>
                  </a:srgbClr>
                </a:gs>
                <a:gs pos="100000">
                  <a:srgbClr val="FFFF00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</p:grpSp>
      <p:sp>
        <p:nvSpPr>
          <p:cNvPr id="19" name="Rectangle 1"/>
          <p:cNvSpPr>
            <a:spLocks noGrp="1" noChangeArrowheads="1"/>
          </p:cNvSpPr>
          <p:nvPr>
            <p:ph type="title"/>
          </p:nvPr>
        </p:nvSpPr>
        <p:spPr>
          <a:xfrm>
            <a:off x="452413" y="372705"/>
            <a:ext cx="4983683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TW" altLang="en-US" sz="3600" b="1" dirty="0" smtClean="0">
                <a:solidFill>
                  <a:srgbClr val="FFFF00"/>
                </a:solidFill>
                <a:ea typeface="微軟正黑體" pitchFamily="34" charset="-120"/>
              </a:rPr>
              <a:t>公務員廉政倫理規範</a:t>
            </a:r>
            <a:endParaRPr lang="zh-TW" sz="3600" b="1" dirty="0" smtClean="0">
              <a:solidFill>
                <a:srgbClr val="FFFF00"/>
              </a:solidFill>
              <a:ea typeface="微軟正黑體" pitchFamily="34" charset="-120"/>
            </a:endParaRPr>
          </a:p>
        </p:txBody>
      </p:sp>
      <p:pic>
        <p:nvPicPr>
          <p:cNvPr id="20" name="圖片 19">
            <a:hlinkClick r:id="rId4" action="ppaction://hlinkfile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42" y="1700808"/>
            <a:ext cx="2485490" cy="27363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1" name="Rectangle 2"/>
          <p:cNvSpPr>
            <a:spLocks noGrp="1" noChangeArrowheads="1"/>
          </p:cNvSpPr>
          <p:nvPr>
            <p:ph idx="1"/>
          </p:nvPr>
        </p:nvSpPr>
        <p:spPr>
          <a:xfrm>
            <a:off x="3347864" y="1816120"/>
            <a:ext cx="5184576" cy="647650"/>
          </a:xfrm>
        </p:spPr>
        <p:txBody>
          <a:bodyPr lIns="90000" tIns="46800" rIns="90000" bIns="46800"/>
          <a:lstStyle/>
          <a:p>
            <a:pPr marL="0" indent="0" eaLnBrk="1" hangingPunct="1">
              <a:buNone/>
            </a:pPr>
            <a:r>
              <a:rPr lang="zh-TW" altLang="en-US" sz="32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為確保民眾對公務員公正執行職務之信賴，使公務員遇有</a:t>
            </a:r>
            <a:r>
              <a:rPr lang="zh-TW" altLang="en-US" sz="3200" b="1" u="sng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請託</a:t>
            </a:r>
            <a:r>
              <a:rPr lang="zh-TW" altLang="en-US" sz="3200" b="1" u="sng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關說、贈受財物、飲宴應酬</a:t>
            </a:r>
            <a:r>
              <a:rPr lang="zh-TW" altLang="en-US" sz="32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等事件時、有一合理明確、公開的處理標準。</a:t>
            </a:r>
            <a:endParaRPr lang="zh-TW" altLang="zh-TW" sz="27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 eaLnBrk="1" hangingPunct="1">
              <a:spcBef>
                <a:spcPts val="800"/>
              </a:spcBef>
              <a:buClr>
                <a:srgbClr val="0E594D"/>
              </a:buClr>
              <a:buSzPct val="45000"/>
              <a:buNone/>
            </a:pPr>
            <a:endParaRPr lang="en-US" sz="2900" dirty="0" smtClean="0">
              <a:latin typeface="新細明體" pitchFamily="18" charset="-12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15899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58374" y="337514"/>
            <a:ext cx="6372225" cy="695325"/>
          </a:xfrm>
          <a:prstGeom prst="rect">
            <a:avLst/>
          </a:prstGeom>
          <a:gradFill rotWithShape="1">
            <a:gsLst>
              <a:gs pos="0">
                <a:schemeClr val="tx1">
                  <a:alpha val="39999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0" y="695325"/>
            <a:ext cx="9144000" cy="0"/>
          </a:xfrm>
          <a:prstGeom prst="line">
            <a:avLst/>
          </a:prstGeom>
          <a:noFill/>
          <a:ln w="3175" cap="rnd">
            <a:solidFill>
              <a:srgbClr val="DDDDDD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078" name="Group 6"/>
          <p:cNvGrpSpPr>
            <a:grpSpLocks/>
          </p:cNvGrpSpPr>
          <p:nvPr/>
        </p:nvGrpSpPr>
        <p:grpSpPr bwMode="auto">
          <a:xfrm>
            <a:off x="357158" y="428604"/>
            <a:ext cx="287338" cy="273050"/>
            <a:chOff x="385" y="845"/>
            <a:chExt cx="1094" cy="1044"/>
          </a:xfrm>
        </p:grpSpPr>
        <p:sp>
          <p:nvSpPr>
            <p:cNvPr id="3079" name="Oval 7"/>
            <p:cNvSpPr>
              <a:spLocks noChangeArrowheads="1"/>
            </p:cNvSpPr>
            <p:nvPr/>
          </p:nvSpPr>
          <p:spPr bwMode="gray">
            <a:xfrm>
              <a:off x="385" y="1594"/>
              <a:ext cx="907" cy="295"/>
            </a:xfrm>
            <a:prstGeom prst="ellipse">
              <a:avLst/>
            </a:prstGeom>
            <a:solidFill>
              <a:srgbClr val="B2B2B2">
                <a:alpha val="3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80" name="Oval 8"/>
            <p:cNvSpPr>
              <a:spLocks noChangeArrowheads="1"/>
            </p:cNvSpPr>
            <p:nvPr/>
          </p:nvSpPr>
          <p:spPr bwMode="gray">
            <a:xfrm>
              <a:off x="480" y="845"/>
              <a:ext cx="999" cy="1001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shade val="46275"/>
                    <a:invGamma/>
                  </a:srgbClr>
                </a:gs>
                <a:gs pos="100000">
                  <a:srgbClr val="FFFF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3081" name="Oval 9"/>
            <p:cNvSpPr>
              <a:spLocks noChangeArrowheads="1"/>
            </p:cNvSpPr>
            <p:nvPr/>
          </p:nvSpPr>
          <p:spPr bwMode="gray">
            <a:xfrm>
              <a:off x="492" y="851"/>
              <a:ext cx="976" cy="975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alpha val="0"/>
                  </a:srgbClr>
                </a:gs>
                <a:gs pos="100000">
                  <a:srgbClr val="FFFF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3082" name="Oval 10"/>
            <p:cNvSpPr>
              <a:spLocks noChangeArrowheads="1"/>
            </p:cNvSpPr>
            <p:nvPr/>
          </p:nvSpPr>
          <p:spPr bwMode="gray">
            <a:xfrm>
              <a:off x="516" y="860"/>
              <a:ext cx="928" cy="912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shade val="79216"/>
                    <a:invGamma/>
                  </a:srgbClr>
                </a:gs>
                <a:gs pos="100000">
                  <a:srgbClr val="FFFF00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3083" name="Oval 11"/>
            <p:cNvSpPr>
              <a:spLocks noChangeArrowheads="1"/>
            </p:cNvSpPr>
            <p:nvPr/>
          </p:nvSpPr>
          <p:spPr bwMode="gray">
            <a:xfrm>
              <a:off x="567" y="886"/>
              <a:ext cx="826" cy="740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tint val="0"/>
                    <a:invGamma/>
                  </a:srgbClr>
                </a:gs>
                <a:gs pos="100000">
                  <a:srgbClr val="FFFF00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</p:grpSp>
      <p:pic>
        <p:nvPicPr>
          <p:cNvPr id="70" name="圖片 6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74" y="5517232"/>
            <a:ext cx="2143108" cy="1149960"/>
          </a:xfrm>
          <a:prstGeom prst="rect">
            <a:avLst/>
          </a:prstGeom>
        </p:spPr>
      </p:pic>
      <p:sp>
        <p:nvSpPr>
          <p:cNvPr id="75" name="Text Box 9"/>
          <p:cNvSpPr txBox="1">
            <a:spLocks noChangeArrowheads="1"/>
          </p:cNvSpPr>
          <p:nvPr/>
        </p:nvSpPr>
        <p:spPr bwMode="auto">
          <a:xfrm>
            <a:off x="734962" y="342462"/>
            <a:ext cx="455711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latinLnBrk="1">
              <a:spcBef>
                <a:spcPct val="50000"/>
              </a:spcBef>
            </a:pPr>
            <a:r>
              <a:rPr lang="zh-TW" altLang="en-US" sz="4000" b="1" dirty="0" smtClean="0">
                <a:solidFill>
                  <a:srgbClr val="FFFF00"/>
                </a:solidFill>
                <a:latin typeface="微軟正黑體" pitchFamily="34" charset="-120"/>
              </a:rPr>
              <a:t>倫理行政類型</a:t>
            </a:r>
            <a:endParaRPr lang="zh-TW" altLang="en-US" sz="4000" b="1" dirty="0">
              <a:solidFill>
                <a:srgbClr val="FFFF00"/>
              </a:solidFill>
              <a:latin typeface="微軟正黑體" pitchFamily="34" charset="-120"/>
            </a:endParaRPr>
          </a:p>
        </p:txBody>
      </p:sp>
      <p:graphicFrame>
        <p:nvGraphicFramePr>
          <p:cNvPr id="18" name="資料庫圖表 17"/>
          <p:cNvGraphicFramePr/>
          <p:nvPr>
            <p:extLst>
              <p:ext uri="{D42A27DB-BD31-4B8C-83A1-F6EECF244321}">
                <p14:modId xmlns:p14="http://schemas.microsoft.com/office/powerpoint/2010/main" val="2329695625"/>
              </p:ext>
            </p:extLst>
          </p:nvPr>
        </p:nvGraphicFramePr>
        <p:xfrm>
          <a:off x="330434" y="1391926"/>
          <a:ext cx="8598129" cy="4557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橢圓 6">
            <a:hlinkClick r:id="rId9" action="ppaction://hlinkfile"/>
          </p:cNvPr>
          <p:cNvSpPr/>
          <p:nvPr/>
        </p:nvSpPr>
        <p:spPr>
          <a:xfrm>
            <a:off x="3635896" y="5996858"/>
            <a:ext cx="460714" cy="504056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>
            <a:hlinkClick r:id="rId10" action="ppaction://hlinkfile"/>
          </p:cNvPr>
          <p:cNvSpPr/>
          <p:nvPr/>
        </p:nvSpPr>
        <p:spPr>
          <a:xfrm>
            <a:off x="7404926" y="569439"/>
            <a:ext cx="407434" cy="372623"/>
          </a:xfrm>
          <a:prstGeom prst="ellipse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矩形 2"/>
          <p:cNvSpPr/>
          <p:nvPr/>
        </p:nvSpPr>
        <p:spPr>
          <a:xfrm>
            <a:off x="4894900" y="4912774"/>
            <a:ext cx="3997580" cy="864096"/>
          </a:xfrm>
          <a:prstGeom prst="rect">
            <a:avLst/>
          </a:prstGeom>
          <a:solidFill>
            <a:srgbClr val="0070C0"/>
          </a:solidFill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600" b="1" dirty="0" smtClean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演講評審費、因公務目的舉辦之餐敘或其他活動</a:t>
            </a:r>
            <a:endParaRPr lang="zh-TW" altLang="en-US" sz="2600" b="1" dirty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投影片編號版面配置區 2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</p:spPr>
        <p:txBody>
          <a:bodyPr/>
          <a:lstStyle/>
          <a:p>
            <a:pPr>
              <a:defRPr/>
            </a:pPr>
            <a:r>
              <a:rPr lang="en-US" sz="1800" dirty="0" smtClean="0"/>
              <a:t>4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163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Graphic spid="18" grpId="0">
        <p:bldAsOne/>
      </p:bldGraphic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val 2"/>
          <p:cNvSpPr>
            <a:spLocks noChangeArrowheads="1"/>
          </p:cNvSpPr>
          <p:nvPr/>
        </p:nvSpPr>
        <p:spPr bwMode="auto">
          <a:xfrm>
            <a:off x="6516688" y="5599113"/>
            <a:ext cx="1957387" cy="806450"/>
          </a:xfrm>
          <a:prstGeom prst="ellipse">
            <a:avLst/>
          </a:prstGeom>
          <a:gradFill rotWithShape="1">
            <a:gsLst>
              <a:gs pos="0">
                <a:schemeClr val="tx1"/>
              </a:gs>
              <a:gs pos="100000">
                <a:srgbClr val="FFFFFF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700" dir="54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endParaRPr lang="zh-TW" alt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58374" y="277453"/>
            <a:ext cx="6372225" cy="695325"/>
          </a:xfrm>
          <a:prstGeom prst="rect">
            <a:avLst/>
          </a:prstGeom>
          <a:gradFill rotWithShape="1">
            <a:gsLst>
              <a:gs pos="0">
                <a:schemeClr val="tx1">
                  <a:alpha val="39999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0" y="695325"/>
            <a:ext cx="9144000" cy="0"/>
          </a:xfrm>
          <a:prstGeom prst="line">
            <a:avLst/>
          </a:prstGeom>
          <a:noFill/>
          <a:ln w="3175" cap="rnd">
            <a:solidFill>
              <a:srgbClr val="DDDDDD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078" name="Group 6"/>
          <p:cNvGrpSpPr>
            <a:grpSpLocks/>
          </p:cNvGrpSpPr>
          <p:nvPr/>
        </p:nvGrpSpPr>
        <p:grpSpPr bwMode="auto">
          <a:xfrm>
            <a:off x="357158" y="428604"/>
            <a:ext cx="287338" cy="273050"/>
            <a:chOff x="385" y="845"/>
            <a:chExt cx="1094" cy="1044"/>
          </a:xfrm>
        </p:grpSpPr>
        <p:sp>
          <p:nvSpPr>
            <p:cNvPr id="3079" name="Oval 7"/>
            <p:cNvSpPr>
              <a:spLocks noChangeArrowheads="1"/>
            </p:cNvSpPr>
            <p:nvPr/>
          </p:nvSpPr>
          <p:spPr bwMode="gray">
            <a:xfrm>
              <a:off x="385" y="1594"/>
              <a:ext cx="907" cy="295"/>
            </a:xfrm>
            <a:prstGeom prst="ellipse">
              <a:avLst/>
            </a:prstGeom>
            <a:solidFill>
              <a:srgbClr val="B2B2B2">
                <a:alpha val="3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80" name="Oval 8"/>
            <p:cNvSpPr>
              <a:spLocks noChangeArrowheads="1"/>
            </p:cNvSpPr>
            <p:nvPr/>
          </p:nvSpPr>
          <p:spPr bwMode="gray">
            <a:xfrm>
              <a:off x="480" y="845"/>
              <a:ext cx="999" cy="1001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shade val="46275"/>
                    <a:invGamma/>
                  </a:srgbClr>
                </a:gs>
                <a:gs pos="100000">
                  <a:srgbClr val="FFFF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3081" name="Oval 9"/>
            <p:cNvSpPr>
              <a:spLocks noChangeArrowheads="1"/>
            </p:cNvSpPr>
            <p:nvPr/>
          </p:nvSpPr>
          <p:spPr bwMode="gray">
            <a:xfrm>
              <a:off x="492" y="851"/>
              <a:ext cx="976" cy="975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alpha val="0"/>
                  </a:srgbClr>
                </a:gs>
                <a:gs pos="100000">
                  <a:srgbClr val="FFFF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3082" name="Oval 10"/>
            <p:cNvSpPr>
              <a:spLocks noChangeArrowheads="1"/>
            </p:cNvSpPr>
            <p:nvPr/>
          </p:nvSpPr>
          <p:spPr bwMode="gray">
            <a:xfrm>
              <a:off x="516" y="860"/>
              <a:ext cx="928" cy="912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shade val="79216"/>
                    <a:invGamma/>
                  </a:srgbClr>
                </a:gs>
                <a:gs pos="100000">
                  <a:srgbClr val="FFFF00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3083" name="Oval 11"/>
            <p:cNvSpPr>
              <a:spLocks noChangeArrowheads="1"/>
            </p:cNvSpPr>
            <p:nvPr/>
          </p:nvSpPr>
          <p:spPr bwMode="gray">
            <a:xfrm>
              <a:off x="567" y="886"/>
              <a:ext cx="826" cy="740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tint val="0"/>
                    <a:invGamma/>
                  </a:srgbClr>
                </a:gs>
                <a:gs pos="100000">
                  <a:srgbClr val="FFFF00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</p:grpSp>
      <p:sp>
        <p:nvSpPr>
          <p:cNvPr id="3084" name="Freeform 12"/>
          <p:cNvSpPr>
            <a:spLocks/>
          </p:cNvSpPr>
          <p:nvPr/>
        </p:nvSpPr>
        <p:spPr bwMode="auto">
          <a:xfrm>
            <a:off x="3733800" y="1200150"/>
            <a:ext cx="4229100" cy="5076825"/>
          </a:xfrm>
          <a:custGeom>
            <a:avLst/>
            <a:gdLst>
              <a:gd name="T0" fmla="*/ 2664 w 2664"/>
              <a:gd name="T1" fmla="*/ 1728 h 3198"/>
              <a:gd name="T2" fmla="*/ 696 w 2664"/>
              <a:gd name="T3" fmla="*/ 0 h 3198"/>
              <a:gd name="T4" fmla="*/ 312 w 2664"/>
              <a:gd name="T5" fmla="*/ 3198 h 3198"/>
              <a:gd name="T6" fmla="*/ 2568 w 2664"/>
              <a:gd name="T7" fmla="*/ 2742 h 3198"/>
              <a:gd name="T8" fmla="*/ 2664 w 2664"/>
              <a:gd name="T9" fmla="*/ 1728 h 3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64" h="3198">
                <a:moveTo>
                  <a:pt x="2664" y="1728"/>
                </a:moveTo>
                <a:lnTo>
                  <a:pt x="696" y="0"/>
                </a:lnTo>
                <a:cubicBezTo>
                  <a:pt x="304" y="245"/>
                  <a:pt x="0" y="2741"/>
                  <a:pt x="312" y="3198"/>
                </a:cubicBezTo>
                <a:lnTo>
                  <a:pt x="2568" y="2742"/>
                </a:lnTo>
                <a:lnTo>
                  <a:pt x="2664" y="1728"/>
                </a:lnTo>
                <a:close/>
              </a:path>
            </a:pathLst>
          </a:custGeom>
          <a:gradFill rotWithShape="0">
            <a:gsLst>
              <a:gs pos="0">
                <a:schemeClr val="tx1">
                  <a:alpha val="0"/>
                </a:schemeClr>
              </a:gs>
              <a:gs pos="100000">
                <a:schemeClr val="bg1">
                  <a:alpha val="39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700" dir="54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endParaRPr lang="zh-TW" altLang="en-US"/>
          </a:p>
        </p:txBody>
      </p:sp>
      <p:sp>
        <p:nvSpPr>
          <p:cNvPr id="3085" name="Oval 13"/>
          <p:cNvSpPr>
            <a:spLocks noChangeArrowheads="1"/>
          </p:cNvSpPr>
          <p:nvPr/>
        </p:nvSpPr>
        <p:spPr bwMode="auto">
          <a:xfrm rot="-3529241">
            <a:off x="5926931" y="3586957"/>
            <a:ext cx="3960813" cy="3213100"/>
          </a:xfrm>
          <a:prstGeom prst="ellipse">
            <a:avLst/>
          </a:prstGeom>
          <a:gradFill rotWithShape="1">
            <a:gsLst>
              <a:gs pos="0">
                <a:schemeClr val="tx1"/>
              </a:gs>
              <a:gs pos="100000">
                <a:srgbClr val="FFFFFF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700" dir="54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endParaRPr lang="zh-TW" altLang="en-US"/>
          </a:p>
        </p:txBody>
      </p:sp>
      <p:grpSp>
        <p:nvGrpSpPr>
          <p:cNvPr id="3086" name="Group 14"/>
          <p:cNvGrpSpPr>
            <a:grpSpLocks/>
          </p:cNvGrpSpPr>
          <p:nvPr/>
        </p:nvGrpSpPr>
        <p:grpSpPr bwMode="auto">
          <a:xfrm>
            <a:off x="7103269" y="4340225"/>
            <a:ext cx="1773237" cy="2225675"/>
            <a:chOff x="4105" y="2346"/>
            <a:chExt cx="1117" cy="1402"/>
          </a:xfrm>
        </p:grpSpPr>
        <p:grpSp>
          <p:nvGrpSpPr>
            <p:cNvPr id="3087" name="Group 15"/>
            <p:cNvGrpSpPr>
              <a:grpSpLocks/>
            </p:cNvGrpSpPr>
            <p:nvPr/>
          </p:nvGrpSpPr>
          <p:grpSpPr bwMode="auto">
            <a:xfrm>
              <a:off x="4105" y="2346"/>
              <a:ext cx="1117" cy="1402"/>
              <a:chOff x="4451" y="2053"/>
              <a:chExt cx="1117" cy="1402"/>
            </a:xfrm>
          </p:grpSpPr>
          <p:sp>
            <p:nvSpPr>
              <p:cNvPr id="3088" name="Freeform 16"/>
              <p:cNvSpPr>
                <a:spLocks/>
              </p:cNvSpPr>
              <p:nvPr/>
            </p:nvSpPr>
            <p:spPr bwMode="auto">
              <a:xfrm>
                <a:off x="4479" y="2056"/>
                <a:ext cx="1089" cy="1235"/>
              </a:xfrm>
              <a:custGeom>
                <a:avLst/>
                <a:gdLst>
                  <a:gd name="T0" fmla="*/ 133 w 1089"/>
                  <a:gd name="T1" fmla="*/ 165 h 1235"/>
                  <a:gd name="T2" fmla="*/ 116 w 1089"/>
                  <a:gd name="T3" fmla="*/ 183 h 1235"/>
                  <a:gd name="T4" fmla="*/ 0 w 1089"/>
                  <a:gd name="T5" fmla="*/ 981 h 1235"/>
                  <a:gd name="T6" fmla="*/ 12 w 1089"/>
                  <a:gd name="T7" fmla="*/ 1002 h 1235"/>
                  <a:gd name="T8" fmla="*/ 733 w 1089"/>
                  <a:gd name="T9" fmla="*/ 1197 h 1235"/>
                  <a:gd name="T10" fmla="*/ 876 w 1089"/>
                  <a:gd name="T11" fmla="*/ 1227 h 1235"/>
                  <a:gd name="T12" fmla="*/ 923 w 1089"/>
                  <a:gd name="T13" fmla="*/ 1215 h 1235"/>
                  <a:gd name="T14" fmla="*/ 944 w 1089"/>
                  <a:gd name="T15" fmla="*/ 1184 h 1235"/>
                  <a:gd name="T16" fmla="*/ 969 w 1089"/>
                  <a:gd name="T17" fmla="*/ 987 h 1235"/>
                  <a:gd name="T18" fmla="*/ 1081 w 1089"/>
                  <a:gd name="T19" fmla="*/ 104 h 1235"/>
                  <a:gd name="T20" fmla="*/ 1067 w 1089"/>
                  <a:gd name="T21" fmla="*/ 42 h 1235"/>
                  <a:gd name="T22" fmla="*/ 988 w 1089"/>
                  <a:gd name="T23" fmla="*/ 3 h 1235"/>
                  <a:gd name="T24" fmla="*/ 133 w 1089"/>
                  <a:gd name="T25" fmla="*/ 165 h 1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89" h="1235">
                    <a:moveTo>
                      <a:pt x="133" y="165"/>
                    </a:moveTo>
                    <a:lnTo>
                      <a:pt x="116" y="183"/>
                    </a:lnTo>
                    <a:lnTo>
                      <a:pt x="0" y="981"/>
                    </a:lnTo>
                    <a:lnTo>
                      <a:pt x="12" y="1002"/>
                    </a:lnTo>
                    <a:cubicBezTo>
                      <a:pt x="135" y="1038"/>
                      <a:pt x="589" y="1160"/>
                      <a:pt x="733" y="1197"/>
                    </a:cubicBezTo>
                    <a:cubicBezTo>
                      <a:pt x="877" y="1235"/>
                      <a:pt x="843" y="1224"/>
                      <a:pt x="876" y="1227"/>
                    </a:cubicBezTo>
                    <a:cubicBezTo>
                      <a:pt x="892" y="1230"/>
                      <a:pt x="910" y="1224"/>
                      <a:pt x="923" y="1215"/>
                    </a:cubicBezTo>
                    <a:cubicBezTo>
                      <a:pt x="937" y="1206"/>
                      <a:pt x="942" y="1200"/>
                      <a:pt x="944" y="1184"/>
                    </a:cubicBezTo>
                    <a:cubicBezTo>
                      <a:pt x="950" y="1145"/>
                      <a:pt x="945" y="1172"/>
                      <a:pt x="969" y="987"/>
                    </a:cubicBezTo>
                    <a:cubicBezTo>
                      <a:pt x="992" y="807"/>
                      <a:pt x="1064" y="262"/>
                      <a:pt x="1081" y="104"/>
                    </a:cubicBezTo>
                    <a:cubicBezTo>
                      <a:pt x="1089" y="69"/>
                      <a:pt x="1080" y="57"/>
                      <a:pt x="1067" y="42"/>
                    </a:cubicBezTo>
                    <a:cubicBezTo>
                      <a:pt x="1055" y="27"/>
                      <a:pt x="1010" y="0"/>
                      <a:pt x="988" y="3"/>
                    </a:cubicBezTo>
                    <a:cubicBezTo>
                      <a:pt x="961" y="7"/>
                      <a:pt x="321" y="138"/>
                      <a:pt x="133" y="165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0C0C0"/>
                  </a:gs>
                  <a:gs pos="100000">
                    <a:srgbClr val="969696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89" name="Freeform 17"/>
              <p:cNvSpPr>
                <a:spLocks/>
              </p:cNvSpPr>
              <p:nvPr/>
            </p:nvSpPr>
            <p:spPr bwMode="auto">
              <a:xfrm>
                <a:off x="4889" y="3287"/>
                <a:ext cx="275" cy="144"/>
              </a:xfrm>
              <a:custGeom>
                <a:avLst/>
                <a:gdLst>
                  <a:gd name="T0" fmla="*/ 275 w 275"/>
                  <a:gd name="T1" fmla="*/ 51 h 144"/>
                  <a:gd name="T2" fmla="*/ 156 w 275"/>
                  <a:gd name="T3" fmla="*/ 0 h 144"/>
                  <a:gd name="T4" fmla="*/ 0 w 275"/>
                  <a:gd name="T5" fmla="*/ 144 h 144"/>
                  <a:gd name="T6" fmla="*/ 275 w 275"/>
                  <a:gd name="T7" fmla="*/ 51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5" h="144">
                    <a:moveTo>
                      <a:pt x="275" y="51"/>
                    </a:moveTo>
                    <a:lnTo>
                      <a:pt x="156" y="0"/>
                    </a:lnTo>
                    <a:lnTo>
                      <a:pt x="0" y="144"/>
                    </a:lnTo>
                    <a:lnTo>
                      <a:pt x="275" y="5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C0C0C0"/>
                  </a:gs>
                  <a:gs pos="100000">
                    <a:srgbClr val="DDDDDD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90" name="Freeform 18"/>
              <p:cNvSpPr>
                <a:spLocks/>
              </p:cNvSpPr>
              <p:nvPr/>
            </p:nvSpPr>
            <p:spPr bwMode="auto">
              <a:xfrm>
                <a:off x="4888" y="3362"/>
                <a:ext cx="433" cy="93"/>
              </a:xfrm>
              <a:custGeom>
                <a:avLst/>
                <a:gdLst>
                  <a:gd name="T0" fmla="*/ 433 w 433"/>
                  <a:gd name="T1" fmla="*/ 66 h 93"/>
                  <a:gd name="T2" fmla="*/ 432 w 433"/>
                  <a:gd name="T3" fmla="*/ 42 h 93"/>
                  <a:gd name="T4" fmla="*/ 257 w 433"/>
                  <a:gd name="T5" fmla="*/ 0 h 93"/>
                  <a:gd name="T6" fmla="*/ 3 w 433"/>
                  <a:gd name="T7" fmla="*/ 67 h 93"/>
                  <a:gd name="T8" fmla="*/ 0 w 433"/>
                  <a:gd name="T9" fmla="*/ 93 h 93"/>
                  <a:gd name="T10" fmla="*/ 433 w 433"/>
                  <a:gd name="T11" fmla="*/ 66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3" h="93">
                    <a:moveTo>
                      <a:pt x="433" y="66"/>
                    </a:moveTo>
                    <a:lnTo>
                      <a:pt x="432" y="42"/>
                    </a:lnTo>
                    <a:lnTo>
                      <a:pt x="257" y="0"/>
                    </a:lnTo>
                    <a:lnTo>
                      <a:pt x="3" y="67"/>
                    </a:lnTo>
                    <a:lnTo>
                      <a:pt x="0" y="93"/>
                    </a:lnTo>
                    <a:lnTo>
                      <a:pt x="433" y="6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969696"/>
                  </a:gs>
                  <a:gs pos="50000">
                    <a:srgbClr val="969696">
                      <a:gamma/>
                      <a:tint val="0"/>
                      <a:invGamma/>
                    </a:srgbClr>
                  </a:gs>
                  <a:gs pos="100000">
                    <a:srgbClr val="969696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91" name="Freeform 19"/>
              <p:cNvSpPr>
                <a:spLocks/>
              </p:cNvSpPr>
              <p:nvPr/>
            </p:nvSpPr>
            <p:spPr bwMode="auto">
              <a:xfrm>
                <a:off x="4891" y="3331"/>
                <a:ext cx="432" cy="99"/>
              </a:xfrm>
              <a:custGeom>
                <a:avLst/>
                <a:gdLst>
                  <a:gd name="T0" fmla="*/ 432 w 432"/>
                  <a:gd name="T1" fmla="*/ 75 h 99"/>
                  <a:gd name="T2" fmla="*/ 252 w 432"/>
                  <a:gd name="T3" fmla="*/ 0 h 99"/>
                  <a:gd name="T4" fmla="*/ 0 w 432"/>
                  <a:gd name="T5" fmla="*/ 99 h 99"/>
                  <a:gd name="T6" fmla="*/ 432 w 432"/>
                  <a:gd name="T7" fmla="*/ 75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2" h="99">
                    <a:moveTo>
                      <a:pt x="432" y="75"/>
                    </a:moveTo>
                    <a:lnTo>
                      <a:pt x="252" y="0"/>
                    </a:lnTo>
                    <a:lnTo>
                      <a:pt x="0" y="99"/>
                    </a:lnTo>
                    <a:lnTo>
                      <a:pt x="432" y="75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969696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92" name="Freeform 20"/>
              <p:cNvSpPr>
                <a:spLocks/>
              </p:cNvSpPr>
              <p:nvPr/>
            </p:nvSpPr>
            <p:spPr bwMode="auto">
              <a:xfrm>
                <a:off x="4954" y="3191"/>
                <a:ext cx="227" cy="181"/>
              </a:xfrm>
              <a:custGeom>
                <a:avLst/>
                <a:gdLst>
                  <a:gd name="T0" fmla="*/ 0 w 227"/>
                  <a:gd name="T1" fmla="*/ 0 h 181"/>
                  <a:gd name="T2" fmla="*/ 91 w 227"/>
                  <a:gd name="T3" fmla="*/ 181 h 181"/>
                  <a:gd name="T4" fmla="*/ 227 w 227"/>
                  <a:gd name="T5" fmla="*/ 181 h 181"/>
                  <a:gd name="T6" fmla="*/ 227 w 227"/>
                  <a:gd name="T7" fmla="*/ 0 h 181"/>
                  <a:gd name="T8" fmla="*/ 0 w 227"/>
                  <a:gd name="T9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7" h="181">
                    <a:moveTo>
                      <a:pt x="0" y="0"/>
                    </a:moveTo>
                    <a:lnTo>
                      <a:pt x="91" y="181"/>
                    </a:lnTo>
                    <a:lnTo>
                      <a:pt x="227" y="181"/>
                    </a:lnTo>
                    <a:lnTo>
                      <a:pt x="227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B2B2B2">
                      <a:gamma/>
                      <a:shade val="46275"/>
                      <a:invGamma/>
                    </a:srgbClr>
                  </a:gs>
                  <a:gs pos="100000">
                    <a:srgbClr val="B2B2B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93" name="Freeform 21"/>
              <p:cNvSpPr>
                <a:spLocks/>
              </p:cNvSpPr>
              <p:nvPr/>
            </p:nvSpPr>
            <p:spPr bwMode="auto">
              <a:xfrm>
                <a:off x="4451" y="2053"/>
                <a:ext cx="1052" cy="1227"/>
              </a:xfrm>
              <a:custGeom>
                <a:avLst/>
                <a:gdLst>
                  <a:gd name="T0" fmla="*/ 128 w 1052"/>
                  <a:gd name="T1" fmla="*/ 140 h 1227"/>
                  <a:gd name="T2" fmla="*/ 112 w 1052"/>
                  <a:gd name="T3" fmla="*/ 158 h 1227"/>
                  <a:gd name="T4" fmla="*/ 0 w 1052"/>
                  <a:gd name="T5" fmla="*/ 976 h 1227"/>
                  <a:gd name="T6" fmla="*/ 12 w 1052"/>
                  <a:gd name="T7" fmla="*/ 998 h 1227"/>
                  <a:gd name="T8" fmla="*/ 848 w 1052"/>
                  <a:gd name="T9" fmla="*/ 1224 h 1227"/>
                  <a:gd name="T10" fmla="*/ 891 w 1052"/>
                  <a:gd name="T11" fmla="*/ 1216 h 1227"/>
                  <a:gd name="T12" fmla="*/ 911 w 1052"/>
                  <a:gd name="T13" fmla="*/ 1183 h 1227"/>
                  <a:gd name="T14" fmla="*/ 935 w 1052"/>
                  <a:gd name="T15" fmla="*/ 982 h 1227"/>
                  <a:gd name="T16" fmla="*/ 1047 w 1052"/>
                  <a:gd name="T17" fmla="*/ 49 h 1227"/>
                  <a:gd name="T18" fmla="*/ 1037 w 1052"/>
                  <a:gd name="T19" fmla="*/ 10 h 1227"/>
                  <a:gd name="T20" fmla="*/ 1002 w 1052"/>
                  <a:gd name="T21" fmla="*/ 4 h 1227"/>
                  <a:gd name="T22" fmla="*/ 128 w 1052"/>
                  <a:gd name="T23" fmla="*/ 140 h 1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52" h="1227">
                    <a:moveTo>
                      <a:pt x="128" y="140"/>
                    </a:moveTo>
                    <a:lnTo>
                      <a:pt x="112" y="158"/>
                    </a:lnTo>
                    <a:lnTo>
                      <a:pt x="0" y="976"/>
                    </a:lnTo>
                    <a:lnTo>
                      <a:pt x="12" y="998"/>
                    </a:lnTo>
                    <a:cubicBezTo>
                      <a:pt x="153" y="1039"/>
                      <a:pt x="702" y="1188"/>
                      <a:pt x="848" y="1224"/>
                    </a:cubicBezTo>
                    <a:cubicBezTo>
                      <a:pt x="864" y="1227"/>
                      <a:pt x="878" y="1225"/>
                      <a:pt x="891" y="1216"/>
                    </a:cubicBezTo>
                    <a:cubicBezTo>
                      <a:pt x="904" y="1207"/>
                      <a:pt x="909" y="1201"/>
                      <a:pt x="911" y="1183"/>
                    </a:cubicBezTo>
                    <a:cubicBezTo>
                      <a:pt x="917" y="1144"/>
                      <a:pt x="912" y="1171"/>
                      <a:pt x="935" y="982"/>
                    </a:cubicBezTo>
                    <a:cubicBezTo>
                      <a:pt x="958" y="793"/>
                      <a:pt x="1030" y="211"/>
                      <a:pt x="1047" y="49"/>
                    </a:cubicBezTo>
                    <a:cubicBezTo>
                      <a:pt x="1052" y="24"/>
                      <a:pt x="1044" y="17"/>
                      <a:pt x="1037" y="10"/>
                    </a:cubicBezTo>
                    <a:cubicBezTo>
                      <a:pt x="1030" y="3"/>
                      <a:pt x="1017" y="0"/>
                      <a:pt x="1002" y="4"/>
                    </a:cubicBezTo>
                    <a:cubicBezTo>
                      <a:pt x="850" y="18"/>
                      <a:pt x="310" y="112"/>
                      <a:pt x="128" y="14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0C0C0">
                      <a:gamma/>
                      <a:tint val="33725"/>
                      <a:invGamma/>
                    </a:srgbClr>
                  </a:gs>
                  <a:gs pos="100000">
                    <a:srgbClr val="C0C0C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94" name="Freeform 22"/>
              <p:cNvSpPr>
                <a:spLocks/>
              </p:cNvSpPr>
              <p:nvPr/>
            </p:nvSpPr>
            <p:spPr bwMode="auto">
              <a:xfrm>
                <a:off x="4499" y="2147"/>
                <a:ext cx="882" cy="1014"/>
              </a:xfrm>
              <a:custGeom>
                <a:avLst/>
                <a:gdLst>
                  <a:gd name="T0" fmla="*/ 96 w 882"/>
                  <a:gd name="T1" fmla="*/ 96 h 1014"/>
                  <a:gd name="T2" fmla="*/ 0 w 882"/>
                  <a:gd name="T3" fmla="*/ 846 h 1014"/>
                  <a:gd name="T4" fmla="*/ 768 w 882"/>
                  <a:gd name="T5" fmla="*/ 1014 h 1014"/>
                  <a:gd name="T6" fmla="*/ 882 w 882"/>
                  <a:gd name="T7" fmla="*/ 0 h 1014"/>
                  <a:gd name="T8" fmla="*/ 96 w 882"/>
                  <a:gd name="T9" fmla="*/ 96 h 10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82" h="1014">
                    <a:moveTo>
                      <a:pt x="96" y="96"/>
                    </a:moveTo>
                    <a:lnTo>
                      <a:pt x="0" y="846"/>
                    </a:lnTo>
                    <a:lnTo>
                      <a:pt x="768" y="1014"/>
                    </a:lnTo>
                    <a:lnTo>
                      <a:pt x="882" y="0"/>
                    </a:lnTo>
                    <a:lnTo>
                      <a:pt x="96" y="9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29B7D9">
                      <a:gamma/>
                      <a:shade val="86275"/>
                      <a:invGamma/>
                    </a:srgbClr>
                  </a:gs>
                  <a:gs pos="100000">
                    <a:srgbClr val="29B7D9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95" name="Freeform 23"/>
              <p:cNvSpPr>
                <a:spLocks/>
              </p:cNvSpPr>
              <p:nvPr/>
            </p:nvSpPr>
            <p:spPr bwMode="auto">
              <a:xfrm>
                <a:off x="4500" y="2148"/>
                <a:ext cx="882" cy="1014"/>
              </a:xfrm>
              <a:custGeom>
                <a:avLst/>
                <a:gdLst>
                  <a:gd name="T0" fmla="*/ 96 w 882"/>
                  <a:gd name="T1" fmla="*/ 96 h 1014"/>
                  <a:gd name="T2" fmla="*/ 0 w 882"/>
                  <a:gd name="T3" fmla="*/ 846 h 1014"/>
                  <a:gd name="T4" fmla="*/ 768 w 882"/>
                  <a:gd name="T5" fmla="*/ 1014 h 1014"/>
                  <a:gd name="T6" fmla="*/ 882 w 882"/>
                  <a:gd name="T7" fmla="*/ 0 h 1014"/>
                  <a:gd name="T8" fmla="*/ 96 w 882"/>
                  <a:gd name="T9" fmla="*/ 96 h 10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82" h="1014">
                    <a:moveTo>
                      <a:pt x="96" y="96"/>
                    </a:moveTo>
                    <a:lnTo>
                      <a:pt x="0" y="846"/>
                    </a:lnTo>
                    <a:lnTo>
                      <a:pt x="768" y="1014"/>
                    </a:lnTo>
                    <a:lnTo>
                      <a:pt x="882" y="0"/>
                    </a:lnTo>
                    <a:lnTo>
                      <a:pt x="96" y="9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2">
                      <a:alpha val="39999"/>
                    </a:schemeClr>
                  </a:gs>
                  <a:gs pos="100000">
                    <a:schemeClr val="hlink">
                      <a:alpha val="60001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96" name="Freeform 24"/>
              <p:cNvSpPr>
                <a:spLocks/>
              </p:cNvSpPr>
              <p:nvPr/>
            </p:nvSpPr>
            <p:spPr bwMode="auto">
              <a:xfrm>
                <a:off x="4529" y="2159"/>
                <a:ext cx="840" cy="684"/>
              </a:xfrm>
              <a:custGeom>
                <a:avLst/>
                <a:gdLst>
                  <a:gd name="T0" fmla="*/ 72 w 840"/>
                  <a:gd name="T1" fmla="*/ 90 h 684"/>
                  <a:gd name="T2" fmla="*/ 0 w 840"/>
                  <a:gd name="T3" fmla="*/ 630 h 684"/>
                  <a:gd name="T4" fmla="*/ 762 w 840"/>
                  <a:gd name="T5" fmla="*/ 684 h 684"/>
                  <a:gd name="T6" fmla="*/ 840 w 840"/>
                  <a:gd name="T7" fmla="*/ 0 h 684"/>
                  <a:gd name="T8" fmla="*/ 72 w 840"/>
                  <a:gd name="T9" fmla="*/ 90 h 6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40" h="684">
                    <a:moveTo>
                      <a:pt x="72" y="90"/>
                    </a:moveTo>
                    <a:lnTo>
                      <a:pt x="0" y="630"/>
                    </a:lnTo>
                    <a:lnTo>
                      <a:pt x="762" y="684"/>
                    </a:lnTo>
                    <a:lnTo>
                      <a:pt x="840" y="0"/>
                    </a:lnTo>
                    <a:lnTo>
                      <a:pt x="72" y="9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75C1DD">
                      <a:alpha val="80000"/>
                    </a:srgbClr>
                  </a:gs>
                  <a:gs pos="100000">
                    <a:srgbClr val="75C1DD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97" name="Freeform 25"/>
              <p:cNvSpPr>
                <a:spLocks/>
              </p:cNvSpPr>
              <p:nvPr/>
            </p:nvSpPr>
            <p:spPr bwMode="auto">
              <a:xfrm>
                <a:off x="4552" y="2165"/>
                <a:ext cx="799" cy="437"/>
              </a:xfrm>
              <a:custGeom>
                <a:avLst/>
                <a:gdLst>
                  <a:gd name="T0" fmla="*/ 799 w 799"/>
                  <a:gd name="T1" fmla="*/ 0 h 437"/>
                  <a:gd name="T2" fmla="*/ 45 w 799"/>
                  <a:gd name="T3" fmla="*/ 88 h 437"/>
                  <a:gd name="T4" fmla="*/ 0 w 799"/>
                  <a:gd name="T5" fmla="*/ 401 h 437"/>
                  <a:gd name="T6" fmla="*/ 127 w 799"/>
                  <a:gd name="T7" fmla="*/ 303 h 437"/>
                  <a:gd name="T8" fmla="*/ 661 w 799"/>
                  <a:gd name="T9" fmla="*/ 241 h 437"/>
                  <a:gd name="T10" fmla="*/ 781 w 799"/>
                  <a:gd name="T11" fmla="*/ 75 h 437"/>
                  <a:gd name="T12" fmla="*/ 799 w 799"/>
                  <a:gd name="T13" fmla="*/ 0 h 4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99" h="437">
                    <a:moveTo>
                      <a:pt x="799" y="0"/>
                    </a:moveTo>
                    <a:lnTo>
                      <a:pt x="45" y="88"/>
                    </a:lnTo>
                    <a:cubicBezTo>
                      <a:pt x="30" y="193"/>
                      <a:pt x="7" y="295"/>
                      <a:pt x="0" y="401"/>
                    </a:cubicBezTo>
                    <a:cubicBezTo>
                      <a:pt x="14" y="437"/>
                      <a:pt x="56" y="322"/>
                      <a:pt x="127" y="303"/>
                    </a:cubicBezTo>
                    <a:cubicBezTo>
                      <a:pt x="237" y="277"/>
                      <a:pt x="552" y="279"/>
                      <a:pt x="661" y="241"/>
                    </a:cubicBezTo>
                    <a:cubicBezTo>
                      <a:pt x="720" y="205"/>
                      <a:pt x="763" y="118"/>
                      <a:pt x="781" y="75"/>
                    </a:cubicBezTo>
                    <a:cubicBezTo>
                      <a:pt x="789" y="39"/>
                      <a:pt x="799" y="0"/>
                      <a:pt x="799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56000"/>
                    </a:schemeClr>
                  </a:gs>
                  <a:gs pos="100000">
                    <a:schemeClr val="bg1">
                      <a:gamma/>
                      <a:tint val="33725"/>
                      <a:invGamma/>
                      <a:alpha val="0"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098" name="Freeform 26"/>
              <p:cNvSpPr>
                <a:spLocks/>
              </p:cNvSpPr>
              <p:nvPr/>
            </p:nvSpPr>
            <p:spPr bwMode="auto">
              <a:xfrm>
                <a:off x="4511" y="2509"/>
                <a:ext cx="810" cy="642"/>
              </a:xfrm>
              <a:custGeom>
                <a:avLst/>
                <a:gdLst>
                  <a:gd name="T0" fmla="*/ 54 w 810"/>
                  <a:gd name="T1" fmla="*/ 60 h 642"/>
                  <a:gd name="T2" fmla="*/ 0 w 810"/>
                  <a:gd name="T3" fmla="*/ 480 h 642"/>
                  <a:gd name="T4" fmla="*/ 750 w 810"/>
                  <a:gd name="T5" fmla="*/ 642 h 642"/>
                  <a:gd name="T6" fmla="*/ 810 w 810"/>
                  <a:gd name="T7" fmla="*/ 0 h 642"/>
                  <a:gd name="T8" fmla="*/ 54 w 810"/>
                  <a:gd name="T9" fmla="*/ 60 h 6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0" h="642">
                    <a:moveTo>
                      <a:pt x="54" y="60"/>
                    </a:moveTo>
                    <a:lnTo>
                      <a:pt x="0" y="480"/>
                    </a:lnTo>
                    <a:lnTo>
                      <a:pt x="750" y="642"/>
                    </a:lnTo>
                    <a:lnTo>
                      <a:pt x="810" y="0"/>
                    </a:lnTo>
                    <a:lnTo>
                      <a:pt x="54" y="6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29B7D9">
                      <a:alpha val="0"/>
                    </a:srgbClr>
                  </a:gs>
                  <a:gs pos="100000">
                    <a:srgbClr val="CC00CC">
                      <a:alpha val="39999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099" name="Freeform 27"/>
            <p:cNvSpPr>
              <a:spLocks/>
            </p:cNvSpPr>
            <p:nvPr/>
          </p:nvSpPr>
          <p:spPr bwMode="auto">
            <a:xfrm>
              <a:off x="4151" y="2437"/>
              <a:ext cx="882" cy="1014"/>
            </a:xfrm>
            <a:custGeom>
              <a:avLst/>
              <a:gdLst>
                <a:gd name="T0" fmla="*/ 96 w 882"/>
                <a:gd name="T1" fmla="*/ 96 h 1014"/>
                <a:gd name="T2" fmla="*/ 0 w 882"/>
                <a:gd name="T3" fmla="*/ 846 h 1014"/>
                <a:gd name="T4" fmla="*/ 768 w 882"/>
                <a:gd name="T5" fmla="*/ 1014 h 1014"/>
                <a:gd name="T6" fmla="*/ 882 w 882"/>
                <a:gd name="T7" fmla="*/ 0 h 1014"/>
                <a:gd name="T8" fmla="*/ 96 w 882"/>
                <a:gd name="T9" fmla="*/ 96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2" h="1014">
                  <a:moveTo>
                    <a:pt x="96" y="96"/>
                  </a:moveTo>
                  <a:lnTo>
                    <a:pt x="0" y="846"/>
                  </a:lnTo>
                  <a:lnTo>
                    <a:pt x="768" y="1014"/>
                  </a:lnTo>
                  <a:lnTo>
                    <a:pt x="882" y="0"/>
                  </a:lnTo>
                  <a:lnTo>
                    <a:pt x="96" y="9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239EBB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100" name="Freeform 28"/>
          <p:cNvSpPr>
            <a:spLocks/>
          </p:cNvSpPr>
          <p:nvPr/>
        </p:nvSpPr>
        <p:spPr bwMode="auto">
          <a:xfrm flipV="1">
            <a:off x="1692275" y="2603500"/>
            <a:ext cx="3138488" cy="141288"/>
          </a:xfrm>
          <a:custGeom>
            <a:avLst/>
            <a:gdLst>
              <a:gd name="T0" fmla="*/ 184 w 2495"/>
              <a:gd name="T1" fmla="*/ 3 h 1091"/>
              <a:gd name="T2" fmla="*/ 2454 w 2495"/>
              <a:gd name="T3" fmla="*/ 0 h 1091"/>
              <a:gd name="T4" fmla="*/ 2493 w 2495"/>
              <a:gd name="T5" fmla="*/ 45 h 1091"/>
              <a:gd name="T6" fmla="*/ 2361 w 2495"/>
              <a:gd name="T7" fmla="*/ 1052 h 1091"/>
              <a:gd name="T8" fmla="*/ 2321 w 2495"/>
              <a:gd name="T9" fmla="*/ 1091 h 1091"/>
              <a:gd name="T10" fmla="*/ 53 w 2495"/>
              <a:gd name="T11" fmla="*/ 1085 h 1091"/>
              <a:gd name="T12" fmla="*/ 5 w 2495"/>
              <a:gd name="T13" fmla="*/ 1049 h 1091"/>
              <a:gd name="T14" fmla="*/ 133 w 2495"/>
              <a:gd name="T15" fmla="*/ 39 h 1091"/>
              <a:gd name="T16" fmla="*/ 184 w 2495"/>
              <a:gd name="T17" fmla="*/ 3 h 10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95" h="1091">
                <a:moveTo>
                  <a:pt x="184" y="3"/>
                </a:moveTo>
                <a:cubicBezTo>
                  <a:pt x="1319" y="1"/>
                  <a:pt x="2454" y="0"/>
                  <a:pt x="2454" y="0"/>
                </a:cubicBezTo>
                <a:cubicBezTo>
                  <a:pt x="2480" y="2"/>
                  <a:pt x="2495" y="23"/>
                  <a:pt x="2493" y="45"/>
                </a:cubicBezTo>
                <a:cubicBezTo>
                  <a:pt x="2493" y="45"/>
                  <a:pt x="2427" y="548"/>
                  <a:pt x="2361" y="1052"/>
                </a:cubicBezTo>
                <a:cubicBezTo>
                  <a:pt x="2358" y="1080"/>
                  <a:pt x="2349" y="1089"/>
                  <a:pt x="2321" y="1091"/>
                </a:cubicBezTo>
                <a:cubicBezTo>
                  <a:pt x="2321" y="1091"/>
                  <a:pt x="1187" y="1088"/>
                  <a:pt x="53" y="1085"/>
                </a:cubicBezTo>
                <a:cubicBezTo>
                  <a:pt x="24" y="1086"/>
                  <a:pt x="0" y="1076"/>
                  <a:pt x="5" y="1049"/>
                </a:cubicBezTo>
                <a:cubicBezTo>
                  <a:pt x="5" y="1049"/>
                  <a:pt x="69" y="544"/>
                  <a:pt x="133" y="39"/>
                </a:cubicBezTo>
                <a:cubicBezTo>
                  <a:pt x="138" y="9"/>
                  <a:pt x="159" y="0"/>
                  <a:pt x="184" y="3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alpha val="0"/>
                </a:schemeClr>
              </a:gs>
              <a:gs pos="100000">
                <a:schemeClr val="tx1">
                  <a:alpha val="60001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4D4D4D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01" name="Freeform 29"/>
          <p:cNvSpPr>
            <a:spLocks/>
          </p:cNvSpPr>
          <p:nvPr/>
        </p:nvSpPr>
        <p:spPr bwMode="auto">
          <a:xfrm>
            <a:off x="1692275" y="1196975"/>
            <a:ext cx="3157538" cy="1441450"/>
          </a:xfrm>
          <a:custGeom>
            <a:avLst/>
            <a:gdLst>
              <a:gd name="T0" fmla="*/ 184 w 2495"/>
              <a:gd name="T1" fmla="*/ 3 h 1091"/>
              <a:gd name="T2" fmla="*/ 2454 w 2495"/>
              <a:gd name="T3" fmla="*/ 0 h 1091"/>
              <a:gd name="T4" fmla="*/ 2493 w 2495"/>
              <a:gd name="T5" fmla="*/ 45 h 1091"/>
              <a:gd name="T6" fmla="*/ 2361 w 2495"/>
              <a:gd name="T7" fmla="*/ 1052 h 1091"/>
              <a:gd name="T8" fmla="*/ 2321 w 2495"/>
              <a:gd name="T9" fmla="*/ 1091 h 1091"/>
              <a:gd name="T10" fmla="*/ 53 w 2495"/>
              <a:gd name="T11" fmla="*/ 1085 h 1091"/>
              <a:gd name="T12" fmla="*/ 5 w 2495"/>
              <a:gd name="T13" fmla="*/ 1049 h 1091"/>
              <a:gd name="T14" fmla="*/ 133 w 2495"/>
              <a:gd name="T15" fmla="*/ 39 h 1091"/>
              <a:gd name="T16" fmla="*/ 184 w 2495"/>
              <a:gd name="T17" fmla="*/ 3 h 10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95" h="1091">
                <a:moveTo>
                  <a:pt x="184" y="3"/>
                </a:moveTo>
                <a:cubicBezTo>
                  <a:pt x="1319" y="1"/>
                  <a:pt x="2454" y="0"/>
                  <a:pt x="2454" y="0"/>
                </a:cubicBezTo>
                <a:cubicBezTo>
                  <a:pt x="2480" y="2"/>
                  <a:pt x="2495" y="23"/>
                  <a:pt x="2493" y="45"/>
                </a:cubicBezTo>
                <a:cubicBezTo>
                  <a:pt x="2493" y="45"/>
                  <a:pt x="2427" y="548"/>
                  <a:pt x="2361" y="1052"/>
                </a:cubicBezTo>
                <a:cubicBezTo>
                  <a:pt x="2358" y="1080"/>
                  <a:pt x="2349" y="1089"/>
                  <a:pt x="2321" y="1091"/>
                </a:cubicBezTo>
                <a:cubicBezTo>
                  <a:pt x="2321" y="1091"/>
                  <a:pt x="1187" y="1088"/>
                  <a:pt x="53" y="1085"/>
                </a:cubicBezTo>
                <a:cubicBezTo>
                  <a:pt x="24" y="1086"/>
                  <a:pt x="0" y="1076"/>
                  <a:pt x="5" y="1049"/>
                </a:cubicBezTo>
                <a:cubicBezTo>
                  <a:pt x="5" y="1049"/>
                  <a:pt x="69" y="544"/>
                  <a:pt x="133" y="39"/>
                </a:cubicBezTo>
                <a:cubicBezTo>
                  <a:pt x="138" y="9"/>
                  <a:pt x="159" y="0"/>
                  <a:pt x="184" y="3"/>
                </a:cubicBezTo>
                <a:close/>
              </a:path>
            </a:pathLst>
          </a:cu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4D4D4D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grpSp>
        <p:nvGrpSpPr>
          <p:cNvPr id="3102" name="Group 30"/>
          <p:cNvGrpSpPr>
            <a:grpSpLocks/>
          </p:cNvGrpSpPr>
          <p:nvPr/>
        </p:nvGrpSpPr>
        <p:grpSpPr bwMode="auto">
          <a:xfrm>
            <a:off x="2006600" y="1281113"/>
            <a:ext cx="2997200" cy="1282700"/>
            <a:chOff x="521" y="2588"/>
            <a:chExt cx="2495" cy="1091"/>
          </a:xfrm>
        </p:grpSpPr>
        <p:sp>
          <p:nvSpPr>
            <p:cNvPr id="3103" name="Freeform 31"/>
            <p:cNvSpPr>
              <a:spLocks/>
            </p:cNvSpPr>
            <p:nvPr/>
          </p:nvSpPr>
          <p:spPr bwMode="auto">
            <a:xfrm>
              <a:off x="521" y="2588"/>
              <a:ext cx="2495" cy="1091"/>
            </a:xfrm>
            <a:custGeom>
              <a:avLst/>
              <a:gdLst>
                <a:gd name="T0" fmla="*/ 184 w 2495"/>
                <a:gd name="T1" fmla="*/ 3 h 1091"/>
                <a:gd name="T2" fmla="*/ 2454 w 2495"/>
                <a:gd name="T3" fmla="*/ 0 h 1091"/>
                <a:gd name="T4" fmla="*/ 2493 w 2495"/>
                <a:gd name="T5" fmla="*/ 45 h 1091"/>
                <a:gd name="T6" fmla="*/ 2361 w 2495"/>
                <a:gd name="T7" fmla="*/ 1052 h 1091"/>
                <a:gd name="T8" fmla="*/ 2321 w 2495"/>
                <a:gd name="T9" fmla="*/ 1091 h 1091"/>
                <a:gd name="T10" fmla="*/ 53 w 2495"/>
                <a:gd name="T11" fmla="*/ 1085 h 1091"/>
                <a:gd name="T12" fmla="*/ 5 w 2495"/>
                <a:gd name="T13" fmla="*/ 1049 h 1091"/>
                <a:gd name="T14" fmla="*/ 133 w 2495"/>
                <a:gd name="T15" fmla="*/ 39 h 1091"/>
                <a:gd name="T16" fmla="*/ 184 w 2495"/>
                <a:gd name="T17" fmla="*/ 3 h 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95" h="1091">
                  <a:moveTo>
                    <a:pt x="184" y="3"/>
                  </a:moveTo>
                  <a:cubicBezTo>
                    <a:pt x="1319" y="1"/>
                    <a:pt x="2454" y="0"/>
                    <a:pt x="2454" y="0"/>
                  </a:cubicBezTo>
                  <a:cubicBezTo>
                    <a:pt x="2480" y="2"/>
                    <a:pt x="2495" y="23"/>
                    <a:pt x="2493" y="45"/>
                  </a:cubicBezTo>
                  <a:cubicBezTo>
                    <a:pt x="2493" y="45"/>
                    <a:pt x="2427" y="548"/>
                    <a:pt x="2361" y="1052"/>
                  </a:cubicBezTo>
                  <a:cubicBezTo>
                    <a:pt x="2358" y="1080"/>
                    <a:pt x="2349" y="1089"/>
                    <a:pt x="2321" y="1091"/>
                  </a:cubicBezTo>
                  <a:cubicBezTo>
                    <a:pt x="2321" y="1091"/>
                    <a:pt x="1187" y="1088"/>
                    <a:pt x="53" y="1085"/>
                  </a:cubicBezTo>
                  <a:cubicBezTo>
                    <a:pt x="24" y="1086"/>
                    <a:pt x="0" y="1076"/>
                    <a:pt x="5" y="1049"/>
                  </a:cubicBezTo>
                  <a:cubicBezTo>
                    <a:pt x="5" y="1049"/>
                    <a:pt x="69" y="544"/>
                    <a:pt x="133" y="39"/>
                  </a:cubicBezTo>
                  <a:cubicBezTo>
                    <a:pt x="138" y="9"/>
                    <a:pt x="159" y="0"/>
                    <a:pt x="184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C0C0C0"/>
                </a:gs>
              </a:gsLst>
              <a:lin ang="5400000" scaled="1"/>
            </a:gradFill>
            <a:ln>
              <a:noFill/>
            </a:ln>
            <a:effectLst>
              <a:outerShdw dist="35921" dir="135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4D4D4D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04" name="Freeform 32"/>
            <p:cNvSpPr>
              <a:spLocks/>
            </p:cNvSpPr>
            <p:nvPr/>
          </p:nvSpPr>
          <p:spPr bwMode="auto">
            <a:xfrm>
              <a:off x="544" y="2608"/>
              <a:ext cx="2449" cy="1050"/>
            </a:xfrm>
            <a:custGeom>
              <a:avLst/>
              <a:gdLst>
                <a:gd name="T0" fmla="*/ 184 w 2495"/>
                <a:gd name="T1" fmla="*/ 3 h 1091"/>
                <a:gd name="T2" fmla="*/ 2454 w 2495"/>
                <a:gd name="T3" fmla="*/ 0 h 1091"/>
                <a:gd name="T4" fmla="*/ 2493 w 2495"/>
                <a:gd name="T5" fmla="*/ 45 h 1091"/>
                <a:gd name="T6" fmla="*/ 2361 w 2495"/>
                <a:gd name="T7" fmla="*/ 1052 h 1091"/>
                <a:gd name="T8" fmla="*/ 2321 w 2495"/>
                <a:gd name="T9" fmla="*/ 1091 h 1091"/>
                <a:gd name="T10" fmla="*/ 53 w 2495"/>
                <a:gd name="T11" fmla="*/ 1085 h 1091"/>
                <a:gd name="T12" fmla="*/ 5 w 2495"/>
                <a:gd name="T13" fmla="*/ 1049 h 1091"/>
                <a:gd name="T14" fmla="*/ 133 w 2495"/>
                <a:gd name="T15" fmla="*/ 39 h 1091"/>
                <a:gd name="T16" fmla="*/ 184 w 2495"/>
                <a:gd name="T17" fmla="*/ 3 h 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95" h="1091">
                  <a:moveTo>
                    <a:pt x="184" y="3"/>
                  </a:moveTo>
                  <a:cubicBezTo>
                    <a:pt x="1319" y="1"/>
                    <a:pt x="2454" y="0"/>
                    <a:pt x="2454" y="0"/>
                  </a:cubicBezTo>
                  <a:cubicBezTo>
                    <a:pt x="2480" y="2"/>
                    <a:pt x="2495" y="23"/>
                    <a:pt x="2493" y="45"/>
                  </a:cubicBezTo>
                  <a:cubicBezTo>
                    <a:pt x="2493" y="45"/>
                    <a:pt x="2427" y="548"/>
                    <a:pt x="2361" y="1052"/>
                  </a:cubicBezTo>
                  <a:cubicBezTo>
                    <a:pt x="2358" y="1080"/>
                    <a:pt x="2349" y="1089"/>
                    <a:pt x="2321" y="1091"/>
                  </a:cubicBezTo>
                  <a:cubicBezTo>
                    <a:pt x="2321" y="1091"/>
                    <a:pt x="1187" y="1088"/>
                    <a:pt x="53" y="1085"/>
                  </a:cubicBezTo>
                  <a:cubicBezTo>
                    <a:pt x="24" y="1086"/>
                    <a:pt x="0" y="1076"/>
                    <a:pt x="5" y="1049"/>
                  </a:cubicBezTo>
                  <a:cubicBezTo>
                    <a:pt x="5" y="1049"/>
                    <a:pt x="69" y="544"/>
                    <a:pt x="133" y="39"/>
                  </a:cubicBezTo>
                  <a:cubicBezTo>
                    <a:pt x="138" y="9"/>
                    <a:pt x="159" y="0"/>
                    <a:pt x="184" y="3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60001"/>
                  </a:schemeClr>
                </a:gs>
                <a:gs pos="100000">
                  <a:schemeClr val="bg1">
                    <a:gamma/>
                    <a:shade val="8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4D4D4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105" name="AutoShape 33"/>
          <p:cNvSpPr>
            <a:spLocks noChangeArrowheads="1"/>
          </p:cNvSpPr>
          <p:nvPr/>
        </p:nvSpPr>
        <p:spPr bwMode="auto">
          <a:xfrm>
            <a:off x="1744663" y="1273175"/>
            <a:ext cx="374650" cy="1284288"/>
          </a:xfrm>
          <a:prstGeom prst="parallelogram">
            <a:avLst>
              <a:gd name="adj" fmla="val 43088"/>
            </a:avLst>
          </a:prstGeom>
          <a:gradFill rotWithShape="1">
            <a:gsLst>
              <a:gs pos="0">
                <a:schemeClr val="bg1">
                  <a:alpha val="67999"/>
                </a:schemeClr>
              </a:gs>
              <a:gs pos="100000">
                <a:schemeClr val="accent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06" name="Freeform 34"/>
          <p:cNvSpPr>
            <a:spLocks/>
          </p:cNvSpPr>
          <p:nvPr/>
        </p:nvSpPr>
        <p:spPr bwMode="auto">
          <a:xfrm>
            <a:off x="2284042" y="1479550"/>
            <a:ext cx="223837" cy="195262"/>
          </a:xfrm>
          <a:custGeom>
            <a:avLst/>
            <a:gdLst>
              <a:gd name="T0" fmla="*/ 528 w 1059"/>
              <a:gd name="T1" fmla="*/ 0 h 936"/>
              <a:gd name="T2" fmla="*/ 0 w 1059"/>
              <a:gd name="T3" fmla="*/ 184 h 936"/>
              <a:gd name="T4" fmla="*/ 1 w 1059"/>
              <a:gd name="T5" fmla="*/ 748 h 936"/>
              <a:gd name="T6" fmla="*/ 529 w 1059"/>
              <a:gd name="T7" fmla="*/ 936 h 936"/>
              <a:gd name="T8" fmla="*/ 1059 w 1059"/>
              <a:gd name="T9" fmla="*/ 748 h 936"/>
              <a:gd name="T10" fmla="*/ 1057 w 1059"/>
              <a:gd name="T11" fmla="*/ 184 h 936"/>
              <a:gd name="T12" fmla="*/ 528 w 1059"/>
              <a:gd name="T13" fmla="*/ 0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59" h="936">
                <a:moveTo>
                  <a:pt x="528" y="0"/>
                </a:moveTo>
                <a:lnTo>
                  <a:pt x="0" y="184"/>
                </a:lnTo>
                <a:lnTo>
                  <a:pt x="1" y="748"/>
                </a:lnTo>
                <a:lnTo>
                  <a:pt x="529" y="936"/>
                </a:lnTo>
                <a:lnTo>
                  <a:pt x="1059" y="748"/>
                </a:lnTo>
                <a:lnTo>
                  <a:pt x="1057" y="184"/>
                </a:lnTo>
                <a:lnTo>
                  <a:pt x="528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07" name="AutoShape 35"/>
          <p:cNvSpPr>
            <a:spLocks noChangeArrowheads="1"/>
          </p:cNvSpPr>
          <p:nvPr/>
        </p:nvSpPr>
        <p:spPr bwMode="auto">
          <a:xfrm>
            <a:off x="2400300" y="1539875"/>
            <a:ext cx="220663" cy="74613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08" name="AutoShape 36"/>
          <p:cNvSpPr>
            <a:spLocks noChangeArrowheads="1"/>
          </p:cNvSpPr>
          <p:nvPr/>
        </p:nvSpPr>
        <p:spPr bwMode="auto">
          <a:xfrm rot="-5400000" flipV="1">
            <a:off x="2282191" y="1612265"/>
            <a:ext cx="190500" cy="45719"/>
          </a:xfrm>
          <a:prstGeom prst="parallelogram">
            <a:avLst>
              <a:gd name="adj" fmla="val 34420"/>
            </a:avLst>
          </a:prstGeom>
          <a:gradFill rotWithShape="1">
            <a:gsLst>
              <a:gs pos="0">
                <a:srgbClr val="DDDDDD">
                  <a:gamma/>
                  <a:tint val="73725"/>
                  <a:invGamma/>
                </a:srgbClr>
              </a:gs>
              <a:gs pos="100000">
                <a:srgbClr val="DDDDD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09" name="Freeform 37"/>
          <p:cNvSpPr>
            <a:spLocks/>
          </p:cNvSpPr>
          <p:nvPr/>
        </p:nvSpPr>
        <p:spPr bwMode="auto">
          <a:xfrm flipV="1">
            <a:off x="1476375" y="4386263"/>
            <a:ext cx="3138488" cy="141287"/>
          </a:xfrm>
          <a:custGeom>
            <a:avLst/>
            <a:gdLst>
              <a:gd name="T0" fmla="*/ 184 w 2495"/>
              <a:gd name="T1" fmla="*/ 3 h 1091"/>
              <a:gd name="T2" fmla="*/ 2454 w 2495"/>
              <a:gd name="T3" fmla="*/ 0 h 1091"/>
              <a:gd name="T4" fmla="*/ 2493 w 2495"/>
              <a:gd name="T5" fmla="*/ 45 h 1091"/>
              <a:gd name="T6" fmla="*/ 2361 w 2495"/>
              <a:gd name="T7" fmla="*/ 1052 h 1091"/>
              <a:gd name="T8" fmla="*/ 2321 w 2495"/>
              <a:gd name="T9" fmla="*/ 1091 h 1091"/>
              <a:gd name="T10" fmla="*/ 53 w 2495"/>
              <a:gd name="T11" fmla="*/ 1085 h 1091"/>
              <a:gd name="T12" fmla="*/ 5 w 2495"/>
              <a:gd name="T13" fmla="*/ 1049 h 1091"/>
              <a:gd name="T14" fmla="*/ 133 w 2495"/>
              <a:gd name="T15" fmla="*/ 39 h 1091"/>
              <a:gd name="T16" fmla="*/ 184 w 2495"/>
              <a:gd name="T17" fmla="*/ 3 h 10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95" h="1091">
                <a:moveTo>
                  <a:pt x="184" y="3"/>
                </a:moveTo>
                <a:cubicBezTo>
                  <a:pt x="1319" y="1"/>
                  <a:pt x="2454" y="0"/>
                  <a:pt x="2454" y="0"/>
                </a:cubicBezTo>
                <a:cubicBezTo>
                  <a:pt x="2480" y="2"/>
                  <a:pt x="2495" y="23"/>
                  <a:pt x="2493" y="45"/>
                </a:cubicBezTo>
                <a:cubicBezTo>
                  <a:pt x="2493" y="45"/>
                  <a:pt x="2427" y="548"/>
                  <a:pt x="2361" y="1052"/>
                </a:cubicBezTo>
                <a:cubicBezTo>
                  <a:pt x="2358" y="1080"/>
                  <a:pt x="2349" y="1089"/>
                  <a:pt x="2321" y="1091"/>
                </a:cubicBezTo>
                <a:cubicBezTo>
                  <a:pt x="2321" y="1091"/>
                  <a:pt x="1187" y="1088"/>
                  <a:pt x="53" y="1085"/>
                </a:cubicBezTo>
                <a:cubicBezTo>
                  <a:pt x="24" y="1086"/>
                  <a:pt x="0" y="1076"/>
                  <a:pt x="5" y="1049"/>
                </a:cubicBezTo>
                <a:cubicBezTo>
                  <a:pt x="5" y="1049"/>
                  <a:pt x="69" y="544"/>
                  <a:pt x="133" y="39"/>
                </a:cubicBezTo>
                <a:cubicBezTo>
                  <a:pt x="138" y="9"/>
                  <a:pt x="159" y="0"/>
                  <a:pt x="184" y="3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alpha val="0"/>
                </a:schemeClr>
              </a:gs>
              <a:gs pos="100000">
                <a:schemeClr val="tx1">
                  <a:alpha val="60001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4D4D4D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10" name="Freeform 38"/>
          <p:cNvSpPr>
            <a:spLocks/>
          </p:cNvSpPr>
          <p:nvPr/>
        </p:nvSpPr>
        <p:spPr bwMode="auto">
          <a:xfrm>
            <a:off x="1476375" y="2979738"/>
            <a:ext cx="3157538" cy="1441450"/>
          </a:xfrm>
          <a:custGeom>
            <a:avLst/>
            <a:gdLst>
              <a:gd name="T0" fmla="*/ 184 w 2495"/>
              <a:gd name="T1" fmla="*/ 3 h 1091"/>
              <a:gd name="T2" fmla="*/ 2454 w 2495"/>
              <a:gd name="T3" fmla="*/ 0 h 1091"/>
              <a:gd name="T4" fmla="*/ 2493 w 2495"/>
              <a:gd name="T5" fmla="*/ 45 h 1091"/>
              <a:gd name="T6" fmla="*/ 2361 w 2495"/>
              <a:gd name="T7" fmla="*/ 1052 h 1091"/>
              <a:gd name="T8" fmla="*/ 2321 w 2495"/>
              <a:gd name="T9" fmla="*/ 1091 h 1091"/>
              <a:gd name="T10" fmla="*/ 53 w 2495"/>
              <a:gd name="T11" fmla="*/ 1085 h 1091"/>
              <a:gd name="T12" fmla="*/ 5 w 2495"/>
              <a:gd name="T13" fmla="*/ 1049 h 1091"/>
              <a:gd name="T14" fmla="*/ 133 w 2495"/>
              <a:gd name="T15" fmla="*/ 39 h 1091"/>
              <a:gd name="T16" fmla="*/ 184 w 2495"/>
              <a:gd name="T17" fmla="*/ 3 h 10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95" h="1091">
                <a:moveTo>
                  <a:pt x="184" y="3"/>
                </a:moveTo>
                <a:cubicBezTo>
                  <a:pt x="1319" y="1"/>
                  <a:pt x="2454" y="0"/>
                  <a:pt x="2454" y="0"/>
                </a:cubicBezTo>
                <a:cubicBezTo>
                  <a:pt x="2480" y="2"/>
                  <a:pt x="2495" y="23"/>
                  <a:pt x="2493" y="45"/>
                </a:cubicBezTo>
                <a:cubicBezTo>
                  <a:pt x="2493" y="45"/>
                  <a:pt x="2427" y="548"/>
                  <a:pt x="2361" y="1052"/>
                </a:cubicBezTo>
                <a:cubicBezTo>
                  <a:pt x="2358" y="1080"/>
                  <a:pt x="2349" y="1089"/>
                  <a:pt x="2321" y="1091"/>
                </a:cubicBezTo>
                <a:cubicBezTo>
                  <a:pt x="2321" y="1091"/>
                  <a:pt x="1187" y="1088"/>
                  <a:pt x="53" y="1085"/>
                </a:cubicBezTo>
                <a:cubicBezTo>
                  <a:pt x="24" y="1086"/>
                  <a:pt x="0" y="1076"/>
                  <a:pt x="5" y="1049"/>
                </a:cubicBezTo>
                <a:cubicBezTo>
                  <a:pt x="5" y="1049"/>
                  <a:pt x="69" y="544"/>
                  <a:pt x="133" y="39"/>
                </a:cubicBezTo>
                <a:cubicBezTo>
                  <a:pt x="138" y="9"/>
                  <a:pt x="159" y="0"/>
                  <a:pt x="184" y="3"/>
                </a:cubicBezTo>
                <a:close/>
              </a:path>
            </a:pathLst>
          </a:custGeom>
          <a:solidFill>
            <a:srgbClr val="00A2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4D4D4D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grpSp>
        <p:nvGrpSpPr>
          <p:cNvPr id="3111" name="Group 39"/>
          <p:cNvGrpSpPr>
            <a:grpSpLocks/>
          </p:cNvGrpSpPr>
          <p:nvPr/>
        </p:nvGrpSpPr>
        <p:grpSpPr bwMode="auto">
          <a:xfrm>
            <a:off x="1790700" y="3063875"/>
            <a:ext cx="2997200" cy="1282700"/>
            <a:chOff x="521" y="2588"/>
            <a:chExt cx="2495" cy="1091"/>
          </a:xfrm>
        </p:grpSpPr>
        <p:sp>
          <p:nvSpPr>
            <p:cNvPr id="3112" name="Freeform 40"/>
            <p:cNvSpPr>
              <a:spLocks/>
            </p:cNvSpPr>
            <p:nvPr/>
          </p:nvSpPr>
          <p:spPr bwMode="auto">
            <a:xfrm>
              <a:off x="521" y="2588"/>
              <a:ext cx="2495" cy="1091"/>
            </a:xfrm>
            <a:custGeom>
              <a:avLst/>
              <a:gdLst>
                <a:gd name="T0" fmla="*/ 184 w 2495"/>
                <a:gd name="T1" fmla="*/ 3 h 1091"/>
                <a:gd name="T2" fmla="*/ 2454 w 2495"/>
                <a:gd name="T3" fmla="*/ 0 h 1091"/>
                <a:gd name="T4" fmla="*/ 2493 w 2495"/>
                <a:gd name="T5" fmla="*/ 45 h 1091"/>
                <a:gd name="T6" fmla="*/ 2361 w 2495"/>
                <a:gd name="T7" fmla="*/ 1052 h 1091"/>
                <a:gd name="T8" fmla="*/ 2321 w 2495"/>
                <a:gd name="T9" fmla="*/ 1091 h 1091"/>
                <a:gd name="T10" fmla="*/ 53 w 2495"/>
                <a:gd name="T11" fmla="*/ 1085 h 1091"/>
                <a:gd name="T12" fmla="*/ 5 w 2495"/>
                <a:gd name="T13" fmla="*/ 1049 h 1091"/>
                <a:gd name="T14" fmla="*/ 133 w 2495"/>
                <a:gd name="T15" fmla="*/ 39 h 1091"/>
                <a:gd name="T16" fmla="*/ 184 w 2495"/>
                <a:gd name="T17" fmla="*/ 3 h 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95" h="1091">
                  <a:moveTo>
                    <a:pt x="184" y="3"/>
                  </a:moveTo>
                  <a:cubicBezTo>
                    <a:pt x="1319" y="1"/>
                    <a:pt x="2454" y="0"/>
                    <a:pt x="2454" y="0"/>
                  </a:cubicBezTo>
                  <a:cubicBezTo>
                    <a:pt x="2480" y="2"/>
                    <a:pt x="2495" y="23"/>
                    <a:pt x="2493" y="45"/>
                  </a:cubicBezTo>
                  <a:cubicBezTo>
                    <a:pt x="2493" y="45"/>
                    <a:pt x="2427" y="548"/>
                    <a:pt x="2361" y="1052"/>
                  </a:cubicBezTo>
                  <a:cubicBezTo>
                    <a:pt x="2358" y="1080"/>
                    <a:pt x="2349" y="1089"/>
                    <a:pt x="2321" y="1091"/>
                  </a:cubicBezTo>
                  <a:cubicBezTo>
                    <a:pt x="2321" y="1091"/>
                    <a:pt x="1187" y="1088"/>
                    <a:pt x="53" y="1085"/>
                  </a:cubicBezTo>
                  <a:cubicBezTo>
                    <a:pt x="24" y="1086"/>
                    <a:pt x="0" y="1076"/>
                    <a:pt x="5" y="1049"/>
                  </a:cubicBezTo>
                  <a:cubicBezTo>
                    <a:pt x="5" y="1049"/>
                    <a:pt x="69" y="544"/>
                    <a:pt x="133" y="39"/>
                  </a:cubicBezTo>
                  <a:cubicBezTo>
                    <a:pt x="138" y="9"/>
                    <a:pt x="159" y="0"/>
                    <a:pt x="184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C0C0C0"/>
                </a:gs>
              </a:gsLst>
              <a:lin ang="5400000" scaled="1"/>
            </a:gradFill>
            <a:ln>
              <a:noFill/>
            </a:ln>
            <a:effectLst>
              <a:outerShdw dist="35921" dir="135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4D4D4D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13" name="Freeform 41"/>
            <p:cNvSpPr>
              <a:spLocks/>
            </p:cNvSpPr>
            <p:nvPr/>
          </p:nvSpPr>
          <p:spPr bwMode="auto">
            <a:xfrm>
              <a:off x="544" y="2608"/>
              <a:ext cx="2449" cy="1050"/>
            </a:xfrm>
            <a:custGeom>
              <a:avLst/>
              <a:gdLst>
                <a:gd name="T0" fmla="*/ 184 w 2495"/>
                <a:gd name="T1" fmla="*/ 3 h 1091"/>
                <a:gd name="T2" fmla="*/ 2454 w 2495"/>
                <a:gd name="T3" fmla="*/ 0 h 1091"/>
                <a:gd name="T4" fmla="*/ 2493 w 2495"/>
                <a:gd name="T5" fmla="*/ 45 h 1091"/>
                <a:gd name="T6" fmla="*/ 2361 w 2495"/>
                <a:gd name="T7" fmla="*/ 1052 h 1091"/>
                <a:gd name="T8" fmla="*/ 2321 w 2495"/>
                <a:gd name="T9" fmla="*/ 1091 h 1091"/>
                <a:gd name="T10" fmla="*/ 53 w 2495"/>
                <a:gd name="T11" fmla="*/ 1085 h 1091"/>
                <a:gd name="T12" fmla="*/ 5 w 2495"/>
                <a:gd name="T13" fmla="*/ 1049 h 1091"/>
                <a:gd name="T14" fmla="*/ 133 w 2495"/>
                <a:gd name="T15" fmla="*/ 39 h 1091"/>
                <a:gd name="T16" fmla="*/ 184 w 2495"/>
                <a:gd name="T17" fmla="*/ 3 h 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95" h="1091">
                  <a:moveTo>
                    <a:pt x="184" y="3"/>
                  </a:moveTo>
                  <a:cubicBezTo>
                    <a:pt x="1319" y="1"/>
                    <a:pt x="2454" y="0"/>
                    <a:pt x="2454" y="0"/>
                  </a:cubicBezTo>
                  <a:cubicBezTo>
                    <a:pt x="2480" y="2"/>
                    <a:pt x="2495" y="23"/>
                    <a:pt x="2493" y="45"/>
                  </a:cubicBezTo>
                  <a:cubicBezTo>
                    <a:pt x="2493" y="45"/>
                    <a:pt x="2427" y="548"/>
                    <a:pt x="2361" y="1052"/>
                  </a:cubicBezTo>
                  <a:cubicBezTo>
                    <a:pt x="2358" y="1080"/>
                    <a:pt x="2349" y="1089"/>
                    <a:pt x="2321" y="1091"/>
                  </a:cubicBezTo>
                  <a:cubicBezTo>
                    <a:pt x="2321" y="1091"/>
                    <a:pt x="1187" y="1088"/>
                    <a:pt x="53" y="1085"/>
                  </a:cubicBezTo>
                  <a:cubicBezTo>
                    <a:pt x="24" y="1086"/>
                    <a:pt x="0" y="1076"/>
                    <a:pt x="5" y="1049"/>
                  </a:cubicBezTo>
                  <a:cubicBezTo>
                    <a:pt x="5" y="1049"/>
                    <a:pt x="69" y="544"/>
                    <a:pt x="133" y="39"/>
                  </a:cubicBezTo>
                  <a:cubicBezTo>
                    <a:pt x="138" y="9"/>
                    <a:pt x="159" y="0"/>
                    <a:pt x="184" y="3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60001"/>
                  </a:schemeClr>
                </a:gs>
                <a:gs pos="100000">
                  <a:schemeClr val="bg1">
                    <a:gamma/>
                    <a:shade val="8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4D4D4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114" name="AutoShape 42"/>
          <p:cNvSpPr>
            <a:spLocks noChangeArrowheads="1"/>
          </p:cNvSpPr>
          <p:nvPr/>
        </p:nvSpPr>
        <p:spPr bwMode="auto">
          <a:xfrm>
            <a:off x="1528763" y="3055938"/>
            <a:ext cx="374650" cy="1284287"/>
          </a:xfrm>
          <a:prstGeom prst="parallelogram">
            <a:avLst>
              <a:gd name="adj" fmla="val 43088"/>
            </a:avLst>
          </a:prstGeom>
          <a:gradFill rotWithShape="1">
            <a:gsLst>
              <a:gs pos="0">
                <a:schemeClr val="bg1">
                  <a:alpha val="67999"/>
                </a:schemeClr>
              </a:gs>
              <a:gs pos="100000">
                <a:schemeClr val="accent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15" name="Freeform 43"/>
          <p:cNvSpPr>
            <a:spLocks/>
          </p:cNvSpPr>
          <p:nvPr/>
        </p:nvSpPr>
        <p:spPr bwMode="auto">
          <a:xfrm>
            <a:off x="2144713" y="3224212"/>
            <a:ext cx="223837" cy="195263"/>
          </a:xfrm>
          <a:custGeom>
            <a:avLst/>
            <a:gdLst>
              <a:gd name="T0" fmla="*/ 528 w 1059"/>
              <a:gd name="T1" fmla="*/ 0 h 936"/>
              <a:gd name="T2" fmla="*/ 0 w 1059"/>
              <a:gd name="T3" fmla="*/ 184 h 936"/>
              <a:gd name="T4" fmla="*/ 1 w 1059"/>
              <a:gd name="T5" fmla="*/ 748 h 936"/>
              <a:gd name="T6" fmla="*/ 529 w 1059"/>
              <a:gd name="T7" fmla="*/ 936 h 936"/>
              <a:gd name="T8" fmla="*/ 1059 w 1059"/>
              <a:gd name="T9" fmla="*/ 748 h 936"/>
              <a:gd name="T10" fmla="*/ 1057 w 1059"/>
              <a:gd name="T11" fmla="*/ 184 h 936"/>
              <a:gd name="T12" fmla="*/ 528 w 1059"/>
              <a:gd name="T13" fmla="*/ 0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59" h="936">
                <a:moveTo>
                  <a:pt x="528" y="0"/>
                </a:moveTo>
                <a:lnTo>
                  <a:pt x="0" y="184"/>
                </a:lnTo>
                <a:lnTo>
                  <a:pt x="1" y="748"/>
                </a:lnTo>
                <a:lnTo>
                  <a:pt x="529" y="936"/>
                </a:lnTo>
                <a:lnTo>
                  <a:pt x="1059" y="748"/>
                </a:lnTo>
                <a:lnTo>
                  <a:pt x="1057" y="184"/>
                </a:lnTo>
                <a:lnTo>
                  <a:pt x="528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16" name="AutoShape 44"/>
          <p:cNvSpPr>
            <a:spLocks noChangeArrowheads="1"/>
          </p:cNvSpPr>
          <p:nvPr/>
        </p:nvSpPr>
        <p:spPr bwMode="auto">
          <a:xfrm>
            <a:off x="2184400" y="3284538"/>
            <a:ext cx="220663" cy="74612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17" name="AutoShape 45"/>
          <p:cNvSpPr>
            <a:spLocks noChangeArrowheads="1"/>
          </p:cNvSpPr>
          <p:nvPr/>
        </p:nvSpPr>
        <p:spPr bwMode="auto">
          <a:xfrm rot="-5400000">
            <a:off x="2163762" y="3344863"/>
            <a:ext cx="150813" cy="109538"/>
          </a:xfrm>
          <a:prstGeom prst="parallelogram">
            <a:avLst>
              <a:gd name="adj" fmla="val 34420"/>
            </a:avLst>
          </a:prstGeom>
          <a:gradFill rotWithShape="1">
            <a:gsLst>
              <a:gs pos="0">
                <a:srgbClr val="DDDDDD">
                  <a:gamma/>
                  <a:tint val="73725"/>
                  <a:invGamma/>
                </a:srgbClr>
              </a:gs>
              <a:gs pos="100000">
                <a:srgbClr val="DDDDD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18" name="Freeform 46"/>
          <p:cNvSpPr>
            <a:spLocks/>
          </p:cNvSpPr>
          <p:nvPr/>
        </p:nvSpPr>
        <p:spPr bwMode="auto">
          <a:xfrm flipV="1">
            <a:off x="1260475" y="6202363"/>
            <a:ext cx="3138488" cy="141287"/>
          </a:xfrm>
          <a:custGeom>
            <a:avLst/>
            <a:gdLst>
              <a:gd name="T0" fmla="*/ 184 w 2495"/>
              <a:gd name="T1" fmla="*/ 3 h 1091"/>
              <a:gd name="T2" fmla="*/ 2454 w 2495"/>
              <a:gd name="T3" fmla="*/ 0 h 1091"/>
              <a:gd name="T4" fmla="*/ 2493 w 2495"/>
              <a:gd name="T5" fmla="*/ 45 h 1091"/>
              <a:gd name="T6" fmla="*/ 2361 w 2495"/>
              <a:gd name="T7" fmla="*/ 1052 h 1091"/>
              <a:gd name="T8" fmla="*/ 2321 w 2495"/>
              <a:gd name="T9" fmla="*/ 1091 h 1091"/>
              <a:gd name="T10" fmla="*/ 53 w 2495"/>
              <a:gd name="T11" fmla="*/ 1085 h 1091"/>
              <a:gd name="T12" fmla="*/ 5 w 2495"/>
              <a:gd name="T13" fmla="*/ 1049 h 1091"/>
              <a:gd name="T14" fmla="*/ 133 w 2495"/>
              <a:gd name="T15" fmla="*/ 39 h 1091"/>
              <a:gd name="T16" fmla="*/ 184 w 2495"/>
              <a:gd name="T17" fmla="*/ 3 h 10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95" h="1091">
                <a:moveTo>
                  <a:pt x="184" y="3"/>
                </a:moveTo>
                <a:cubicBezTo>
                  <a:pt x="1319" y="1"/>
                  <a:pt x="2454" y="0"/>
                  <a:pt x="2454" y="0"/>
                </a:cubicBezTo>
                <a:cubicBezTo>
                  <a:pt x="2480" y="2"/>
                  <a:pt x="2495" y="23"/>
                  <a:pt x="2493" y="45"/>
                </a:cubicBezTo>
                <a:cubicBezTo>
                  <a:pt x="2493" y="45"/>
                  <a:pt x="2427" y="548"/>
                  <a:pt x="2361" y="1052"/>
                </a:cubicBezTo>
                <a:cubicBezTo>
                  <a:pt x="2358" y="1080"/>
                  <a:pt x="2349" y="1089"/>
                  <a:pt x="2321" y="1091"/>
                </a:cubicBezTo>
                <a:cubicBezTo>
                  <a:pt x="2321" y="1091"/>
                  <a:pt x="1187" y="1088"/>
                  <a:pt x="53" y="1085"/>
                </a:cubicBezTo>
                <a:cubicBezTo>
                  <a:pt x="24" y="1086"/>
                  <a:pt x="0" y="1076"/>
                  <a:pt x="5" y="1049"/>
                </a:cubicBezTo>
                <a:cubicBezTo>
                  <a:pt x="5" y="1049"/>
                  <a:pt x="69" y="544"/>
                  <a:pt x="133" y="39"/>
                </a:cubicBezTo>
                <a:cubicBezTo>
                  <a:pt x="138" y="9"/>
                  <a:pt x="159" y="0"/>
                  <a:pt x="184" y="3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alpha val="0"/>
                </a:schemeClr>
              </a:gs>
              <a:gs pos="100000">
                <a:schemeClr val="tx1">
                  <a:alpha val="60001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4D4D4D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19" name="Freeform 47"/>
          <p:cNvSpPr>
            <a:spLocks/>
          </p:cNvSpPr>
          <p:nvPr/>
        </p:nvSpPr>
        <p:spPr bwMode="auto">
          <a:xfrm>
            <a:off x="1260475" y="4795838"/>
            <a:ext cx="3157538" cy="1441450"/>
          </a:xfrm>
          <a:custGeom>
            <a:avLst/>
            <a:gdLst>
              <a:gd name="T0" fmla="*/ 184 w 2495"/>
              <a:gd name="T1" fmla="*/ 3 h 1091"/>
              <a:gd name="T2" fmla="*/ 2454 w 2495"/>
              <a:gd name="T3" fmla="*/ 0 h 1091"/>
              <a:gd name="T4" fmla="*/ 2493 w 2495"/>
              <a:gd name="T5" fmla="*/ 45 h 1091"/>
              <a:gd name="T6" fmla="*/ 2361 w 2495"/>
              <a:gd name="T7" fmla="*/ 1052 h 1091"/>
              <a:gd name="T8" fmla="*/ 2321 w 2495"/>
              <a:gd name="T9" fmla="*/ 1091 h 1091"/>
              <a:gd name="T10" fmla="*/ 53 w 2495"/>
              <a:gd name="T11" fmla="*/ 1085 h 1091"/>
              <a:gd name="T12" fmla="*/ 5 w 2495"/>
              <a:gd name="T13" fmla="*/ 1049 h 1091"/>
              <a:gd name="T14" fmla="*/ 133 w 2495"/>
              <a:gd name="T15" fmla="*/ 39 h 1091"/>
              <a:gd name="T16" fmla="*/ 184 w 2495"/>
              <a:gd name="T17" fmla="*/ 3 h 10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95" h="1091">
                <a:moveTo>
                  <a:pt x="184" y="3"/>
                </a:moveTo>
                <a:cubicBezTo>
                  <a:pt x="1319" y="1"/>
                  <a:pt x="2454" y="0"/>
                  <a:pt x="2454" y="0"/>
                </a:cubicBezTo>
                <a:cubicBezTo>
                  <a:pt x="2480" y="2"/>
                  <a:pt x="2495" y="23"/>
                  <a:pt x="2493" y="45"/>
                </a:cubicBezTo>
                <a:cubicBezTo>
                  <a:pt x="2493" y="45"/>
                  <a:pt x="2427" y="548"/>
                  <a:pt x="2361" y="1052"/>
                </a:cubicBezTo>
                <a:cubicBezTo>
                  <a:pt x="2358" y="1080"/>
                  <a:pt x="2349" y="1089"/>
                  <a:pt x="2321" y="1091"/>
                </a:cubicBezTo>
                <a:cubicBezTo>
                  <a:pt x="2321" y="1091"/>
                  <a:pt x="1187" y="1088"/>
                  <a:pt x="53" y="1085"/>
                </a:cubicBezTo>
                <a:cubicBezTo>
                  <a:pt x="24" y="1086"/>
                  <a:pt x="0" y="1076"/>
                  <a:pt x="5" y="1049"/>
                </a:cubicBezTo>
                <a:cubicBezTo>
                  <a:pt x="5" y="1049"/>
                  <a:pt x="69" y="544"/>
                  <a:pt x="133" y="39"/>
                </a:cubicBezTo>
                <a:cubicBezTo>
                  <a:pt x="138" y="9"/>
                  <a:pt x="159" y="0"/>
                  <a:pt x="184" y="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4D4D4D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grpSp>
        <p:nvGrpSpPr>
          <p:cNvPr id="3120" name="Group 48"/>
          <p:cNvGrpSpPr>
            <a:grpSpLocks/>
          </p:cNvGrpSpPr>
          <p:nvPr/>
        </p:nvGrpSpPr>
        <p:grpSpPr bwMode="auto">
          <a:xfrm>
            <a:off x="1574800" y="4879975"/>
            <a:ext cx="2997200" cy="1282700"/>
            <a:chOff x="521" y="2588"/>
            <a:chExt cx="2495" cy="1091"/>
          </a:xfrm>
        </p:grpSpPr>
        <p:sp>
          <p:nvSpPr>
            <p:cNvPr id="3121" name="Freeform 49"/>
            <p:cNvSpPr>
              <a:spLocks/>
            </p:cNvSpPr>
            <p:nvPr/>
          </p:nvSpPr>
          <p:spPr bwMode="auto">
            <a:xfrm>
              <a:off x="521" y="2588"/>
              <a:ext cx="2495" cy="1091"/>
            </a:xfrm>
            <a:custGeom>
              <a:avLst/>
              <a:gdLst>
                <a:gd name="T0" fmla="*/ 184 w 2495"/>
                <a:gd name="T1" fmla="*/ 3 h 1091"/>
                <a:gd name="T2" fmla="*/ 2454 w 2495"/>
                <a:gd name="T3" fmla="*/ 0 h 1091"/>
                <a:gd name="T4" fmla="*/ 2493 w 2495"/>
                <a:gd name="T5" fmla="*/ 45 h 1091"/>
                <a:gd name="T6" fmla="*/ 2361 w 2495"/>
                <a:gd name="T7" fmla="*/ 1052 h 1091"/>
                <a:gd name="T8" fmla="*/ 2321 w 2495"/>
                <a:gd name="T9" fmla="*/ 1091 h 1091"/>
                <a:gd name="T10" fmla="*/ 53 w 2495"/>
                <a:gd name="T11" fmla="*/ 1085 h 1091"/>
                <a:gd name="T12" fmla="*/ 5 w 2495"/>
                <a:gd name="T13" fmla="*/ 1049 h 1091"/>
                <a:gd name="T14" fmla="*/ 133 w 2495"/>
                <a:gd name="T15" fmla="*/ 39 h 1091"/>
                <a:gd name="T16" fmla="*/ 184 w 2495"/>
                <a:gd name="T17" fmla="*/ 3 h 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95" h="1091">
                  <a:moveTo>
                    <a:pt x="184" y="3"/>
                  </a:moveTo>
                  <a:cubicBezTo>
                    <a:pt x="1319" y="1"/>
                    <a:pt x="2454" y="0"/>
                    <a:pt x="2454" y="0"/>
                  </a:cubicBezTo>
                  <a:cubicBezTo>
                    <a:pt x="2480" y="2"/>
                    <a:pt x="2495" y="23"/>
                    <a:pt x="2493" y="45"/>
                  </a:cubicBezTo>
                  <a:cubicBezTo>
                    <a:pt x="2493" y="45"/>
                    <a:pt x="2427" y="548"/>
                    <a:pt x="2361" y="1052"/>
                  </a:cubicBezTo>
                  <a:cubicBezTo>
                    <a:pt x="2358" y="1080"/>
                    <a:pt x="2349" y="1089"/>
                    <a:pt x="2321" y="1091"/>
                  </a:cubicBezTo>
                  <a:cubicBezTo>
                    <a:pt x="2321" y="1091"/>
                    <a:pt x="1187" y="1088"/>
                    <a:pt x="53" y="1085"/>
                  </a:cubicBezTo>
                  <a:cubicBezTo>
                    <a:pt x="24" y="1086"/>
                    <a:pt x="0" y="1076"/>
                    <a:pt x="5" y="1049"/>
                  </a:cubicBezTo>
                  <a:cubicBezTo>
                    <a:pt x="5" y="1049"/>
                    <a:pt x="69" y="544"/>
                    <a:pt x="133" y="39"/>
                  </a:cubicBezTo>
                  <a:cubicBezTo>
                    <a:pt x="138" y="9"/>
                    <a:pt x="159" y="0"/>
                    <a:pt x="184" y="3"/>
                  </a:cubicBez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C0C0C0"/>
                </a:gs>
              </a:gsLst>
              <a:lin ang="5400000" scaled="1"/>
            </a:gradFill>
            <a:ln>
              <a:noFill/>
            </a:ln>
            <a:effectLst>
              <a:outerShdw dist="35921" dir="135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4D4D4D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22" name="Freeform 50"/>
            <p:cNvSpPr>
              <a:spLocks/>
            </p:cNvSpPr>
            <p:nvPr/>
          </p:nvSpPr>
          <p:spPr bwMode="auto">
            <a:xfrm>
              <a:off x="544" y="2608"/>
              <a:ext cx="2449" cy="1050"/>
            </a:xfrm>
            <a:custGeom>
              <a:avLst/>
              <a:gdLst>
                <a:gd name="T0" fmla="*/ 184 w 2495"/>
                <a:gd name="T1" fmla="*/ 3 h 1091"/>
                <a:gd name="T2" fmla="*/ 2454 w 2495"/>
                <a:gd name="T3" fmla="*/ 0 h 1091"/>
                <a:gd name="T4" fmla="*/ 2493 w 2495"/>
                <a:gd name="T5" fmla="*/ 45 h 1091"/>
                <a:gd name="T6" fmla="*/ 2361 w 2495"/>
                <a:gd name="T7" fmla="*/ 1052 h 1091"/>
                <a:gd name="T8" fmla="*/ 2321 w 2495"/>
                <a:gd name="T9" fmla="*/ 1091 h 1091"/>
                <a:gd name="T10" fmla="*/ 53 w 2495"/>
                <a:gd name="T11" fmla="*/ 1085 h 1091"/>
                <a:gd name="T12" fmla="*/ 5 w 2495"/>
                <a:gd name="T13" fmla="*/ 1049 h 1091"/>
                <a:gd name="T14" fmla="*/ 133 w 2495"/>
                <a:gd name="T15" fmla="*/ 39 h 1091"/>
                <a:gd name="T16" fmla="*/ 184 w 2495"/>
                <a:gd name="T17" fmla="*/ 3 h 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95" h="1091">
                  <a:moveTo>
                    <a:pt x="184" y="3"/>
                  </a:moveTo>
                  <a:cubicBezTo>
                    <a:pt x="1319" y="1"/>
                    <a:pt x="2454" y="0"/>
                    <a:pt x="2454" y="0"/>
                  </a:cubicBezTo>
                  <a:cubicBezTo>
                    <a:pt x="2480" y="2"/>
                    <a:pt x="2495" y="23"/>
                    <a:pt x="2493" y="45"/>
                  </a:cubicBezTo>
                  <a:cubicBezTo>
                    <a:pt x="2493" y="45"/>
                    <a:pt x="2427" y="548"/>
                    <a:pt x="2361" y="1052"/>
                  </a:cubicBezTo>
                  <a:cubicBezTo>
                    <a:pt x="2358" y="1080"/>
                    <a:pt x="2349" y="1089"/>
                    <a:pt x="2321" y="1091"/>
                  </a:cubicBezTo>
                  <a:cubicBezTo>
                    <a:pt x="2321" y="1091"/>
                    <a:pt x="1187" y="1088"/>
                    <a:pt x="53" y="1085"/>
                  </a:cubicBezTo>
                  <a:cubicBezTo>
                    <a:pt x="24" y="1086"/>
                    <a:pt x="0" y="1076"/>
                    <a:pt x="5" y="1049"/>
                  </a:cubicBezTo>
                  <a:cubicBezTo>
                    <a:pt x="5" y="1049"/>
                    <a:pt x="69" y="544"/>
                    <a:pt x="133" y="39"/>
                  </a:cubicBezTo>
                  <a:cubicBezTo>
                    <a:pt x="138" y="9"/>
                    <a:pt x="159" y="0"/>
                    <a:pt x="184" y="3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60001"/>
                  </a:schemeClr>
                </a:gs>
                <a:gs pos="100000">
                  <a:schemeClr val="bg1">
                    <a:gamma/>
                    <a:shade val="8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4D4D4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123" name="AutoShape 51"/>
          <p:cNvSpPr>
            <a:spLocks noChangeArrowheads="1"/>
          </p:cNvSpPr>
          <p:nvPr/>
        </p:nvSpPr>
        <p:spPr bwMode="auto">
          <a:xfrm>
            <a:off x="1312863" y="4872038"/>
            <a:ext cx="374650" cy="1284287"/>
          </a:xfrm>
          <a:prstGeom prst="parallelogram">
            <a:avLst>
              <a:gd name="adj" fmla="val 43088"/>
            </a:avLst>
          </a:prstGeom>
          <a:gradFill rotWithShape="1">
            <a:gsLst>
              <a:gs pos="0">
                <a:schemeClr val="bg1">
                  <a:alpha val="67999"/>
                </a:schemeClr>
              </a:gs>
              <a:gs pos="100000">
                <a:schemeClr val="accent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24" name="Freeform 52"/>
          <p:cNvSpPr>
            <a:spLocks/>
          </p:cNvSpPr>
          <p:nvPr/>
        </p:nvSpPr>
        <p:spPr bwMode="auto">
          <a:xfrm>
            <a:off x="1966913" y="5099050"/>
            <a:ext cx="223837" cy="195263"/>
          </a:xfrm>
          <a:custGeom>
            <a:avLst/>
            <a:gdLst>
              <a:gd name="T0" fmla="*/ 528 w 1059"/>
              <a:gd name="T1" fmla="*/ 0 h 936"/>
              <a:gd name="T2" fmla="*/ 0 w 1059"/>
              <a:gd name="T3" fmla="*/ 184 h 936"/>
              <a:gd name="T4" fmla="*/ 1 w 1059"/>
              <a:gd name="T5" fmla="*/ 748 h 936"/>
              <a:gd name="T6" fmla="*/ 529 w 1059"/>
              <a:gd name="T7" fmla="*/ 936 h 936"/>
              <a:gd name="T8" fmla="*/ 1059 w 1059"/>
              <a:gd name="T9" fmla="*/ 748 h 936"/>
              <a:gd name="T10" fmla="*/ 1057 w 1059"/>
              <a:gd name="T11" fmla="*/ 184 h 936"/>
              <a:gd name="T12" fmla="*/ 528 w 1059"/>
              <a:gd name="T13" fmla="*/ 0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59" h="936">
                <a:moveTo>
                  <a:pt x="528" y="0"/>
                </a:moveTo>
                <a:lnTo>
                  <a:pt x="0" y="184"/>
                </a:lnTo>
                <a:lnTo>
                  <a:pt x="1" y="748"/>
                </a:lnTo>
                <a:lnTo>
                  <a:pt x="529" y="936"/>
                </a:lnTo>
                <a:lnTo>
                  <a:pt x="1059" y="748"/>
                </a:lnTo>
                <a:lnTo>
                  <a:pt x="1057" y="184"/>
                </a:lnTo>
                <a:lnTo>
                  <a:pt x="528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25" name="AutoShape 53"/>
          <p:cNvSpPr>
            <a:spLocks noChangeArrowheads="1"/>
          </p:cNvSpPr>
          <p:nvPr/>
        </p:nvSpPr>
        <p:spPr bwMode="auto">
          <a:xfrm>
            <a:off x="1968500" y="5100638"/>
            <a:ext cx="220663" cy="74612"/>
          </a:xfrm>
          <a:prstGeom prst="diamond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26" name="AutoShape 54"/>
          <p:cNvSpPr>
            <a:spLocks noChangeArrowheads="1"/>
          </p:cNvSpPr>
          <p:nvPr/>
        </p:nvSpPr>
        <p:spPr bwMode="auto">
          <a:xfrm rot="-5400000">
            <a:off x="1947862" y="5160963"/>
            <a:ext cx="150813" cy="109538"/>
          </a:xfrm>
          <a:prstGeom prst="parallelogram">
            <a:avLst>
              <a:gd name="adj" fmla="val 34420"/>
            </a:avLst>
          </a:prstGeom>
          <a:gradFill rotWithShape="1">
            <a:gsLst>
              <a:gs pos="0">
                <a:srgbClr val="DDDDDD">
                  <a:gamma/>
                  <a:tint val="73725"/>
                  <a:invGamma/>
                </a:srgbClr>
              </a:gs>
              <a:gs pos="100000">
                <a:srgbClr val="DDDDDD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27" name="Rectangle 55"/>
          <p:cNvSpPr>
            <a:spLocks noChangeArrowheads="1"/>
          </p:cNvSpPr>
          <p:nvPr/>
        </p:nvSpPr>
        <p:spPr bwMode="auto">
          <a:xfrm>
            <a:off x="1988749" y="4957762"/>
            <a:ext cx="1641475" cy="555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latinLnBrk="1">
              <a:lnSpc>
                <a:spcPct val="125000"/>
              </a:lnSpc>
            </a:pPr>
            <a:r>
              <a:rPr lang="zh-TW" altLang="en-US" sz="32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飲宴應酬</a:t>
            </a:r>
            <a:endParaRPr lang="ko-KR" altLang="en-US" sz="3200" b="1" dirty="0">
              <a:solidFill>
                <a:srgbClr val="7030A0"/>
              </a:solidFill>
              <a:latin typeface="微軟正黑體" panose="020B0604030504040204" pitchFamily="34" charset="-120"/>
              <a:ea typeface="華康中黑體" pitchFamily="49" charset="-120"/>
            </a:endParaRPr>
          </a:p>
        </p:txBody>
      </p:sp>
      <p:sp>
        <p:nvSpPr>
          <p:cNvPr id="3128" name="Rectangle 56"/>
          <p:cNvSpPr>
            <a:spLocks noChangeArrowheads="1"/>
          </p:cNvSpPr>
          <p:nvPr/>
        </p:nvSpPr>
        <p:spPr bwMode="auto">
          <a:xfrm>
            <a:off x="2507879" y="1297745"/>
            <a:ext cx="1641475" cy="555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latinLnBrk="1">
              <a:lnSpc>
                <a:spcPct val="125000"/>
              </a:lnSpc>
            </a:pPr>
            <a:r>
              <a:rPr lang="zh-TW" altLang="en-US" sz="32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受贈財物</a:t>
            </a:r>
            <a:endParaRPr lang="zh-TW" altLang="en-US" sz="32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129" name="Rectangle 57"/>
          <p:cNvSpPr>
            <a:spLocks noChangeArrowheads="1"/>
          </p:cNvSpPr>
          <p:nvPr/>
        </p:nvSpPr>
        <p:spPr bwMode="auto">
          <a:xfrm>
            <a:off x="2308833" y="3195603"/>
            <a:ext cx="1641475" cy="555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latinLnBrk="1">
              <a:lnSpc>
                <a:spcPct val="125000"/>
              </a:lnSpc>
            </a:pPr>
            <a:r>
              <a:rPr lang="zh-TW" altLang="en-US" sz="32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請託關說</a:t>
            </a:r>
            <a:endParaRPr lang="ko-KR" altLang="en-US" sz="3200" b="1" dirty="0">
              <a:solidFill>
                <a:srgbClr val="7030A0"/>
              </a:solidFill>
              <a:latin typeface="微軟正黑體" panose="020B0604030504040204" pitchFamily="34" charset="-120"/>
              <a:ea typeface="華康中黑體" pitchFamily="49" charset="-120"/>
            </a:endParaRPr>
          </a:p>
        </p:txBody>
      </p:sp>
      <p:sp>
        <p:nvSpPr>
          <p:cNvPr id="3130" name="Rectangle 58"/>
          <p:cNvSpPr>
            <a:spLocks noChangeArrowheads="1"/>
          </p:cNvSpPr>
          <p:nvPr/>
        </p:nvSpPr>
        <p:spPr bwMode="auto">
          <a:xfrm>
            <a:off x="1873912" y="3781732"/>
            <a:ext cx="2621337" cy="416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lnSpc>
                <a:spcPct val="125000"/>
              </a:lnSpc>
            </a:pPr>
            <a:r>
              <a:rPr lang="zh-TW" altLang="en-US" sz="2400" b="1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議員推薦學校人事</a:t>
            </a:r>
            <a:endParaRPr lang="zh-TW" altLang="en-US" sz="2400" b="1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131" name="Rectangle 59"/>
          <p:cNvSpPr>
            <a:spLocks noChangeArrowheads="1"/>
          </p:cNvSpPr>
          <p:nvPr/>
        </p:nvSpPr>
        <p:spPr bwMode="auto">
          <a:xfrm>
            <a:off x="2428860" y="2000240"/>
            <a:ext cx="1846659" cy="416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latinLnBrk="1">
              <a:lnSpc>
                <a:spcPct val="125000"/>
              </a:lnSpc>
            </a:pPr>
            <a:r>
              <a:rPr lang="zh-TW" altLang="en-US" sz="2400" b="1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承攬廠商送禮</a:t>
            </a:r>
            <a:endParaRPr lang="zh-TW" altLang="en-US" sz="2400" b="1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132" name="Rectangle 60"/>
          <p:cNvSpPr>
            <a:spLocks noChangeArrowheads="1"/>
          </p:cNvSpPr>
          <p:nvPr/>
        </p:nvSpPr>
        <p:spPr bwMode="auto">
          <a:xfrm>
            <a:off x="1643042" y="5572140"/>
            <a:ext cx="2769989" cy="730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latinLnBrk="1">
              <a:lnSpc>
                <a:spcPct val="125000"/>
              </a:lnSpc>
            </a:pPr>
            <a:r>
              <a:rPr lang="zh-TW" altLang="en-US" sz="2400" b="1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承攬廠商請喝</a:t>
            </a:r>
            <a:r>
              <a:rPr lang="zh-TW" altLang="en-US" sz="2400" b="1" dirty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酒</a:t>
            </a:r>
            <a:r>
              <a:rPr lang="zh-TW" altLang="en-US" sz="2400" b="1" dirty="0" smtClean="0">
                <a:solidFill>
                  <a:schemeClr val="bg2">
                    <a:lumMod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吃飯</a:t>
            </a:r>
            <a:endParaRPr lang="zh-TW" altLang="en-US" sz="2400" b="1" dirty="0">
              <a:solidFill>
                <a:schemeClr val="bg2">
                  <a:lumMod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atinLnBrk="1">
              <a:lnSpc>
                <a:spcPct val="125000"/>
              </a:lnSpc>
            </a:pPr>
            <a:endParaRPr lang="en-US" altLang="zh-TW" sz="1400" i="1" dirty="0">
              <a:latin typeface="HY헤드라인M" pitchFamily="18" charset="-127"/>
              <a:ea typeface="華康中黑體" pitchFamily="49" charset="-120"/>
            </a:endParaRPr>
          </a:p>
        </p:txBody>
      </p:sp>
      <p:sp>
        <p:nvSpPr>
          <p:cNvPr id="3133" name="Rectangle 61"/>
          <p:cNvSpPr>
            <a:spLocks noChangeArrowheads="1"/>
          </p:cNvSpPr>
          <p:nvPr/>
        </p:nvSpPr>
        <p:spPr bwMode="auto">
          <a:xfrm rot="900000">
            <a:off x="5055119" y="3275988"/>
            <a:ext cx="2728311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latinLnBrk="1"/>
            <a:r>
              <a:rPr lang="zh-TW" altLang="en-US" sz="3700" b="1" i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與職務</a:t>
            </a:r>
            <a:endParaRPr lang="en-US" altLang="zh-TW" sz="3700" b="1" i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atinLnBrk="1"/>
            <a:r>
              <a:rPr lang="en-US" altLang="zh-TW" sz="3700" b="1" i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700" b="1" i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3700" b="1" i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有利害關係</a:t>
            </a:r>
            <a:endParaRPr lang="en-US" altLang="ko-KR" sz="3700" b="1" i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571868" y="3429000"/>
            <a:ext cx="1972925" cy="5953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srgbClr val="C24A0E"/>
                </a:solidFill>
              </a:rPr>
              <a:t>✔</a:t>
            </a:r>
            <a:r>
              <a:rPr lang="en-US" altLang="zh-TW" sz="3200" dirty="0" smtClean="0">
                <a:solidFill>
                  <a:srgbClr val="C24A0E"/>
                </a:solidFill>
              </a:rPr>
              <a:t>yes</a:t>
            </a:r>
            <a:endParaRPr lang="zh-TW" altLang="en-US" sz="3200" dirty="0">
              <a:solidFill>
                <a:srgbClr val="C24A0E"/>
              </a:solidFill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4071934" y="1785926"/>
            <a:ext cx="1972925" cy="5953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srgbClr val="C24A0E"/>
                </a:solidFill>
              </a:rPr>
              <a:t>✔</a:t>
            </a:r>
            <a:r>
              <a:rPr lang="en-US" altLang="zh-TW" sz="3200" dirty="0" smtClean="0">
                <a:solidFill>
                  <a:srgbClr val="C24A0E"/>
                </a:solidFill>
              </a:rPr>
              <a:t>yes</a:t>
            </a:r>
            <a:endParaRPr lang="zh-TW" altLang="en-US" sz="3200" dirty="0">
              <a:solidFill>
                <a:srgbClr val="C24A0E"/>
              </a:solidFill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3428992" y="5214950"/>
            <a:ext cx="1972925" cy="5953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srgbClr val="C24A0E"/>
                </a:solidFill>
              </a:rPr>
              <a:t>✔</a:t>
            </a:r>
            <a:r>
              <a:rPr lang="en-US" altLang="zh-TW" sz="3200" dirty="0" smtClean="0">
                <a:solidFill>
                  <a:srgbClr val="C24A0E"/>
                </a:solidFill>
              </a:rPr>
              <a:t>yes</a:t>
            </a:r>
            <a:endParaRPr lang="zh-TW" altLang="en-US" sz="3200" dirty="0">
              <a:solidFill>
                <a:srgbClr val="C24A0E"/>
              </a:solidFill>
            </a:endParaRPr>
          </a:p>
        </p:txBody>
      </p:sp>
      <p:pic>
        <p:nvPicPr>
          <p:cNvPr id="70" name="圖片 6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92" y="285729"/>
            <a:ext cx="2143108" cy="1149960"/>
          </a:xfrm>
          <a:prstGeom prst="rect">
            <a:avLst/>
          </a:prstGeom>
        </p:spPr>
      </p:pic>
      <p:sp>
        <p:nvSpPr>
          <p:cNvPr id="71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</p:spPr>
        <p:txBody>
          <a:bodyPr/>
          <a:lstStyle/>
          <a:p>
            <a:pPr>
              <a:defRPr/>
            </a:pPr>
            <a:fld id="{04514C13-6FC7-4939-9094-ED43520C17AB}" type="slidenum">
              <a:rPr lang="en-US" sz="1800" smtClean="0"/>
              <a:pPr>
                <a:defRPr/>
              </a:pPr>
              <a:t>5</a:t>
            </a:fld>
            <a:endParaRPr lang="en-US" sz="1800" dirty="0"/>
          </a:p>
        </p:txBody>
      </p:sp>
      <p:cxnSp>
        <p:nvCxnSpPr>
          <p:cNvPr id="72" name="直線接點 71"/>
          <p:cNvCxnSpPr>
            <a:endCxn id="3099" idx="3"/>
          </p:cNvCxnSpPr>
          <p:nvPr/>
        </p:nvCxnSpPr>
        <p:spPr>
          <a:xfrm>
            <a:off x="5658647" y="1973248"/>
            <a:ext cx="2917822" cy="251144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4" name="直線接點 73"/>
          <p:cNvCxnSpPr>
            <a:endCxn id="71" idx="0"/>
          </p:cNvCxnSpPr>
          <p:nvPr/>
        </p:nvCxnSpPr>
        <p:spPr>
          <a:xfrm rot="10800000" flipV="1">
            <a:off x="4572000" y="5572140"/>
            <a:ext cx="2643206" cy="67784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5" name="Text Box 9"/>
          <p:cNvSpPr txBox="1">
            <a:spLocks noChangeArrowheads="1"/>
          </p:cNvSpPr>
          <p:nvPr/>
        </p:nvSpPr>
        <p:spPr bwMode="auto">
          <a:xfrm>
            <a:off x="714348" y="285728"/>
            <a:ext cx="635798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latinLnBrk="1">
              <a:spcBef>
                <a:spcPct val="50000"/>
              </a:spcBef>
            </a:pPr>
            <a:r>
              <a:rPr lang="zh-TW" altLang="en-US" sz="4400" b="1" dirty="0" smtClean="0">
                <a:solidFill>
                  <a:srgbClr val="FFFF00"/>
                </a:solidFill>
                <a:latin typeface="微軟正黑體" pitchFamily="34" charset="-120"/>
              </a:rPr>
              <a:t>受規範倫理行為</a:t>
            </a:r>
            <a:endParaRPr lang="zh-TW" altLang="en-US" sz="4400" b="1" dirty="0">
              <a:solidFill>
                <a:srgbClr val="FFFF00"/>
              </a:solidFill>
              <a:latin typeface="微軟正黑體" pitchFamily="34" charset="-120"/>
            </a:endParaRPr>
          </a:p>
        </p:txBody>
      </p:sp>
      <p:pic>
        <p:nvPicPr>
          <p:cNvPr id="73" name="圖片 7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4881" y="4508500"/>
            <a:ext cx="2603987" cy="227344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6" name="圖片 7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74" y="5900336"/>
            <a:ext cx="1429139" cy="766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7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2" dur="2000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1" dur="2000" fill="hold"/>
                                        <p:tgtEl>
                                          <p:spTgt spid="31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100" grpId="0" animBg="1"/>
      <p:bldP spid="3101" grpId="0" animBg="1"/>
      <p:bldP spid="3105" grpId="0" animBg="1"/>
      <p:bldP spid="3106" grpId="0" animBg="1"/>
      <p:bldP spid="3107" grpId="0" animBg="1"/>
      <p:bldP spid="3108" grpId="0" animBg="1"/>
      <p:bldP spid="3109" grpId="0" animBg="1"/>
      <p:bldP spid="3110" grpId="0" animBg="1"/>
      <p:bldP spid="3114" grpId="0" animBg="1"/>
      <p:bldP spid="3115" grpId="0" animBg="1"/>
      <p:bldP spid="3116" grpId="0" animBg="1"/>
      <p:bldP spid="3117" grpId="0" animBg="1"/>
      <p:bldP spid="3118" grpId="0" animBg="1"/>
      <p:bldP spid="3119" grpId="0" animBg="1"/>
      <p:bldP spid="3123" grpId="0" animBg="1"/>
      <p:bldP spid="3124" grpId="0" animBg="1"/>
      <p:bldP spid="3125" grpId="0" animBg="1"/>
      <p:bldP spid="3126" grpId="0" animBg="1"/>
      <p:bldP spid="3127" grpId="0"/>
      <p:bldP spid="3128" grpId="0"/>
      <p:bldP spid="3129" grpId="0"/>
      <p:bldP spid="3130" grpId="0"/>
      <p:bldP spid="3131" grpId="0"/>
      <p:bldP spid="3132" grpId="0"/>
      <p:bldP spid="3133" grpId="0"/>
      <p:bldP spid="3133" grpId="1"/>
      <p:bldP spid="3" grpId="0"/>
      <p:bldP spid="68" grpId="0"/>
      <p:bldP spid="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4213" y="4002088"/>
            <a:ext cx="8229600" cy="1944687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zh-TW" altLang="zh-TW" sz="2700" dirty="0" smtClean="0">
              <a:latin typeface="微軟正黑體" pitchFamily="34" charset="-120"/>
              <a:ea typeface="微軟正黑體" pitchFamily="34" charset="-120"/>
            </a:endParaRPr>
          </a:p>
          <a:p>
            <a:pPr marL="428625" indent="-323850" fontAlgn="auto">
              <a:spcBef>
                <a:spcPts val="800"/>
              </a:spcBef>
              <a:spcAft>
                <a:spcPts val="0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endParaRPr lang="en-US" sz="2900" dirty="0" smtClean="0"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D65FB-C8D6-4ADA-8DE1-C053E5EE253B}" type="slidenum">
              <a:rPr lang="en-US" sz="1800" smtClean="0"/>
              <a:pPr>
                <a:defRPr/>
              </a:pPr>
              <a:t>6</a:t>
            </a:fld>
            <a:endParaRPr lang="en-US" sz="1800" dirty="0"/>
          </a:p>
        </p:txBody>
      </p:sp>
      <p:sp>
        <p:nvSpPr>
          <p:cNvPr id="5" name="矩形 4"/>
          <p:cNvSpPr/>
          <p:nvPr/>
        </p:nvSpPr>
        <p:spPr>
          <a:xfrm>
            <a:off x="901576" y="500042"/>
            <a:ext cx="7528076" cy="528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>
              <a:lnSpc>
                <a:spcPts val="3400"/>
              </a:lnSpc>
              <a:spcBef>
                <a:spcPct val="50000"/>
              </a:spcBef>
            </a:pPr>
            <a:r>
              <a:rPr lang="zh-TW" altLang="en-US" sz="4400" b="1" dirty="0" smtClean="0">
                <a:solidFill>
                  <a:srgbClr val="FFFF00"/>
                </a:solidFill>
                <a:latin typeface="微軟正黑體" pitchFamily="34" charset="-120"/>
              </a:rPr>
              <a:t>與</a:t>
            </a:r>
            <a:r>
              <a:rPr lang="zh-TW" altLang="en-US" sz="4400" b="1" dirty="0">
                <a:solidFill>
                  <a:srgbClr val="FFFF00"/>
                </a:solidFill>
                <a:latin typeface="微軟正黑體" pitchFamily="34" charset="-120"/>
              </a:rPr>
              <a:t>職務有</a:t>
            </a:r>
            <a:r>
              <a:rPr lang="zh-TW" altLang="en-US" sz="4400" b="1" dirty="0" smtClean="0">
                <a:solidFill>
                  <a:srgbClr val="FFFF00"/>
                </a:solidFill>
                <a:latin typeface="微軟正黑體" pitchFamily="34" charset="-120"/>
              </a:rPr>
              <a:t>利害關係</a:t>
            </a:r>
            <a:r>
              <a:rPr lang="zh-TW" altLang="en-US" sz="3200" b="1" dirty="0" smtClean="0">
                <a:solidFill>
                  <a:srgbClr val="FFFF00"/>
                </a:solidFill>
                <a:latin typeface="微軟正黑體" pitchFamily="34" charset="-120"/>
              </a:rPr>
              <a:t>倫理行為處理</a:t>
            </a:r>
            <a:endParaRPr lang="en-US" altLang="ko-KR" sz="3200" b="1" dirty="0">
              <a:solidFill>
                <a:srgbClr val="FFFF00"/>
              </a:solidFill>
              <a:latin typeface="微軟正黑體" pitchFamily="34" charset="-120"/>
            </a:endParaRP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2286659"/>
              </p:ext>
            </p:extLst>
          </p:nvPr>
        </p:nvGraphicFramePr>
        <p:xfrm>
          <a:off x="785786" y="1571612"/>
          <a:ext cx="7680108" cy="4579949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3040088"/>
                <a:gridCol w="2335764"/>
                <a:gridCol w="2304256"/>
              </a:tblGrid>
              <a:tr h="724229">
                <a:tc>
                  <a:txBody>
                    <a:bodyPr/>
                    <a:lstStyle/>
                    <a:p>
                      <a:r>
                        <a:rPr lang="zh-TW" altLang="en-US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倫 理 事 件</a:t>
                      </a:r>
                      <a:endParaRPr lang="zh-TW" altLang="en-US" sz="3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原   則</a:t>
                      </a:r>
                      <a:endParaRPr lang="zh-TW" altLang="en-US" sz="3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例   外</a:t>
                      </a:r>
                      <a:endParaRPr lang="zh-TW" altLang="en-US" sz="3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6471">
                <a:tc>
                  <a:txBody>
                    <a:bodyPr/>
                    <a:lstStyle/>
                    <a:p>
                      <a:endParaRPr lang="en-US" altLang="zh-TW" sz="3200" b="1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sz="32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受贈財物</a:t>
                      </a:r>
                      <a:endParaRPr lang="zh-TW" altLang="en-US" sz="32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700"/>
                        </a:lnSpc>
                      </a:pPr>
                      <a:r>
                        <a:rPr lang="zh-TW" altLang="en-US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拒絕退還</a:t>
                      </a:r>
                      <a:endParaRPr lang="en-US" altLang="zh-TW" sz="32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lnSpc>
                          <a:spcPts val="4700"/>
                        </a:lnSpc>
                      </a:pPr>
                      <a:r>
                        <a:rPr lang="zh-TW" altLang="en-US" sz="3200" b="1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簽報登錄</a:t>
                      </a:r>
                      <a:endParaRPr lang="zh-TW" altLang="en-US" sz="32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700"/>
                        </a:lnSpc>
                      </a:pPr>
                      <a:r>
                        <a:rPr lang="en-US" altLang="zh-TW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200</a:t>
                      </a:r>
                      <a:r>
                        <a:rPr lang="zh-TW" altLang="en-US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元以下公務禮儀</a:t>
                      </a:r>
                      <a:endParaRPr lang="zh-TW" altLang="en-US" sz="3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6471">
                <a:tc>
                  <a:txBody>
                    <a:bodyPr/>
                    <a:lstStyle/>
                    <a:p>
                      <a:endParaRPr lang="en-US" altLang="zh-TW" sz="3200" b="1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sz="32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請託關說</a:t>
                      </a:r>
                      <a:endParaRPr lang="zh-TW" altLang="en-US" sz="32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4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依規定辦理</a:t>
                      </a:r>
                    </a:p>
                    <a:p>
                      <a:pPr>
                        <a:lnSpc>
                          <a:spcPts val="4700"/>
                        </a:lnSpc>
                      </a:pPr>
                      <a:r>
                        <a:rPr lang="zh-TW" altLang="en-US" sz="3200" b="1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簽報登錄</a:t>
                      </a:r>
                      <a:endParaRPr lang="en-US" altLang="zh-TW" sz="3200" b="1" dirty="0" smtClean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700"/>
                        </a:lnSpc>
                      </a:pPr>
                      <a:r>
                        <a:rPr lang="zh-TW" altLang="en-US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尚無</a:t>
                      </a:r>
                      <a:endParaRPr lang="zh-TW" altLang="en-US" sz="3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6471">
                <a:tc>
                  <a:txBody>
                    <a:bodyPr/>
                    <a:lstStyle/>
                    <a:p>
                      <a:endParaRPr lang="en-US" altLang="zh-TW" sz="3200" b="1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zh-TW" altLang="en-US" sz="32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飲宴應酬</a:t>
                      </a:r>
                      <a:endParaRPr lang="zh-TW" altLang="en-US" sz="32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700"/>
                        </a:lnSpc>
                      </a:pPr>
                      <a:r>
                        <a:rPr lang="zh-TW" altLang="en-US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不參加</a:t>
                      </a:r>
                      <a:endParaRPr lang="en-US" altLang="zh-TW" sz="32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lnSpc>
                          <a:spcPts val="4700"/>
                        </a:lnSpc>
                      </a:pPr>
                      <a:r>
                        <a:rPr lang="zh-TW" altLang="en-US" sz="3200" b="1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簽報登錄</a:t>
                      </a:r>
                      <a:endParaRPr lang="zh-TW" altLang="en-US" sz="32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4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公務禮儀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2" name="Group 3"/>
          <p:cNvGrpSpPr>
            <a:grpSpLocks/>
          </p:cNvGrpSpPr>
          <p:nvPr/>
        </p:nvGrpSpPr>
        <p:grpSpPr bwMode="auto">
          <a:xfrm>
            <a:off x="357158" y="500042"/>
            <a:ext cx="287338" cy="273050"/>
            <a:chOff x="385" y="845"/>
            <a:chExt cx="1094" cy="1044"/>
          </a:xfrm>
        </p:grpSpPr>
        <p:sp>
          <p:nvSpPr>
            <p:cNvPr id="13" name="Oval 4"/>
            <p:cNvSpPr>
              <a:spLocks noChangeArrowheads="1"/>
            </p:cNvSpPr>
            <p:nvPr/>
          </p:nvSpPr>
          <p:spPr bwMode="gray">
            <a:xfrm>
              <a:off x="385" y="1594"/>
              <a:ext cx="907" cy="295"/>
            </a:xfrm>
            <a:prstGeom prst="ellipse">
              <a:avLst/>
            </a:prstGeom>
            <a:solidFill>
              <a:srgbClr val="B2B2B2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" name="Oval 5"/>
            <p:cNvSpPr>
              <a:spLocks noChangeArrowheads="1"/>
            </p:cNvSpPr>
            <p:nvPr/>
          </p:nvSpPr>
          <p:spPr bwMode="gray">
            <a:xfrm>
              <a:off x="480" y="845"/>
              <a:ext cx="999" cy="1001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shade val="46275"/>
                    <a:invGamma/>
                  </a:srgbClr>
                </a:gs>
                <a:gs pos="100000">
                  <a:srgbClr val="FFFF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15" name="Oval 6"/>
            <p:cNvSpPr>
              <a:spLocks noChangeArrowheads="1"/>
            </p:cNvSpPr>
            <p:nvPr/>
          </p:nvSpPr>
          <p:spPr bwMode="gray">
            <a:xfrm>
              <a:off x="492" y="851"/>
              <a:ext cx="976" cy="975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alpha val="0"/>
                  </a:srgbClr>
                </a:gs>
                <a:gs pos="100000">
                  <a:srgbClr val="FFFF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16" name="Oval 7"/>
            <p:cNvSpPr>
              <a:spLocks noChangeArrowheads="1"/>
            </p:cNvSpPr>
            <p:nvPr/>
          </p:nvSpPr>
          <p:spPr bwMode="gray">
            <a:xfrm>
              <a:off x="516" y="860"/>
              <a:ext cx="928" cy="912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shade val="79216"/>
                    <a:invGamma/>
                  </a:srgbClr>
                </a:gs>
                <a:gs pos="100000">
                  <a:srgbClr val="FFFF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17" name="Oval 8"/>
            <p:cNvSpPr>
              <a:spLocks noChangeArrowheads="1"/>
            </p:cNvSpPr>
            <p:nvPr/>
          </p:nvSpPr>
          <p:spPr bwMode="gray">
            <a:xfrm>
              <a:off x="567" y="886"/>
              <a:ext cx="826" cy="740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tint val="0"/>
                    <a:invGamma/>
                  </a:srgbClr>
                </a:gs>
                <a:gs pos="100000">
                  <a:srgbClr val="FFFF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TW" altLang="en-US"/>
            </a:p>
          </p:txBody>
        </p:sp>
      </p:grpSp>
      <p:pic>
        <p:nvPicPr>
          <p:cNvPr id="2" name="圖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59" y="2178286"/>
            <a:ext cx="1584253" cy="10570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498" y="4869160"/>
            <a:ext cx="1280941" cy="95946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825"/>
          <a:stretch/>
        </p:blipFill>
        <p:spPr>
          <a:xfrm>
            <a:off x="2582900" y="3501008"/>
            <a:ext cx="1413113" cy="10051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圖片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74" y="6091291"/>
            <a:ext cx="1073266" cy="575899"/>
          </a:xfrm>
          <a:prstGeom prst="rect">
            <a:avLst/>
          </a:prstGeom>
        </p:spPr>
      </p:pic>
      <p:sp>
        <p:nvSpPr>
          <p:cNvPr id="9" name="橢圓 8">
            <a:hlinkClick r:id="rId7" action="ppaction://hlinkfile"/>
          </p:cNvPr>
          <p:cNvSpPr/>
          <p:nvPr/>
        </p:nvSpPr>
        <p:spPr>
          <a:xfrm>
            <a:off x="8172400" y="1028392"/>
            <a:ext cx="432048" cy="456392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59338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zh-TW" altLang="en-US" sz="1800" dirty="0"/>
              <a:t>７</a:t>
            </a:r>
            <a:endParaRPr lang="en-US" sz="1800" dirty="0"/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5" y="5229201"/>
            <a:ext cx="2713404" cy="13807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1" name="Group 6"/>
          <p:cNvGrpSpPr>
            <a:grpSpLocks/>
          </p:cNvGrpSpPr>
          <p:nvPr/>
        </p:nvGrpSpPr>
        <p:grpSpPr bwMode="auto">
          <a:xfrm>
            <a:off x="347681" y="836712"/>
            <a:ext cx="287338" cy="273050"/>
            <a:chOff x="385" y="845"/>
            <a:chExt cx="1094" cy="1044"/>
          </a:xfrm>
        </p:grpSpPr>
        <p:sp>
          <p:nvSpPr>
            <p:cNvPr id="12" name="Oval 7"/>
            <p:cNvSpPr>
              <a:spLocks noChangeArrowheads="1"/>
            </p:cNvSpPr>
            <p:nvPr/>
          </p:nvSpPr>
          <p:spPr bwMode="gray">
            <a:xfrm>
              <a:off x="385" y="1594"/>
              <a:ext cx="907" cy="295"/>
            </a:xfrm>
            <a:prstGeom prst="ellipse">
              <a:avLst/>
            </a:prstGeom>
            <a:solidFill>
              <a:srgbClr val="B2B2B2">
                <a:alpha val="3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4" name="Oval 8"/>
            <p:cNvSpPr>
              <a:spLocks noChangeArrowheads="1"/>
            </p:cNvSpPr>
            <p:nvPr/>
          </p:nvSpPr>
          <p:spPr bwMode="gray">
            <a:xfrm>
              <a:off x="480" y="845"/>
              <a:ext cx="999" cy="1001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shade val="46275"/>
                    <a:invGamma/>
                  </a:srgbClr>
                </a:gs>
                <a:gs pos="100000">
                  <a:srgbClr val="FFFF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15" name="Oval 9"/>
            <p:cNvSpPr>
              <a:spLocks noChangeArrowheads="1"/>
            </p:cNvSpPr>
            <p:nvPr/>
          </p:nvSpPr>
          <p:spPr bwMode="gray">
            <a:xfrm>
              <a:off x="492" y="851"/>
              <a:ext cx="976" cy="975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alpha val="0"/>
                  </a:srgbClr>
                </a:gs>
                <a:gs pos="100000">
                  <a:srgbClr val="FFFF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16" name="Oval 10"/>
            <p:cNvSpPr>
              <a:spLocks noChangeArrowheads="1"/>
            </p:cNvSpPr>
            <p:nvPr/>
          </p:nvSpPr>
          <p:spPr bwMode="gray">
            <a:xfrm>
              <a:off x="516" y="860"/>
              <a:ext cx="928" cy="912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shade val="79216"/>
                    <a:invGamma/>
                  </a:srgbClr>
                </a:gs>
                <a:gs pos="100000">
                  <a:srgbClr val="FFFF00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17" name="Oval 11"/>
            <p:cNvSpPr>
              <a:spLocks noChangeArrowheads="1"/>
            </p:cNvSpPr>
            <p:nvPr/>
          </p:nvSpPr>
          <p:spPr bwMode="gray">
            <a:xfrm>
              <a:off x="567" y="886"/>
              <a:ext cx="826" cy="740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tint val="0"/>
                    <a:invGamma/>
                  </a:srgbClr>
                </a:gs>
                <a:gs pos="100000">
                  <a:srgbClr val="FFFF00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</p:grpSp>
      <p:sp>
        <p:nvSpPr>
          <p:cNvPr id="19" name="Rectangle 1"/>
          <p:cNvSpPr>
            <a:spLocks noGrp="1" noChangeArrowheads="1"/>
          </p:cNvSpPr>
          <p:nvPr>
            <p:ph type="title"/>
          </p:nvPr>
        </p:nvSpPr>
        <p:spPr>
          <a:xfrm>
            <a:off x="635019" y="372705"/>
            <a:ext cx="4983683" cy="737057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zh-TW" altLang="en-US" sz="3600" b="1" dirty="0" smtClean="0">
                <a:solidFill>
                  <a:srgbClr val="FFFF00"/>
                </a:solidFill>
                <a:ea typeface="微軟正黑體" pitchFamily="34" charset="-120"/>
              </a:rPr>
              <a:t>公職人員利益衝突迴避</a:t>
            </a:r>
            <a:endParaRPr lang="zh-TW" sz="3600" b="1" dirty="0" smtClean="0">
              <a:solidFill>
                <a:srgbClr val="FFFF00"/>
              </a:solidFill>
              <a:ea typeface="微軟正黑體" pitchFamily="34" charset="-120"/>
            </a:endParaRPr>
          </a:p>
        </p:txBody>
      </p:sp>
      <p:pic>
        <p:nvPicPr>
          <p:cNvPr id="18" name="圖片 17">
            <a:hlinkClick r:id="rId4" action="ppaction://hlinkfil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4783" y="637839"/>
            <a:ext cx="2171361" cy="185505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1127341" y="2620527"/>
            <a:ext cx="7054282" cy="1193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ts val="3700"/>
              </a:lnSpc>
              <a:buNone/>
            </a:pPr>
            <a:r>
              <a:rPr lang="zh-TW" altLang="en-US" sz="3200" b="1" dirty="0" smtClean="0">
                <a:solidFill>
                  <a:srgbClr val="7030A0"/>
                </a:solidFill>
                <a:latin typeface="微軟正黑體" pitchFamily="34" charset="-120"/>
                <a:ea typeface="微軟正黑體" pitchFamily="34" charset="-120"/>
              </a:rPr>
              <a:t>避免</a:t>
            </a:r>
            <a:r>
              <a:rPr lang="zh-TW" altLang="en-US" sz="32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爪田李下</a:t>
            </a:r>
            <a:r>
              <a:rPr lang="zh-TW" altLang="en-US" sz="32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、不當</a:t>
            </a:r>
            <a:r>
              <a:rPr lang="zh-TW" altLang="en-US" sz="32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利益</a:t>
            </a:r>
            <a:r>
              <a:rPr lang="zh-TW" altLang="en-US" sz="32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輸，導正　肥水</a:t>
            </a:r>
            <a:r>
              <a:rPr lang="zh-TW" altLang="en-US" sz="32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不落外人田、有關係好辦事的陋習</a:t>
            </a:r>
            <a:r>
              <a:rPr lang="zh-TW" altLang="en-US" sz="32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zh-TW" sz="27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 defTabSz="914400" eaLnBrk="1" hangingPunct="1">
              <a:spcBef>
                <a:spcPts val="800"/>
              </a:spcBef>
              <a:buClr>
                <a:srgbClr val="0E594D"/>
              </a:buClr>
              <a:buSzPct val="45000"/>
              <a:buFont typeface="Symbol" pitchFamily="18" charset="2"/>
              <a:buNone/>
            </a:pPr>
            <a:endParaRPr lang="en-US" sz="2900" dirty="0" smtClean="0"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1043608" y="1772816"/>
            <a:ext cx="2160240" cy="72008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立法精神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3" name="圖片 22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15" t="6836" r="20121" b="46582"/>
          <a:stretch/>
        </p:blipFill>
        <p:spPr>
          <a:xfrm>
            <a:off x="6034783" y="3839151"/>
            <a:ext cx="2893566" cy="28124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4" name="橢圓 23">
            <a:hlinkClick r:id="rId7" action="ppaction://hlinkfile"/>
          </p:cNvPr>
          <p:cNvSpPr/>
          <p:nvPr/>
        </p:nvSpPr>
        <p:spPr>
          <a:xfrm>
            <a:off x="3419872" y="1916832"/>
            <a:ext cx="504056" cy="43204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圓角矩形 24"/>
          <p:cNvSpPr/>
          <p:nvPr/>
        </p:nvSpPr>
        <p:spPr>
          <a:xfrm>
            <a:off x="1100381" y="4392199"/>
            <a:ext cx="1455395" cy="86987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迴避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向右箭號 5"/>
          <p:cNvSpPr/>
          <p:nvPr/>
        </p:nvSpPr>
        <p:spPr>
          <a:xfrm>
            <a:off x="2708147" y="4548012"/>
            <a:ext cx="731067" cy="509833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圓角矩形 25"/>
          <p:cNvSpPr/>
          <p:nvPr/>
        </p:nvSpPr>
        <p:spPr>
          <a:xfrm>
            <a:off x="3580211" y="4392198"/>
            <a:ext cx="1512168" cy="86987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避嫌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068396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5" grpId="0" animBg="1"/>
      <p:bldP spid="24" grpId="0" animBg="1"/>
      <p:bldP spid="25" grpId="0" animBg="1"/>
      <p:bldP spid="6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42910" y="285728"/>
            <a:ext cx="4329114" cy="928694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利益衝突迴避</a:t>
            </a:r>
            <a:endParaRPr lang="zh-TW" altLang="en-US" b="1" dirty="0">
              <a:solidFill>
                <a:srgbClr val="FFFF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D65FB-C8D6-4ADA-8DE1-C053E5EE253B}" type="slidenum">
              <a:rPr lang="en-US" sz="2000" smtClean="0"/>
              <a:pPr>
                <a:defRPr/>
              </a:pPr>
              <a:t>8</a:t>
            </a:fld>
            <a:endParaRPr lang="en-US" sz="2000" dirty="0"/>
          </a:p>
        </p:txBody>
      </p:sp>
      <p:sp>
        <p:nvSpPr>
          <p:cNvPr id="6" name="內容版面配置區 1"/>
          <p:cNvSpPr txBox="1">
            <a:spLocks/>
          </p:cNvSpPr>
          <p:nvPr/>
        </p:nvSpPr>
        <p:spPr bwMode="auto">
          <a:xfrm>
            <a:off x="911452" y="4221088"/>
            <a:ext cx="7408862" cy="19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lang="zh-TW" altLang="zh-TW" sz="32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428596" y="500042"/>
            <a:ext cx="287338" cy="273050"/>
            <a:chOff x="385" y="845"/>
            <a:chExt cx="1094" cy="1044"/>
          </a:xfrm>
        </p:grpSpPr>
        <p:sp>
          <p:nvSpPr>
            <p:cNvPr id="9" name="Oval 4"/>
            <p:cNvSpPr>
              <a:spLocks noChangeArrowheads="1"/>
            </p:cNvSpPr>
            <p:nvPr/>
          </p:nvSpPr>
          <p:spPr bwMode="gray">
            <a:xfrm>
              <a:off x="385" y="1594"/>
              <a:ext cx="907" cy="295"/>
            </a:xfrm>
            <a:prstGeom prst="ellipse">
              <a:avLst/>
            </a:prstGeom>
            <a:solidFill>
              <a:srgbClr val="B2B2B2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" name="Oval 5"/>
            <p:cNvSpPr>
              <a:spLocks noChangeArrowheads="1"/>
            </p:cNvSpPr>
            <p:nvPr/>
          </p:nvSpPr>
          <p:spPr bwMode="gray">
            <a:xfrm>
              <a:off x="480" y="845"/>
              <a:ext cx="999" cy="1001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shade val="46275"/>
                    <a:invGamma/>
                  </a:srgbClr>
                </a:gs>
                <a:gs pos="100000">
                  <a:srgbClr val="FFFF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11" name="Oval 6"/>
            <p:cNvSpPr>
              <a:spLocks noChangeArrowheads="1"/>
            </p:cNvSpPr>
            <p:nvPr/>
          </p:nvSpPr>
          <p:spPr bwMode="gray">
            <a:xfrm>
              <a:off x="492" y="851"/>
              <a:ext cx="976" cy="975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alpha val="0"/>
                  </a:srgbClr>
                </a:gs>
                <a:gs pos="100000">
                  <a:srgbClr val="FFFF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12" name="Oval 7"/>
            <p:cNvSpPr>
              <a:spLocks noChangeArrowheads="1"/>
            </p:cNvSpPr>
            <p:nvPr/>
          </p:nvSpPr>
          <p:spPr bwMode="gray">
            <a:xfrm>
              <a:off x="516" y="860"/>
              <a:ext cx="928" cy="912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shade val="79216"/>
                    <a:invGamma/>
                  </a:srgbClr>
                </a:gs>
                <a:gs pos="100000">
                  <a:srgbClr val="FFFF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13" name="Oval 8"/>
            <p:cNvSpPr>
              <a:spLocks noChangeArrowheads="1"/>
            </p:cNvSpPr>
            <p:nvPr/>
          </p:nvSpPr>
          <p:spPr bwMode="gray">
            <a:xfrm>
              <a:off x="567" y="886"/>
              <a:ext cx="826" cy="740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tint val="0"/>
                    <a:invGamma/>
                  </a:srgbClr>
                </a:gs>
                <a:gs pos="100000">
                  <a:srgbClr val="FFFF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TW" altLang="en-US"/>
            </a:p>
          </p:txBody>
        </p:sp>
      </p:grpSp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4243963499"/>
              </p:ext>
            </p:extLst>
          </p:nvPr>
        </p:nvGraphicFramePr>
        <p:xfrm>
          <a:off x="1835696" y="1674811"/>
          <a:ext cx="6096000" cy="45178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" name="圖片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74" y="5517232"/>
            <a:ext cx="2143108" cy="1149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52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42910" y="285728"/>
            <a:ext cx="4329114" cy="928694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主要禁止行為</a:t>
            </a:r>
            <a:r>
              <a:rPr lang="en-US" altLang="zh-TW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endParaRPr lang="zh-TW" altLang="en-US" b="1" dirty="0">
              <a:solidFill>
                <a:srgbClr val="FFFF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D65FB-C8D6-4ADA-8DE1-C053E5EE253B}" type="slidenum">
              <a:rPr lang="en-US" sz="2000" smtClean="0"/>
              <a:pPr>
                <a:defRPr/>
              </a:pPr>
              <a:t>9</a:t>
            </a:fld>
            <a:endParaRPr lang="en-US" sz="2000" dirty="0"/>
          </a:p>
        </p:txBody>
      </p:sp>
      <p:sp>
        <p:nvSpPr>
          <p:cNvPr id="6" name="內容版面配置區 1"/>
          <p:cNvSpPr txBox="1">
            <a:spLocks/>
          </p:cNvSpPr>
          <p:nvPr/>
        </p:nvSpPr>
        <p:spPr bwMode="auto">
          <a:xfrm>
            <a:off x="911452" y="4221088"/>
            <a:ext cx="7408862" cy="19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lang="zh-TW" altLang="zh-TW" sz="3200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428596" y="500042"/>
            <a:ext cx="287338" cy="273050"/>
            <a:chOff x="385" y="845"/>
            <a:chExt cx="1094" cy="1044"/>
          </a:xfrm>
        </p:grpSpPr>
        <p:sp>
          <p:nvSpPr>
            <p:cNvPr id="9" name="Oval 4"/>
            <p:cNvSpPr>
              <a:spLocks noChangeArrowheads="1"/>
            </p:cNvSpPr>
            <p:nvPr/>
          </p:nvSpPr>
          <p:spPr bwMode="gray">
            <a:xfrm>
              <a:off x="385" y="1594"/>
              <a:ext cx="907" cy="295"/>
            </a:xfrm>
            <a:prstGeom prst="ellipse">
              <a:avLst/>
            </a:prstGeom>
            <a:solidFill>
              <a:srgbClr val="B2B2B2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" name="Oval 5"/>
            <p:cNvSpPr>
              <a:spLocks noChangeArrowheads="1"/>
            </p:cNvSpPr>
            <p:nvPr/>
          </p:nvSpPr>
          <p:spPr bwMode="gray">
            <a:xfrm>
              <a:off x="480" y="845"/>
              <a:ext cx="999" cy="1001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shade val="46275"/>
                    <a:invGamma/>
                  </a:srgbClr>
                </a:gs>
                <a:gs pos="100000">
                  <a:srgbClr val="FFFF0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11" name="Oval 6"/>
            <p:cNvSpPr>
              <a:spLocks noChangeArrowheads="1"/>
            </p:cNvSpPr>
            <p:nvPr/>
          </p:nvSpPr>
          <p:spPr bwMode="gray">
            <a:xfrm>
              <a:off x="492" y="851"/>
              <a:ext cx="976" cy="975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alpha val="0"/>
                  </a:srgbClr>
                </a:gs>
                <a:gs pos="100000">
                  <a:srgbClr val="FFFF0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12" name="Oval 7"/>
            <p:cNvSpPr>
              <a:spLocks noChangeArrowheads="1"/>
            </p:cNvSpPr>
            <p:nvPr/>
          </p:nvSpPr>
          <p:spPr bwMode="gray">
            <a:xfrm>
              <a:off x="516" y="860"/>
              <a:ext cx="928" cy="912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shade val="79216"/>
                    <a:invGamma/>
                  </a:srgbClr>
                </a:gs>
                <a:gs pos="100000">
                  <a:srgbClr val="FFFF0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TW" altLang="en-US"/>
            </a:p>
          </p:txBody>
        </p:sp>
        <p:sp>
          <p:nvSpPr>
            <p:cNvPr id="13" name="Oval 8"/>
            <p:cNvSpPr>
              <a:spLocks noChangeArrowheads="1"/>
            </p:cNvSpPr>
            <p:nvPr/>
          </p:nvSpPr>
          <p:spPr bwMode="gray">
            <a:xfrm>
              <a:off x="567" y="886"/>
              <a:ext cx="826" cy="740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tint val="0"/>
                    <a:invGamma/>
                  </a:srgbClr>
                </a:gs>
                <a:gs pos="100000">
                  <a:srgbClr val="FFFF0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TW" altLang="en-US"/>
            </a:p>
          </p:txBody>
        </p:sp>
      </p:grpSp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3465315495"/>
              </p:ext>
            </p:extLst>
          </p:nvPr>
        </p:nvGraphicFramePr>
        <p:xfrm>
          <a:off x="1835696" y="1674811"/>
          <a:ext cx="6096000" cy="45178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" name="圖片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74" y="5517232"/>
            <a:ext cx="2143108" cy="1149960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49146"/>
            <a:ext cx="928818" cy="1012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72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佈景主題">
  <a:themeElements>
    <a:clrScheme name="Office 佈景主題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佈景主題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微軟正黑體" pitchFamily="32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微軟正黑體" pitchFamily="32" charset="-120"/>
          </a:defRPr>
        </a:defPPr>
      </a:lstStyle>
    </a:lnDef>
  </a:objectDefaults>
  <a:extraClrSchemeLst>
    <a:extraClrScheme>
      <a:clrScheme name="Office 佈景主題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2942</TotalTime>
  <Words>475</Words>
  <Application>Microsoft Office PowerPoint</Application>
  <PresentationFormat>如螢幕大小 (4:3)</PresentationFormat>
  <Paragraphs>102</Paragraphs>
  <Slides>13</Slides>
  <Notes>9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13</vt:i4>
      </vt:variant>
    </vt:vector>
  </HeadingPairs>
  <TitlesOfParts>
    <vt:vector size="15" baseType="lpstr">
      <vt:lpstr>Office 佈景主題</vt:lpstr>
      <vt:lpstr>波形</vt:lpstr>
      <vt:lpstr>PowerPoint 簡報</vt:lpstr>
      <vt:lpstr>辦理學校工程採購人員涉及之廉政法規</vt:lpstr>
      <vt:lpstr>公務員廉政倫理規範</vt:lpstr>
      <vt:lpstr>PowerPoint 簡報</vt:lpstr>
      <vt:lpstr>PowerPoint 簡報</vt:lpstr>
      <vt:lpstr>PowerPoint 簡報</vt:lpstr>
      <vt:lpstr>公職人員利益衝突迴避</vt:lpstr>
      <vt:lpstr>利益衝突迴避</vt:lpstr>
      <vt:lpstr>主要禁止行為1</vt:lpstr>
      <vt:lpstr>主要禁止行為2</vt:lpstr>
      <vt:lpstr>公職人員財產申報</vt:lpstr>
      <vt:lpstr>公職人員財產申報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101年度基層人員主管研習班第5期  品質管理與標竿學習 </dc:title>
  <dc:creator>Emma</dc:creator>
  <cp:lastModifiedBy>黃俊焜</cp:lastModifiedBy>
  <cp:revision>230</cp:revision>
  <cp:lastPrinted>2014-10-23T07:27:04Z</cp:lastPrinted>
  <dcterms:created xsi:type="dcterms:W3CDTF">2012-08-15T01:17:14Z</dcterms:created>
  <dcterms:modified xsi:type="dcterms:W3CDTF">2014-10-23T08:30:26Z</dcterms:modified>
</cp:coreProperties>
</file>