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24"/>
    <p:restoredTop sz="91463"/>
  </p:normalViewPr>
  <p:slideViewPr>
    <p:cSldViewPr snapToGrid="0" snapToObjects="1">
      <p:cViewPr>
        <p:scale>
          <a:sx n="69" d="100"/>
          <a:sy n="69" d="100"/>
        </p:scale>
        <p:origin x="1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517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42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560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297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7992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127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672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434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983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7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476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C34D3-D1B0-BA45-89A7-19D46277CB30}" type="datetimeFigureOut">
              <a:rPr kumimoji="1" lang="zh-TW" altLang="en-US" smtClean="0"/>
              <a:t>2021/6/18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CFD4-9689-6747-9515-E956E4B1B77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647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3483" y="3204762"/>
            <a:ext cx="60170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300" b="1" spc="45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幼兒居家學習生活表</a:t>
            </a:r>
            <a:endParaRPr lang="zh-CN" altLang="en-US" sz="3300" b="1" spc="450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9948" y="3870934"/>
            <a:ext cx="4189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pc="22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在家也要有良好的作息喔</a:t>
            </a:r>
            <a:r>
              <a:rPr lang="en-US" altLang="zh-TW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pc="22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79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cxnSp>
        <p:nvCxnSpPr>
          <p:cNvPr id="34" name="直線接點 33"/>
          <p:cNvCxnSpPr/>
          <p:nvPr/>
        </p:nvCxnSpPr>
        <p:spPr>
          <a:xfrm>
            <a:off x="790757" y="3086948"/>
            <a:ext cx="7625737" cy="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-542450" y="2226826"/>
            <a:ext cx="381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早晨寶貝還在賴床，輕輕地呼喚</a:t>
            </a:r>
            <a:endParaRPr lang="en-US" altLang="zh-TW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一起刷牙、洗臉，迎接美好的一天到來。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77337" y="3425100"/>
            <a:ext cx="3621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早餐後和寶貝一起規</a:t>
            </a:r>
            <a:r>
              <a:rPr lang="zh-TW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劃</a:t>
            </a:r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今天的學習</a:t>
            </a:r>
            <a:endParaRPr lang="en-US" altLang="zh-TW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親子繪本時光、手作時間、桌遊挑戰</a:t>
            </a:r>
            <a:r>
              <a:rPr lang="en-US" altLang="zh-TW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</a:t>
            </a:r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等。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85645" y="2222980"/>
            <a:ext cx="31632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短短的午覺之後，和孩子一起大放電</a:t>
            </a:r>
            <a:endParaRPr lang="en-US" altLang="zh-TW" sz="14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肢體律動、體能遊戲、親子瑜珈</a:t>
            </a:r>
            <a:r>
              <a:rPr lang="en-US" altLang="zh-TW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</a:t>
            </a:r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等。                                   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64795" y="3433944"/>
            <a:ext cx="1966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結束一天的學習，</a:t>
            </a: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準備洗澡入夢鄉寶貝</a:t>
            </a: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悄悄話、按摩時光、</a:t>
            </a:r>
          </a:p>
          <a:p>
            <a:r>
              <a:rPr lang="zh-TW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床邊故事等。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2412267" y="177878"/>
            <a:ext cx="3872419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300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幼兒居家生活</a:t>
            </a:r>
            <a:endParaRPr lang="en-US" altLang="zh-TW" sz="3600" spc="300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spc="300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作息</a:t>
            </a:r>
            <a:r>
              <a:rPr lang="zh-TW" altLang="en-US" sz="3600" spc="300" dirty="0" smtClean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表建議</a:t>
            </a:r>
            <a:endParaRPr lang="zh-CN" altLang="en-US" sz="3600" spc="300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460899" y="2757090"/>
            <a:ext cx="659716" cy="6597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996074" y="2757090"/>
            <a:ext cx="659716" cy="6597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7999" y="2860958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2000" dirty="0">
                <a:latin typeface="Heiti TC Light" charset="-120"/>
                <a:ea typeface="Heiti TC Light" charset="-120"/>
                <a:cs typeface="Heiti TC Light" charset="-120"/>
                <a:sym typeface="微软雅黑" panose="020B0503020204020204" pitchFamily="34" charset="-122"/>
              </a:rPr>
              <a:t>晨光精神好</a:t>
            </a:r>
            <a:endParaRPr lang="zh-CN" altLang="en-US" sz="20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2605326" y="2847728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2000" dirty="0">
                <a:latin typeface="Heiti TC Light" charset="-120"/>
                <a:ea typeface="Heiti TC Light" charset="-120"/>
                <a:cs typeface="Heiti TC Light" charset="-120"/>
                <a:sym typeface="微软雅黑" panose="020B0503020204020204" pitchFamily="34" charset="-122"/>
              </a:rPr>
              <a:t>上午新學習</a:t>
            </a:r>
            <a:endParaRPr lang="zh-CN" altLang="en-US" sz="20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5665527" y="2757090"/>
            <a:ext cx="659716" cy="6597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文本框 18"/>
          <p:cNvSpPr txBox="1">
            <a:spLocks noChangeArrowheads="1"/>
          </p:cNvSpPr>
          <p:nvPr/>
        </p:nvSpPr>
        <p:spPr bwMode="auto">
          <a:xfrm>
            <a:off x="5274813" y="2828371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2000" dirty="0">
                <a:latin typeface="Heiti TC Light" charset="-120"/>
                <a:ea typeface="Heiti TC Light" charset="-120"/>
                <a:cs typeface="Heiti TC Light" charset="-120"/>
                <a:sym typeface="微软雅黑" panose="020B0503020204020204" pitchFamily="34" charset="-122"/>
              </a:rPr>
              <a:t>下午大挑戰</a:t>
            </a:r>
            <a:endParaRPr lang="zh-CN" altLang="en-US" sz="20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8086636" y="2757090"/>
            <a:ext cx="659716" cy="6597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本框 23"/>
          <p:cNvSpPr txBox="1">
            <a:spLocks noChangeArrowheads="1"/>
          </p:cNvSpPr>
          <p:nvPr/>
        </p:nvSpPr>
        <p:spPr bwMode="auto">
          <a:xfrm>
            <a:off x="7758854" y="2886893"/>
            <a:ext cx="19198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TW" altLang="en-US" sz="2000" dirty="0" smtClean="0">
                <a:latin typeface="Heiti TC Light" charset="-120"/>
                <a:ea typeface="Heiti TC Light" charset="-120"/>
                <a:cs typeface="Heiti TC Light" charset="-120"/>
                <a:sym typeface="微软雅黑" panose="020B0503020204020204" pitchFamily="34" charset="-122"/>
              </a:rPr>
              <a:t>甜甜入夢</a:t>
            </a:r>
            <a:r>
              <a:rPr lang="zh-TW" altLang="en-US" sz="2000" dirty="0">
                <a:latin typeface="Heiti TC Light" charset="-120"/>
                <a:ea typeface="Heiti TC Light" charset="-120"/>
                <a:cs typeface="Heiti TC Light" charset="-120"/>
                <a:sym typeface="微软雅黑" panose="020B0503020204020204" pitchFamily="34" charset="-122"/>
              </a:rPr>
              <a:t>鄉</a:t>
            </a:r>
            <a:endParaRPr lang="zh-CN" altLang="en-US" sz="20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3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4" grpId="0"/>
      <p:bldP spid="7" grpId="0"/>
      <p:bldP spid="12" grpId="0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sp>
        <p:nvSpPr>
          <p:cNvPr id="3" name="文本框 4"/>
          <p:cNvSpPr txBox="1"/>
          <p:nvPr/>
        </p:nvSpPr>
        <p:spPr>
          <a:xfrm>
            <a:off x="0" y="291805"/>
            <a:ext cx="3937519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000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晨光精神好</a:t>
            </a:r>
            <a:endParaRPr lang="zh-CN" altLang="en-US" sz="4000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564" y="5170479"/>
            <a:ext cx="694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Heiti TC Light" charset="-120"/>
                <a:ea typeface="Heiti TC Light" charset="-120"/>
                <a:cs typeface="Heiti TC Light" charset="-120"/>
              </a:rPr>
              <a:t>親</a:t>
            </a:r>
            <a:r>
              <a:rPr lang="zh-TW" altLang="en-US" sz="2400" dirty="0" smtClean="0">
                <a:latin typeface="Heiti TC Light" charset="-120"/>
                <a:ea typeface="Heiti TC Light" charset="-120"/>
                <a:cs typeface="Heiti TC Light" charset="-120"/>
              </a:rPr>
              <a:t>子一起動手準備早餐，自己動手做的更香甜喔</a:t>
            </a:r>
            <a:r>
              <a:rPr lang="en-US" altLang="zh-TW" sz="2400" dirty="0" smtClean="0">
                <a:latin typeface="Heiti TC Light" charset="-120"/>
                <a:ea typeface="Heiti TC Light" charset="-120"/>
                <a:cs typeface="Heiti TC Light" charset="-120"/>
              </a:rPr>
              <a:t>!</a:t>
            </a:r>
            <a:endParaRPr lang="zh-CN" altLang="en-US" sz="2400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5" y="1999382"/>
            <a:ext cx="1933834" cy="2578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9416" y="1093180"/>
            <a:ext cx="2618509" cy="3491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9697" y="389569"/>
            <a:ext cx="3694924" cy="32196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20" y="3998763"/>
            <a:ext cx="1280383" cy="12803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624" y="1469419"/>
            <a:ext cx="1325757" cy="1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93933" y="5175567"/>
            <a:ext cx="1998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Heiti TC Light" charset="-120"/>
                <a:ea typeface="Heiti TC Light" charset="-120"/>
                <a:cs typeface="Heiti TC Light" charset="-120"/>
              </a:rPr>
              <a:t>親子手做貓頭鷹</a:t>
            </a:r>
            <a:endParaRPr lang="zh-CN" altLang="en-US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b="28161"/>
          <a:stretch/>
        </p:blipFill>
        <p:spPr>
          <a:xfrm flipH="1">
            <a:off x="7541791" y="1556972"/>
            <a:ext cx="1830871" cy="188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61" y="1770527"/>
            <a:ext cx="2032835" cy="1355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8689" r="8511" b="21037"/>
          <a:stretch/>
        </p:blipFill>
        <p:spPr>
          <a:xfrm rot="5400000">
            <a:off x="4631387" y="2756991"/>
            <a:ext cx="2967138" cy="1660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02" y="3444045"/>
            <a:ext cx="2616919" cy="196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7457816" y="3471697"/>
            <a:ext cx="1998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Heiti TC Light" charset="-120"/>
                <a:ea typeface="Heiti TC Light" charset="-120"/>
                <a:cs typeface="Heiti TC Light" charset="-120"/>
              </a:rPr>
              <a:t>有趣的烹飪活動</a:t>
            </a:r>
            <a:endParaRPr lang="zh-CN" altLang="en-US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249605" y="3217781"/>
            <a:ext cx="19988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Heiti TC Light" charset="-120"/>
                <a:ea typeface="Heiti TC Light" charset="-120"/>
                <a:cs typeface="Heiti TC Light" charset="-120"/>
              </a:rPr>
              <a:t>健康好喝手搖飲</a:t>
            </a:r>
            <a:endParaRPr lang="zh-CN" altLang="en-US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8948" y="5444504"/>
            <a:ext cx="23667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Heiti TC Light" charset="-120"/>
                <a:ea typeface="Heiti TC Light" charset="-120"/>
                <a:cs typeface="Heiti TC Light" charset="-120"/>
              </a:rPr>
              <a:t>邏輯思維分類遊戲</a:t>
            </a:r>
            <a:endParaRPr lang="zh-CN" altLang="en-US" dirty="0">
              <a:latin typeface="Heiti TC Light" charset="-120"/>
              <a:ea typeface="Heiti TC Light" charset="-120"/>
              <a:cs typeface="Heiti TC Light" charset="-120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0" y="291805"/>
            <a:ext cx="3937519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000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上午新學習</a:t>
            </a:r>
            <a:endParaRPr lang="zh-CN" altLang="en-US" sz="4000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49" y="1144745"/>
            <a:ext cx="1251563" cy="125156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53" y="2575070"/>
            <a:ext cx="1321516" cy="13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34203" y="4917063"/>
            <a:ext cx="4282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除了音樂律動外，還可以運用簡單的物品，</a:t>
            </a: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自製體能遊戲器材，增加體能遊戲的難度與</a:t>
            </a: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挑戰。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8" y="1951325"/>
            <a:ext cx="3336173" cy="2502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44" y="1926492"/>
            <a:ext cx="2353513" cy="318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062" y="2345863"/>
            <a:ext cx="3156301" cy="2367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4"/>
          <p:cNvSpPr txBox="1"/>
          <p:nvPr/>
        </p:nvSpPr>
        <p:spPr>
          <a:xfrm>
            <a:off x="0" y="291805"/>
            <a:ext cx="6176865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000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下午大挑戰</a:t>
            </a:r>
            <a:r>
              <a:rPr lang="en-US" altLang="zh-TW" sz="4000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4000" spc="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放電時間</a:t>
            </a:r>
            <a:endParaRPr lang="zh-CN" altLang="en-US" sz="4000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930" y="2345185"/>
            <a:ext cx="4006756" cy="38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95271" y="4981765"/>
            <a:ext cx="5805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累了一天，洗香香準備睡覺了</a:t>
            </a:r>
            <a:r>
              <a:rPr lang="en-US" altLang="zh-TW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~</a:t>
            </a:r>
            <a:endParaRPr lang="en-US" altLang="zh-TW" sz="160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睡前是最好的親子時光，可和寶貝聊聊今天的心情。並用您溫暖充滿愛的雙手</a:t>
            </a:r>
            <a:r>
              <a:rPr lang="zh-TW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為寶貝輕輕的揉</a:t>
            </a:r>
            <a:r>
              <a:rPr lang="zh-TW" altLang="en-US" sz="16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一揉、捏一捏，一起進入溫馨的夢鄉。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1" y="1205697"/>
            <a:ext cx="2724150" cy="363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48" y="1205697"/>
            <a:ext cx="2817510" cy="363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4"/>
          <p:cNvSpPr txBox="1"/>
          <p:nvPr/>
        </p:nvSpPr>
        <p:spPr>
          <a:xfrm>
            <a:off x="3060440" y="291805"/>
            <a:ext cx="3209730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TW" altLang="en-US" sz="4000" spc="60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甜甜入夢鄉</a:t>
            </a:r>
            <a:endParaRPr lang="zh-CN" altLang="en-US" sz="4000" spc="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3649483"/>
            <a:ext cx="2520696" cy="25206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9084" y="4173434"/>
            <a:ext cx="1626833" cy="163550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6675" y="4651287"/>
            <a:ext cx="1230379" cy="123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91" y="0"/>
            <a:ext cx="10288645" cy="6858000"/>
          </a:xfrm>
          <a:prstGeom prst="rect">
            <a:avLst/>
          </a:prstGeom>
        </p:spPr>
      </p:pic>
      <p:sp>
        <p:nvSpPr>
          <p:cNvPr id="3" name="文本框 4"/>
          <p:cNvSpPr txBox="1"/>
          <p:nvPr/>
        </p:nvSpPr>
        <p:spPr>
          <a:xfrm>
            <a:off x="2116103" y="1608613"/>
            <a:ext cx="7600951" cy="1323439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0070C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8000" dirty="0">
              <a:solidFill>
                <a:srgbClr val="0070C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3617244" y="2986350"/>
            <a:ext cx="459866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大家一起努力度過艱難的歲月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0193" y="3592067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spc="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zh-TW" altLang="en-US" sz="3600" spc="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謝</a:t>
            </a:r>
            <a:r>
              <a:rPr lang="zh-CN" altLang="en-US" sz="3600" spc="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一路有</a:t>
            </a:r>
            <a:r>
              <a:rPr lang="zh-TW" altLang="en-US" sz="3600" spc="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3600" cap="none" spc="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1" y="1068541"/>
            <a:ext cx="3225840" cy="32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251</Words>
  <Application>Microsoft Macintosh PowerPoint</Application>
  <PresentationFormat>如螢幕大小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Calibri</vt:lpstr>
      <vt:lpstr>Calibri Light</vt:lpstr>
      <vt:lpstr>Heiti TC Light</vt:lpstr>
      <vt:lpstr>Impact</vt:lpstr>
      <vt:lpstr>微软雅黑</vt:lpstr>
      <vt:lpstr>微软雅黑 Light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j199685928@yahoo.com.tw</dc:creator>
  <cp:lastModifiedBy>j199685928@yahoo.com.tw</cp:lastModifiedBy>
  <cp:revision>4</cp:revision>
  <dcterms:created xsi:type="dcterms:W3CDTF">2021-06-18T04:49:39Z</dcterms:created>
  <dcterms:modified xsi:type="dcterms:W3CDTF">2021-06-18T06:43:02Z</dcterms:modified>
</cp:coreProperties>
</file>