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472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42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23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12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36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94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3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242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96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090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60EB7-A7D8-4CB7-AE1E-C8FD4D507A5C}" type="datetimeFigureOut">
              <a:rPr lang="zh-TW" altLang="en-US" smtClean="0"/>
              <a:t>2019/6/17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02B4-0EC0-41C2-B88E-A4F1B9A53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34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414463"/>
            <a:ext cx="6456363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65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李靜芳</dc:creator>
  <cp:lastModifiedBy>李靜芳</cp:lastModifiedBy>
  <cp:revision>1</cp:revision>
  <dcterms:created xsi:type="dcterms:W3CDTF">2019-06-17T08:31:53Z</dcterms:created>
  <dcterms:modified xsi:type="dcterms:W3CDTF">2019-06-17T08:32:48Z</dcterms:modified>
</cp:coreProperties>
</file>