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77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60EB7-A7D8-4CB7-AE1E-C8FD4D507A5C}" type="datetimeFigureOut">
              <a:rPr lang="zh-TW" altLang="en-US" smtClean="0"/>
              <a:t>2019/6/17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902B4-0EC0-41C2-B88E-A4F1B9A530D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74720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60EB7-A7D8-4CB7-AE1E-C8FD4D507A5C}" type="datetimeFigureOut">
              <a:rPr lang="zh-TW" altLang="en-US" smtClean="0"/>
              <a:t>2019/6/17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902B4-0EC0-41C2-B88E-A4F1B9A530D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05423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60EB7-A7D8-4CB7-AE1E-C8FD4D507A5C}" type="datetimeFigureOut">
              <a:rPr lang="zh-TW" altLang="en-US" smtClean="0"/>
              <a:t>2019/6/17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902B4-0EC0-41C2-B88E-A4F1B9A530D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29230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60EB7-A7D8-4CB7-AE1E-C8FD4D507A5C}" type="datetimeFigureOut">
              <a:rPr lang="zh-TW" altLang="en-US" smtClean="0"/>
              <a:t>2019/6/17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902B4-0EC0-41C2-B88E-A4F1B9A530D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27125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60EB7-A7D8-4CB7-AE1E-C8FD4D507A5C}" type="datetimeFigureOut">
              <a:rPr lang="zh-TW" altLang="en-US" smtClean="0"/>
              <a:t>2019/6/17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902B4-0EC0-41C2-B88E-A4F1B9A530D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65363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60EB7-A7D8-4CB7-AE1E-C8FD4D507A5C}" type="datetimeFigureOut">
              <a:rPr lang="zh-TW" altLang="en-US" smtClean="0"/>
              <a:t>2019/6/17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902B4-0EC0-41C2-B88E-A4F1B9A530D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87942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60EB7-A7D8-4CB7-AE1E-C8FD4D507A5C}" type="datetimeFigureOut">
              <a:rPr lang="zh-TW" altLang="en-US" smtClean="0"/>
              <a:t>2019/6/17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902B4-0EC0-41C2-B88E-A4F1B9A530D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1739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60EB7-A7D8-4CB7-AE1E-C8FD4D507A5C}" type="datetimeFigureOut">
              <a:rPr lang="zh-TW" altLang="en-US" smtClean="0"/>
              <a:t>2019/6/17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902B4-0EC0-41C2-B88E-A4F1B9A530D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1228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60EB7-A7D8-4CB7-AE1E-C8FD4D507A5C}" type="datetimeFigureOut">
              <a:rPr lang="zh-TW" altLang="en-US" smtClean="0"/>
              <a:t>2019/6/17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902B4-0EC0-41C2-B88E-A4F1B9A530D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82425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60EB7-A7D8-4CB7-AE1E-C8FD4D507A5C}" type="datetimeFigureOut">
              <a:rPr lang="zh-TW" altLang="en-US" smtClean="0"/>
              <a:t>2019/6/17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902B4-0EC0-41C2-B88E-A4F1B9A530D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63961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60EB7-A7D8-4CB7-AE1E-C8FD4D507A5C}" type="datetimeFigureOut">
              <a:rPr lang="zh-TW" altLang="en-US" smtClean="0"/>
              <a:t>2019/6/17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902B4-0EC0-41C2-B88E-A4F1B9A530D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00907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760EB7-A7D8-4CB7-AE1E-C8FD4D507A5C}" type="datetimeFigureOut">
              <a:rPr lang="zh-TW" altLang="en-US" smtClean="0"/>
              <a:t>2019/6/17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2902B4-0EC0-41C2-B88E-A4F1B9A530D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78342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3025" y="1414463"/>
            <a:ext cx="6456363" cy="402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006514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如螢幕大小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李靜芳</dc:creator>
  <cp:lastModifiedBy>李靜芳</cp:lastModifiedBy>
  <cp:revision>1</cp:revision>
  <dcterms:created xsi:type="dcterms:W3CDTF">2019-06-17T08:31:53Z</dcterms:created>
  <dcterms:modified xsi:type="dcterms:W3CDTF">2019-06-17T08:32:48Z</dcterms:modified>
</cp:coreProperties>
</file>