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49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5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72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0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17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4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1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71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45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51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A83B-E59E-478C-B7BD-E59378E1A4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73F32-007F-469F-97AC-9F3EA72E6F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8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51" y="0"/>
            <a:ext cx="4756994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1751" y="4506097"/>
            <a:ext cx="3328086" cy="21995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11892" y="32953"/>
            <a:ext cx="3247945" cy="17546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3830595" y="881448"/>
            <a:ext cx="12581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5288692" y="309604"/>
            <a:ext cx="3056237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購水日期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公司基本資料</a:t>
            </a:r>
            <a:endParaRPr lang="en-US" altLang="zh-TW" dirty="0" smtClean="0"/>
          </a:p>
          <a:p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購水目前最新狀況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31751" y="2014152"/>
            <a:ext cx="3328086" cy="22695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3904735" y="3148913"/>
            <a:ext cx="12581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288691" y="2964247"/>
            <a:ext cx="3056237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出示給北水處核銷</a:t>
            </a:r>
            <a:r>
              <a:rPr lang="en-US" altLang="zh-TW" dirty="0" err="1" smtClean="0"/>
              <a:t>QRcode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288691" y="5605848"/>
            <a:ext cx="3056237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b="1" dirty="0" smtClean="0"/>
              <a:t>取水歷程紀錄</a:t>
            </a:r>
            <a:endParaRPr lang="zh-TW" altLang="en-US" b="1" dirty="0"/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3928329" y="5790514"/>
            <a:ext cx="12581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421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李敏年</dc:creator>
  <cp:lastModifiedBy>李敏年</cp:lastModifiedBy>
  <cp:revision>1</cp:revision>
  <dcterms:created xsi:type="dcterms:W3CDTF">2021-05-21T05:59:16Z</dcterms:created>
  <dcterms:modified xsi:type="dcterms:W3CDTF">2021-05-21T05:59:47Z</dcterms:modified>
</cp:coreProperties>
</file>