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handoutMasterIdLst>
    <p:handoutMasterId r:id="rId18"/>
  </p:handoutMasterIdLst>
  <p:sldIdLst>
    <p:sldId id="256" r:id="rId2"/>
    <p:sldId id="271" r:id="rId3"/>
    <p:sldId id="257" r:id="rId4"/>
    <p:sldId id="259" r:id="rId5"/>
    <p:sldId id="258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63" r:id="rId16"/>
    <p:sldId id="270" r:id="rId17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6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hyperlink" Target="&#25505;&#36092;&#25991;&#20214;&#20445;&#23384;&#20316;&#26989;&#35498;&#26126;.doc" TargetMode="External"/></Relationships>
</file>

<file path=ppt/diagrams/_rels/data11.xml.rels><?xml version="1.0" encoding="UTF-8" standalone="yes"?>
<Relationships xmlns="http://schemas.openxmlformats.org/package/2006/relationships"><Relationship Id="rId2" Type="http://schemas.openxmlformats.org/officeDocument/2006/relationships/hyperlink" Target="&#38480;&#21046;&#24615;&#25307;&#27161;(&#32147;&#20844;&#38283;&#35413;&#36984;)&#28310;&#29992;&#26368;&#26377;&#21033;&#27161;&#27770;&#27161;&#25505;&#36092;&#20316;&#26989;.doc" TargetMode="External"/><Relationship Id="rId1" Type="http://schemas.openxmlformats.org/officeDocument/2006/relationships/hyperlink" Target="&#20844;&#38283;&#21462;&#24471;&#26360;&#38754;&#22577;&#20729;&#21934;&#21450;&#20225;&#21123;&#26360;(&#21443;&#32771;&#26368;&#26377;&#21033;&#27161;&#31934;&#31070;&#20043;&#25505;&#36092;).doc" TargetMode="Externa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105&#33274;&#21271;&#24066;&#25919;&#24220;(&#27231;&#38364;&#20840;&#37532;)&#25237;&#27161;&#38920;&#30693;&#31684;&#26412;1041207.doc" TargetMode="External"/><Relationship Id="rId2" Type="http://schemas.openxmlformats.org/officeDocument/2006/relationships/hyperlink" Target="105&#33274;&#21271;&#24066;&#25919;&#24220;&#25216;&#34899;&#26381;&#21209;&#22865;&#32004;&#31684;&#26412;-1041008.doc" TargetMode="External"/><Relationship Id="rId1" Type="http://schemas.openxmlformats.org/officeDocument/2006/relationships/hyperlink" Target="&#25307;&#27161;&#25991;&#20214;&#28165;&#21934;.doc" TargetMode="Externa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hyperlink" Target="5&#35373;&#35336;&#30435;&#36896;&#36027;&#29992;&#35443;&#32048;&#34920;.xls" TargetMode="External"/><Relationship Id="rId2" Type="http://schemas.openxmlformats.org/officeDocument/2006/relationships/hyperlink" Target="&#24314;&#31689;&#24107;&#35413;&#36984;&#36039;&#26684;&#23529;&#26597;&#34920;.doc" TargetMode="External"/><Relationship Id="rId1" Type="http://schemas.openxmlformats.org/officeDocument/2006/relationships/hyperlink" Target="4&#25216;&#34899;&#26381;&#21209;&#38656;&#27714;&#20839;&#23481;.doc" TargetMode="Externa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hyperlink" Target="&#22865;&#32004;&#25991;&#20214;1030515/&#20845;-01&#33274;&#21271;&#24066;&#25919;&#24220;&#25152;&#23660;&#21508;&#27231;&#38364;&#24037;&#31243;&#26045;&#24037;&#21450;&#39511;&#25910;&#22522;&#28310;1010629.doc" TargetMode="External"/><Relationship Id="rId2" Type="http://schemas.openxmlformats.org/officeDocument/2006/relationships/hyperlink" Target="1040622&#20844;&#20849;&#24037;&#31243;&#26045;&#24037;&#38542;&#27573;&#22865;&#32004;&#32004;&#23450;&#27402;&#36012;&#20998;&#24037;&#34920;(&#28961;&#23560;&#26696;&#31649;&#29702;).doc" TargetMode="External"/><Relationship Id="rId1" Type="http://schemas.openxmlformats.org/officeDocument/2006/relationships/hyperlink" Target="&#35413;&#36984;&#23529;&#26597;&#35413;&#23529;&#38920;&#30693;&#21443;&#32771;&#31684;&#26412;.doc" TargetMode="External"/><Relationship Id="rId4" Type="http://schemas.openxmlformats.org/officeDocument/2006/relationships/hyperlink" Target="&#22865;&#32004;&#25991;&#20214;1030515/&#20845;-01&#33274;&#21271;&#24066;&#25919;&#24220;&#25152;&#23660;&#21508;&#27231;&#38364;&#24037;&#31243;&#26045;&#24037;&#21450;&#39511;&#25910;&#22522;&#28310;1010629-&#20840;&#37096;&#38468;&#34920;" TargetMode="External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hyperlink" Target="&#22865;&#32004;&#25991;&#20214;1030515/&#20845;-08&#33274;&#21271;&#24066;&#25919;&#24220;&#24037;&#31243;&#22865;&#32004;&#35330;&#32004;&#24460;&#24037;&#26399;&#26680;&#31639;&#35201;&#40670;_10204012%20&#23526;&#26045;.doc" TargetMode="External"/><Relationship Id="rId2" Type="http://schemas.openxmlformats.org/officeDocument/2006/relationships/hyperlink" Target="&#22865;&#32004;&#25991;&#20214;1030515/&#20845;-03&#33274;&#21271;&#24066;&#25919;&#24220;&#21508;&#27231;&#38364;&#25505;&#36092;&#22865;&#32004;&#35722;&#26356;&#21934;&#20729;&#32232;&#21015;&#21450;&#35696;&#20729;&#27880;&#24847;&#20107;&#38917;1000501.doc" TargetMode="External"/><Relationship Id="rId1" Type="http://schemas.openxmlformats.org/officeDocument/2006/relationships/hyperlink" Target="&#22865;&#32004;&#25991;&#20214;1030515/&#20845;-02&#33274;&#21271;&#24066;&#25919;&#24220;&#25505;&#36092;&#22865;&#32004;&#35722;&#26356;&#20316;&#26989;&#35215;&#23450;&#19968;&#35261;&#34920;1030505.doc" TargetMode="Externa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hyperlink" Target="&#22865;&#32004;&#25991;&#20214;1030515/&#20845;-28&#24288;&#21830;&#21443;&#33287;&#20844;&#20849;&#24037;&#31243;&#21487;&#33021;&#28041;&#21450;&#20043;&#27861;&#24459;&#36012;&#20219;&#20999;&#32080;&#26360;1010113.doc" TargetMode="External"/><Relationship Id="rId2" Type="http://schemas.openxmlformats.org/officeDocument/2006/relationships/hyperlink" Target="&#22865;&#32004;&#25991;&#20214;1030515/&#20845;-10&#33274;&#21271;&#24066;&#25919;&#24220;&#25152;&#23660;&#21508;&#27231;&#38364;&#20844;&#20849;&#24037;&#31243;&#26045;&#24037;&#23433;&#20840;&#34907;&#29983;&#38920;&#30693;1030401.docx" TargetMode="External"/><Relationship Id="rId1" Type="http://schemas.openxmlformats.org/officeDocument/2006/relationships/hyperlink" Target="&#22865;&#32004;&#25991;&#20214;1030515/&#20845;-09&#33274;&#21271;&#24066;&#25919;&#24220;&#20844;&#20849;&#24037;&#31243;&#26045;&#24037;&#21697;&#36074;&#31649;&#29702;&#20316;&#26989;&#35201;&#40670;1010606.doc" TargetMode="Externa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hyperlink" Target="&#38468;&#37636;A.&#25505;&#36092;&#20316;&#26989;&#33258;&#25105;&#27298;&#26680;&#34920;.doc" TargetMode="External"/><Relationship Id="rId2" Type="http://schemas.openxmlformats.org/officeDocument/2006/relationships/hyperlink" Target="16&#22996;&#21729;&#35413;&#20998;&#34920;.doc" TargetMode="External"/><Relationship Id="rId1" Type="http://schemas.openxmlformats.org/officeDocument/2006/relationships/hyperlink" Target="&#22865;&#32004;&#25991;&#20214;1030515" TargetMode="External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hyperlink" Target="105&#33274;&#21271;&#24066;&#25919;&#24220;(&#27231;&#38364;&#20840;&#37532;)&#25237;&#27161;&#38920;&#30693;&#31684;&#26412;1041207.doc" TargetMode="External"/><Relationship Id="rId2" Type="http://schemas.openxmlformats.org/officeDocument/2006/relationships/hyperlink" Target="105&#33274;&#21271;&#24066;&#25919;&#24220;&#25216;&#34899;&#26381;&#21209;&#22865;&#32004;&#31684;&#26412;-1041008.doc" TargetMode="External"/><Relationship Id="rId1" Type="http://schemas.openxmlformats.org/officeDocument/2006/relationships/hyperlink" Target="&#25307;&#27161;&#25991;&#20214;&#28165;&#21934;.doc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8E003D-7B10-4B61-BA58-19FD4D9174EF}" type="doc">
      <dgm:prSet loTypeId="urn:microsoft.com/office/officeart/2005/8/layout/chevron2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31DD3CD9-6AFA-4590-8D0B-70281790FB9A}">
      <dgm:prSet phldrT="[文字]" custT="1"/>
      <dgm:spPr/>
      <dgm:t>
        <a:bodyPr/>
        <a:lstStyle/>
        <a:p>
          <a:r>
            <a:rPr lang="en-US" altLang="zh-TW" sz="2400" dirty="0" smtClean="0"/>
            <a:t>2</a:t>
          </a:r>
          <a:r>
            <a:rPr lang="zh-TW" altLang="en-US" sz="2400" dirty="0" smtClean="0"/>
            <a:t>月底前</a:t>
          </a:r>
          <a:endParaRPr lang="zh-TW" altLang="en-US" sz="2400" dirty="0"/>
        </a:p>
      </dgm:t>
    </dgm:pt>
    <dgm:pt modelId="{38D021C1-6230-40E0-ACFD-41091C0DCD66}" type="parTrans" cxnId="{5C1D1F4D-69C2-44ED-9073-C87E02FD8DA0}">
      <dgm:prSet/>
      <dgm:spPr/>
      <dgm:t>
        <a:bodyPr/>
        <a:lstStyle/>
        <a:p>
          <a:endParaRPr lang="zh-TW" altLang="en-US"/>
        </a:p>
      </dgm:t>
    </dgm:pt>
    <dgm:pt modelId="{CC920FEC-DF65-47D7-9406-1B5FF6FB4661}" type="sibTrans" cxnId="{5C1D1F4D-69C2-44ED-9073-C87E02FD8DA0}">
      <dgm:prSet/>
      <dgm:spPr/>
      <dgm:t>
        <a:bodyPr/>
        <a:lstStyle/>
        <a:p>
          <a:endParaRPr lang="zh-TW" altLang="en-US"/>
        </a:p>
      </dgm:t>
    </dgm:pt>
    <dgm:pt modelId="{D421AF20-8865-47E0-BF41-EBCC2E0C9288}">
      <dgm:prSet phldrT="[文字]"/>
      <dgm:spPr/>
      <dgm:t>
        <a:bodyPr/>
        <a:lstStyle/>
        <a:p>
          <a:r>
            <a:rPr lang="en-US" altLang="zh-TW" dirty="0" smtClean="0"/>
            <a:t>4</a:t>
          </a:r>
          <a:r>
            <a:rPr lang="zh-TW" altLang="en-US" dirty="0" smtClean="0"/>
            <a:t>月底前</a:t>
          </a:r>
          <a:endParaRPr lang="zh-TW" altLang="en-US" dirty="0"/>
        </a:p>
      </dgm:t>
    </dgm:pt>
    <dgm:pt modelId="{8E0B3515-6C91-4277-B5C9-C657C94EB648}" type="parTrans" cxnId="{90678BB1-837E-423F-8F4B-517A5A339040}">
      <dgm:prSet/>
      <dgm:spPr/>
      <dgm:t>
        <a:bodyPr/>
        <a:lstStyle/>
        <a:p>
          <a:endParaRPr lang="zh-TW" altLang="en-US"/>
        </a:p>
      </dgm:t>
    </dgm:pt>
    <dgm:pt modelId="{174B4A0C-CE36-4364-8017-A7DCFD23A5BC}" type="sibTrans" cxnId="{90678BB1-837E-423F-8F4B-517A5A339040}">
      <dgm:prSet/>
      <dgm:spPr/>
      <dgm:t>
        <a:bodyPr/>
        <a:lstStyle/>
        <a:p>
          <a:endParaRPr lang="zh-TW" altLang="en-US"/>
        </a:p>
      </dgm:t>
    </dgm:pt>
    <dgm:pt modelId="{1C4255F7-5AD3-490A-A430-FF9E23EFE295}">
      <dgm:prSet phldrT="[文字]"/>
      <dgm:spPr/>
      <dgm:t>
        <a:bodyPr/>
        <a:lstStyle/>
        <a:p>
          <a:r>
            <a:rPr lang="en-US" altLang="zh-TW" dirty="0" smtClean="0"/>
            <a:t>6</a:t>
          </a:r>
          <a:r>
            <a:rPr lang="zh-TW" altLang="en-US" dirty="0" smtClean="0"/>
            <a:t>月底前</a:t>
          </a:r>
          <a:endParaRPr lang="zh-TW" altLang="en-US" dirty="0"/>
        </a:p>
      </dgm:t>
    </dgm:pt>
    <dgm:pt modelId="{40F869AB-C400-4229-86F9-D7DFDAB92CE8}" type="parTrans" cxnId="{74D9224E-CBAA-424C-97B2-9A873CBCF548}">
      <dgm:prSet/>
      <dgm:spPr/>
      <dgm:t>
        <a:bodyPr/>
        <a:lstStyle/>
        <a:p>
          <a:endParaRPr lang="zh-TW" altLang="en-US"/>
        </a:p>
      </dgm:t>
    </dgm:pt>
    <dgm:pt modelId="{9F82A826-2DE3-43E3-80E1-E5A8FD24EDC4}" type="sibTrans" cxnId="{74D9224E-CBAA-424C-97B2-9A873CBCF548}">
      <dgm:prSet/>
      <dgm:spPr/>
      <dgm:t>
        <a:bodyPr/>
        <a:lstStyle/>
        <a:p>
          <a:endParaRPr lang="zh-TW" altLang="en-US"/>
        </a:p>
      </dgm:t>
    </dgm:pt>
    <dgm:pt modelId="{1909BF11-6924-435D-8A4E-16918FBC0F1F}">
      <dgm:prSet/>
      <dgm:spPr/>
      <dgm:t>
        <a:bodyPr/>
        <a:lstStyle/>
        <a:p>
          <a:r>
            <a:rPr lang="zh-TW" altLang="en-US" dirty="0" smtClean="0"/>
            <a:t>完成委託技術服務</a:t>
          </a:r>
          <a:endParaRPr lang="zh-TW" altLang="en-US" dirty="0"/>
        </a:p>
      </dgm:t>
    </dgm:pt>
    <dgm:pt modelId="{684F5A32-7D95-46C0-A88D-029B4802D8E2}" type="parTrans" cxnId="{EDB56E88-81CD-4750-8E96-C90BDBBE87EF}">
      <dgm:prSet/>
      <dgm:spPr/>
    </dgm:pt>
    <dgm:pt modelId="{989A1552-89CC-4240-AEA4-75D647CBA97D}" type="sibTrans" cxnId="{EDB56E88-81CD-4750-8E96-C90BDBBE87EF}">
      <dgm:prSet/>
      <dgm:spPr/>
    </dgm:pt>
    <dgm:pt modelId="{C5E28D60-2763-4252-87B2-BA04F06EF041}">
      <dgm:prSet/>
      <dgm:spPr/>
      <dgm:t>
        <a:bodyPr/>
        <a:lstStyle/>
        <a:p>
          <a:r>
            <a:rPr lang="zh-TW" altLang="en-US" dirty="0" smtClean="0"/>
            <a:t>完成工程發包預算書圖審查並上網</a:t>
          </a:r>
          <a:endParaRPr lang="zh-TW" altLang="en-US" dirty="0"/>
        </a:p>
      </dgm:t>
    </dgm:pt>
    <dgm:pt modelId="{3FA2C555-EC97-4D9B-95DA-1B32FE70AA62}" type="parTrans" cxnId="{B1DB7F3F-B670-4941-92C9-57A3B663F3F2}">
      <dgm:prSet/>
      <dgm:spPr/>
    </dgm:pt>
    <dgm:pt modelId="{83A77337-9E78-49ED-947D-6DB829B4B3A3}" type="sibTrans" cxnId="{B1DB7F3F-B670-4941-92C9-57A3B663F3F2}">
      <dgm:prSet/>
      <dgm:spPr/>
    </dgm:pt>
    <dgm:pt modelId="{3029A4E3-8EB9-4AC0-8666-617E5711466E}">
      <dgm:prSet/>
      <dgm:spPr/>
      <dgm:t>
        <a:bodyPr/>
        <a:lstStyle/>
        <a:p>
          <a:r>
            <a:rPr lang="zh-TW" altLang="en-US" dirty="0" smtClean="0"/>
            <a:t>完成工程發包</a:t>
          </a:r>
          <a:endParaRPr lang="zh-TW" altLang="en-US" dirty="0"/>
        </a:p>
      </dgm:t>
    </dgm:pt>
    <dgm:pt modelId="{E38220BD-FBAF-464E-995E-65C675D40C1D}" type="parTrans" cxnId="{1EC4E49D-759B-4299-914B-BAC58594FAA4}">
      <dgm:prSet/>
      <dgm:spPr/>
    </dgm:pt>
    <dgm:pt modelId="{EBBB6AA8-204A-49CC-A6E7-DB83E15AE484}" type="sibTrans" cxnId="{1EC4E49D-759B-4299-914B-BAC58594FAA4}">
      <dgm:prSet/>
      <dgm:spPr/>
    </dgm:pt>
    <dgm:pt modelId="{D0AA8238-A7A9-4848-8DCB-C3FC318FEB8A}" type="pres">
      <dgm:prSet presAssocID="{B78E003D-7B10-4B61-BA58-19FD4D9174E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83FACD4-4ADE-48DE-8C40-BC64BCE5D471}" type="pres">
      <dgm:prSet presAssocID="{31DD3CD9-6AFA-4590-8D0B-70281790FB9A}" presName="composite" presStyleCnt="0"/>
      <dgm:spPr/>
    </dgm:pt>
    <dgm:pt modelId="{C1C61FC9-F971-4C60-8460-2EB8C831C687}" type="pres">
      <dgm:prSet presAssocID="{31DD3CD9-6AFA-4590-8D0B-70281790FB9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981683-5463-4A7F-8A53-4867E20E57A9}" type="pres">
      <dgm:prSet presAssocID="{31DD3CD9-6AFA-4590-8D0B-70281790FB9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A2403B-CF06-451F-8047-805C8AF708FD}" type="pres">
      <dgm:prSet presAssocID="{CC920FEC-DF65-47D7-9406-1B5FF6FB4661}" presName="sp" presStyleCnt="0"/>
      <dgm:spPr/>
    </dgm:pt>
    <dgm:pt modelId="{2957848A-2678-4FF6-9C4C-2EEEE1E8E7BB}" type="pres">
      <dgm:prSet presAssocID="{D421AF20-8865-47E0-BF41-EBCC2E0C9288}" presName="composite" presStyleCnt="0"/>
      <dgm:spPr/>
    </dgm:pt>
    <dgm:pt modelId="{46C6AEDB-F9F5-4352-BBB2-20C718A774E5}" type="pres">
      <dgm:prSet presAssocID="{D421AF20-8865-47E0-BF41-EBCC2E0C928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02CAF8-EE31-4F1C-AA54-E073DA856F5B}" type="pres">
      <dgm:prSet presAssocID="{D421AF20-8865-47E0-BF41-EBCC2E0C928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E9E171-53CD-4EE8-BC0A-0465D9D4D262}" type="pres">
      <dgm:prSet presAssocID="{174B4A0C-CE36-4364-8017-A7DCFD23A5BC}" presName="sp" presStyleCnt="0"/>
      <dgm:spPr/>
    </dgm:pt>
    <dgm:pt modelId="{79067C51-8E76-4858-A765-BCEA844637D4}" type="pres">
      <dgm:prSet presAssocID="{1C4255F7-5AD3-490A-A430-FF9E23EFE295}" presName="composite" presStyleCnt="0"/>
      <dgm:spPr/>
    </dgm:pt>
    <dgm:pt modelId="{21C52215-4702-4421-B5C8-6F8D6D0FEA58}" type="pres">
      <dgm:prSet presAssocID="{1C4255F7-5AD3-490A-A430-FF9E23EFE29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ED441C-2A11-48A2-B48C-13B1215F8708}" type="pres">
      <dgm:prSet presAssocID="{1C4255F7-5AD3-490A-A430-FF9E23EFE29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1C80A70-F747-4190-863D-30321E61BA84}" type="presOf" srcId="{3029A4E3-8EB9-4AC0-8666-617E5711466E}" destId="{4FED441C-2A11-48A2-B48C-13B1215F8708}" srcOrd="0" destOrd="0" presId="urn:microsoft.com/office/officeart/2005/8/layout/chevron2"/>
    <dgm:cxn modelId="{5C1D1F4D-69C2-44ED-9073-C87E02FD8DA0}" srcId="{B78E003D-7B10-4B61-BA58-19FD4D9174EF}" destId="{31DD3CD9-6AFA-4590-8D0B-70281790FB9A}" srcOrd="0" destOrd="0" parTransId="{38D021C1-6230-40E0-ACFD-41091C0DCD66}" sibTransId="{CC920FEC-DF65-47D7-9406-1B5FF6FB4661}"/>
    <dgm:cxn modelId="{1837B1AA-3BB3-4509-A23A-3CB17E606C7B}" type="presOf" srcId="{31DD3CD9-6AFA-4590-8D0B-70281790FB9A}" destId="{C1C61FC9-F971-4C60-8460-2EB8C831C687}" srcOrd="0" destOrd="0" presId="urn:microsoft.com/office/officeart/2005/8/layout/chevron2"/>
    <dgm:cxn modelId="{2D3C552C-9143-466E-B90B-2ACBAB0FB6E0}" type="presOf" srcId="{C5E28D60-2763-4252-87B2-BA04F06EF041}" destId="{1B02CAF8-EE31-4F1C-AA54-E073DA856F5B}" srcOrd="0" destOrd="0" presId="urn:microsoft.com/office/officeart/2005/8/layout/chevron2"/>
    <dgm:cxn modelId="{1EC4E49D-759B-4299-914B-BAC58594FAA4}" srcId="{1C4255F7-5AD3-490A-A430-FF9E23EFE295}" destId="{3029A4E3-8EB9-4AC0-8666-617E5711466E}" srcOrd="0" destOrd="0" parTransId="{E38220BD-FBAF-464E-995E-65C675D40C1D}" sibTransId="{EBBB6AA8-204A-49CC-A6E7-DB83E15AE484}"/>
    <dgm:cxn modelId="{DFC0FA89-56BC-43F3-994A-415B8A0D8C5E}" type="presOf" srcId="{D421AF20-8865-47E0-BF41-EBCC2E0C9288}" destId="{46C6AEDB-F9F5-4352-BBB2-20C718A774E5}" srcOrd="0" destOrd="0" presId="urn:microsoft.com/office/officeart/2005/8/layout/chevron2"/>
    <dgm:cxn modelId="{0038E4B6-9150-41CE-87D5-A90E6997F255}" type="presOf" srcId="{B78E003D-7B10-4B61-BA58-19FD4D9174EF}" destId="{D0AA8238-A7A9-4848-8DCB-C3FC318FEB8A}" srcOrd="0" destOrd="0" presId="urn:microsoft.com/office/officeart/2005/8/layout/chevron2"/>
    <dgm:cxn modelId="{90678BB1-837E-423F-8F4B-517A5A339040}" srcId="{B78E003D-7B10-4B61-BA58-19FD4D9174EF}" destId="{D421AF20-8865-47E0-BF41-EBCC2E0C9288}" srcOrd="1" destOrd="0" parTransId="{8E0B3515-6C91-4277-B5C9-C657C94EB648}" sibTransId="{174B4A0C-CE36-4364-8017-A7DCFD23A5BC}"/>
    <dgm:cxn modelId="{EDB56E88-81CD-4750-8E96-C90BDBBE87EF}" srcId="{31DD3CD9-6AFA-4590-8D0B-70281790FB9A}" destId="{1909BF11-6924-435D-8A4E-16918FBC0F1F}" srcOrd="0" destOrd="0" parTransId="{684F5A32-7D95-46C0-A88D-029B4802D8E2}" sibTransId="{989A1552-89CC-4240-AEA4-75D647CBA97D}"/>
    <dgm:cxn modelId="{B1DB7F3F-B670-4941-92C9-57A3B663F3F2}" srcId="{D421AF20-8865-47E0-BF41-EBCC2E0C9288}" destId="{C5E28D60-2763-4252-87B2-BA04F06EF041}" srcOrd="0" destOrd="0" parTransId="{3FA2C555-EC97-4D9B-95DA-1B32FE70AA62}" sibTransId="{83A77337-9E78-49ED-947D-6DB829B4B3A3}"/>
    <dgm:cxn modelId="{74D9224E-CBAA-424C-97B2-9A873CBCF548}" srcId="{B78E003D-7B10-4B61-BA58-19FD4D9174EF}" destId="{1C4255F7-5AD3-490A-A430-FF9E23EFE295}" srcOrd="2" destOrd="0" parTransId="{40F869AB-C400-4229-86F9-D7DFDAB92CE8}" sibTransId="{9F82A826-2DE3-43E3-80E1-E5A8FD24EDC4}"/>
    <dgm:cxn modelId="{A6FC4F18-3E9E-43C2-AE7A-2FEAD187E7F4}" type="presOf" srcId="{1C4255F7-5AD3-490A-A430-FF9E23EFE295}" destId="{21C52215-4702-4421-B5C8-6F8D6D0FEA58}" srcOrd="0" destOrd="0" presId="urn:microsoft.com/office/officeart/2005/8/layout/chevron2"/>
    <dgm:cxn modelId="{C55BA7CD-C212-4338-A9BE-5EB9DC81A3D6}" type="presOf" srcId="{1909BF11-6924-435D-8A4E-16918FBC0F1F}" destId="{0D981683-5463-4A7F-8A53-4867E20E57A9}" srcOrd="0" destOrd="0" presId="urn:microsoft.com/office/officeart/2005/8/layout/chevron2"/>
    <dgm:cxn modelId="{8762DB3D-6222-4226-AEC2-C2D1BF816037}" type="presParOf" srcId="{D0AA8238-A7A9-4848-8DCB-C3FC318FEB8A}" destId="{F83FACD4-4ADE-48DE-8C40-BC64BCE5D471}" srcOrd="0" destOrd="0" presId="urn:microsoft.com/office/officeart/2005/8/layout/chevron2"/>
    <dgm:cxn modelId="{AFFD5BD2-493D-4B5B-B8F3-4EFC74DBF316}" type="presParOf" srcId="{F83FACD4-4ADE-48DE-8C40-BC64BCE5D471}" destId="{C1C61FC9-F971-4C60-8460-2EB8C831C687}" srcOrd="0" destOrd="0" presId="urn:microsoft.com/office/officeart/2005/8/layout/chevron2"/>
    <dgm:cxn modelId="{2196C2D3-E4A6-4E56-85D9-1850244B16D9}" type="presParOf" srcId="{F83FACD4-4ADE-48DE-8C40-BC64BCE5D471}" destId="{0D981683-5463-4A7F-8A53-4867E20E57A9}" srcOrd="1" destOrd="0" presId="urn:microsoft.com/office/officeart/2005/8/layout/chevron2"/>
    <dgm:cxn modelId="{78639840-3790-42F1-B29E-C7AE3FF7D216}" type="presParOf" srcId="{D0AA8238-A7A9-4848-8DCB-C3FC318FEB8A}" destId="{05A2403B-CF06-451F-8047-805C8AF708FD}" srcOrd="1" destOrd="0" presId="urn:microsoft.com/office/officeart/2005/8/layout/chevron2"/>
    <dgm:cxn modelId="{1B0A3BDB-57A2-43EE-B8CC-FBAAC8F9E1F5}" type="presParOf" srcId="{D0AA8238-A7A9-4848-8DCB-C3FC318FEB8A}" destId="{2957848A-2678-4FF6-9C4C-2EEEE1E8E7BB}" srcOrd="2" destOrd="0" presId="urn:microsoft.com/office/officeart/2005/8/layout/chevron2"/>
    <dgm:cxn modelId="{411FF3C1-2426-45F6-89A1-1AD0B005DAF3}" type="presParOf" srcId="{2957848A-2678-4FF6-9C4C-2EEEE1E8E7BB}" destId="{46C6AEDB-F9F5-4352-BBB2-20C718A774E5}" srcOrd="0" destOrd="0" presId="urn:microsoft.com/office/officeart/2005/8/layout/chevron2"/>
    <dgm:cxn modelId="{C88FE55D-3FC5-4421-9D6B-66A333A231E4}" type="presParOf" srcId="{2957848A-2678-4FF6-9C4C-2EEEE1E8E7BB}" destId="{1B02CAF8-EE31-4F1C-AA54-E073DA856F5B}" srcOrd="1" destOrd="0" presId="urn:microsoft.com/office/officeart/2005/8/layout/chevron2"/>
    <dgm:cxn modelId="{02EFFC83-2BCE-47A1-A5BB-4EFF62AF181B}" type="presParOf" srcId="{D0AA8238-A7A9-4848-8DCB-C3FC318FEB8A}" destId="{5BE9E171-53CD-4EE8-BC0A-0465D9D4D262}" srcOrd="3" destOrd="0" presId="urn:microsoft.com/office/officeart/2005/8/layout/chevron2"/>
    <dgm:cxn modelId="{53E561B1-04BB-4B0F-9843-69B28B1F7140}" type="presParOf" srcId="{D0AA8238-A7A9-4848-8DCB-C3FC318FEB8A}" destId="{79067C51-8E76-4858-A765-BCEA844637D4}" srcOrd="4" destOrd="0" presId="urn:microsoft.com/office/officeart/2005/8/layout/chevron2"/>
    <dgm:cxn modelId="{064E3D89-0624-4ABE-8992-0001D30E0FB6}" type="presParOf" srcId="{79067C51-8E76-4858-A765-BCEA844637D4}" destId="{21C52215-4702-4421-B5C8-6F8D6D0FEA58}" srcOrd="0" destOrd="0" presId="urn:microsoft.com/office/officeart/2005/8/layout/chevron2"/>
    <dgm:cxn modelId="{6847F581-C66A-49AE-A4B5-5C532B0F865B}" type="presParOf" srcId="{79067C51-8E76-4858-A765-BCEA844637D4}" destId="{4FED441C-2A11-48A2-B48C-13B1215F870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E6A70D3-8839-4DFC-8ABB-AB9AE43A054E}" type="doc">
      <dgm:prSet loTypeId="urn:microsoft.com/office/officeart/2005/8/layout/radial2" loCatId="relationship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BE47F6A8-A92A-4CBF-961D-5DA798DC8A04}">
      <dgm:prSet phldrT="[文字]" custT="1"/>
      <dgm:spPr/>
      <dgm:t>
        <a:bodyPr/>
        <a:lstStyle/>
        <a:p>
          <a:r>
            <a:rPr lang="zh-TW" altLang="en-US" sz="2800" dirty="0" smtClean="0"/>
            <a:t>驗收付款保固</a:t>
          </a:r>
          <a:endParaRPr lang="zh-TW" altLang="en-US" sz="2800" dirty="0"/>
        </a:p>
      </dgm:t>
    </dgm:pt>
    <dgm:pt modelId="{7EAEC5A4-320F-4821-A62E-7BAF2570D2AE}" type="parTrans" cxnId="{C37ED10C-FA3D-428E-9EBA-C8796882348F}">
      <dgm:prSet/>
      <dgm:spPr/>
      <dgm:t>
        <a:bodyPr/>
        <a:lstStyle/>
        <a:p>
          <a:endParaRPr lang="zh-TW" altLang="en-US"/>
        </a:p>
      </dgm:t>
    </dgm:pt>
    <dgm:pt modelId="{A290464D-BF01-45E4-8F91-C445A2253D01}" type="sibTrans" cxnId="{C37ED10C-FA3D-428E-9EBA-C8796882348F}">
      <dgm:prSet/>
      <dgm:spPr/>
      <dgm:t>
        <a:bodyPr/>
        <a:lstStyle/>
        <a:p>
          <a:endParaRPr lang="zh-TW" altLang="en-US"/>
        </a:p>
      </dgm:t>
    </dgm:pt>
    <dgm:pt modelId="{DD6A410E-FFC2-4AA9-8380-34A2489A03A0}">
      <dgm:prSet phldrT="[文字]" custT="1"/>
      <dgm:spPr/>
      <dgm:t>
        <a:bodyPr/>
        <a:lstStyle/>
        <a:p>
          <a:r>
            <a:rPr lang="zh-TW" altLang="en-US" sz="2000" dirty="0" smtClean="0"/>
            <a:t>設計監造履約</a:t>
          </a:r>
          <a:endParaRPr lang="zh-TW" altLang="en-US" sz="2000" dirty="0"/>
        </a:p>
      </dgm:t>
    </dgm:pt>
    <dgm:pt modelId="{DB969295-7DAC-4CD1-9A40-D0BA52CBEE25}" type="parTrans" cxnId="{01F0FD95-3663-44E9-95AA-BC34A4925BEB}">
      <dgm:prSet/>
      <dgm:spPr/>
      <dgm:t>
        <a:bodyPr/>
        <a:lstStyle/>
        <a:p>
          <a:endParaRPr lang="zh-TW" altLang="en-US"/>
        </a:p>
      </dgm:t>
    </dgm:pt>
    <dgm:pt modelId="{7BDA2D15-C2FE-4089-800C-FF473FDE9CD4}" type="sibTrans" cxnId="{01F0FD95-3663-44E9-95AA-BC34A4925BEB}">
      <dgm:prSet/>
      <dgm:spPr/>
      <dgm:t>
        <a:bodyPr/>
        <a:lstStyle/>
        <a:p>
          <a:endParaRPr lang="zh-TW" altLang="en-US"/>
        </a:p>
      </dgm:t>
    </dgm:pt>
    <dgm:pt modelId="{28FE3012-774E-47D5-BA02-C53FB732E318}">
      <dgm:prSet phldrT="[文字]" custT="1"/>
      <dgm:spPr/>
      <dgm:t>
        <a:bodyPr/>
        <a:lstStyle/>
        <a:p>
          <a:r>
            <a:rPr lang="zh-TW" altLang="en-US" sz="2400" dirty="0" smtClean="0">
              <a:hlinkClick xmlns:r="http://schemas.openxmlformats.org/officeDocument/2006/relationships" r:id="rId1" action="ppaction://hlinkfile"/>
            </a:rPr>
            <a:t>校內採購需求規劃</a:t>
          </a:r>
          <a:endParaRPr lang="zh-TW" altLang="en-US" sz="2400" dirty="0"/>
        </a:p>
      </dgm:t>
    </dgm:pt>
    <dgm:pt modelId="{40B90938-794A-4908-9D03-BFCBE9478611}" type="parTrans" cxnId="{EA37EB33-9EAF-4E3E-86D1-7C3F72E6AC75}">
      <dgm:prSet/>
      <dgm:spPr/>
      <dgm:t>
        <a:bodyPr/>
        <a:lstStyle/>
        <a:p>
          <a:endParaRPr lang="zh-TW" altLang="en-US"/>
        </a:p>
      </dgm:t>
    </dgm:pt>
    <dgm:pt modelId="{1185CD2E-45FF-4619-AAD0-4151B54B77DD}" type="sibTrans" cxnId="{EA37EB33-9EAF-4E3E-86D1-7C3F72E6AC75}">
      <dgm:prSet/>
      <dgm:spPr/>
      <dgm:t>
        <a:bodyPr/>
        <a:lstStyle/>
        <a:p>
          <a:endParaRPr lang="zh-TW" altLang="en-US"/>
        </a:p>
      </dgm:t>
    </dgm:pt>
    <dgm:pt modelId="{BBD90D65-341D-4885-81A6-6D9E6A4148FA}">
      <dgm:prSet phldrT="[文字]" custT="1"/>
      <dgm:spPr/>
      <dgm:t>
        <a:bodyPr/>
        <a:lstStyle/>
        <a:p>
          <a:r>
            <a:rPr lang="zh-TW" altLang="en-US" sz="3200" dirty="0" smtClean="0"/>
            <a:t>開標決標簽訂契約</a:t>
          </a:r>
          <a:endParaRPr lang="zh-TW" altLang="en-US" sz="3200" dirty="0"/>
        </a:p>
      </dgm:t>
    </dgm:pt>
    <dgm:pt modelId="{85EB99A1-4FBC-4D2E-AD95-292F524B9F74}" type="parTrans" cxnId="{28B3A162-38BC-42AA-8CED-D7AC81B41798}">
      <dgm:prSet/>
      <dgm:spPr/>
      <dgm:t>
        <a:bodyPr/>
        <a:lstStyle/>
        <a:p>
          <a:endParaRPr lang="zh-TW" altLang="en-US"/>
        </a:p>
      </dgm:t>
    </dgm:pt>
    <dgm:pt modelId="{E97532C5-47F2-4EBE-A41B-28CF77A2B99E}" type="sibTrans" cxnId="{28B3A162-38BC-42AA-8CED-D7AC81B41798}">
      <dgm:prSet/>
      <dgm:spPr/>
      <dgm:t>
        <a:bodyPr/>
        <a:lstStyle/>
        <a:p>
          <a:endParaRPr lang="zh-TW" altLang="en-US"/>
        </a:p>
      </dgm:t>
    </dgm:pt>
    <dgm:pt modelId="{32305866-967E-4B04-95BE-B1881B82CD20}" type="pres">
      <dgm:prSet presAssocID="{6E6A70D3-8839-4DFC-8ABB-AB9AE43A054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25E7469-8E26-4A21-B32F-BBFC291023BB}" type="pres">
      <dgm:prSet presAssocID="{6E6A70D3-8839-4DFC-8ABB-AB9AE43A054E}" presName="cycle" presStyleCnt="0"/>
      <dgm:spPr/>
      <dgm:t>
        <a:bodyPr/>
        <a:lstStyle/>
        <a:p>
          <a:endParaRPr lang="zh-TW" altLang="en-US"/>
        </a:p>
      </dgm:t>
    </dgm:pt>
    <dgm:pt modelId="{BB12BAA7-5FBC-4920-91E2-6134C7503C36}" type="pres">
      <dgm:prSet presAssocID="{6E6A70D3-8839-4DFC-8ABB-AB9AE43A054E}" presName="centerShape" presStyleCnt="0"/>
      <dgm:spPr/>
      <dgm:t>
        <a:bodyPr/>
        <a:lstStyle/>
        <a:p>
          <a:endParaRPr lang="zh-TW" altLang="en-US"/>
        </a:p>
      </dgm:t>
    </dgm:pt>
    <dgm:pt modelId="{950E85AB-0EF7-4318-8582-F3BD74870B43}" type="pres">
      <dgm:prSet presAssocID="{6E6A70D3-8839-4DFC-8ABB-AB9AE43A054E}" presName="connSite" presStyleLbl="node1" presStyleIdx="0" presStyleCnt="5"/>
      <dgm:spPr/>
      <dgm:t>
        <a:bodyPr/>
        <a:lstStyle/>
        <a:p>
          <a:endParaRPr lang="zh-TW" altLang="en-US"/>
        </a:p>
      </dgm:t>
    </dgm:pt>
    <dgm:pt modelId="{CA47EAE8-82AA-4BF6-929B-BB20F4DE3887}" type="pres">
      <dgm:prSet presAssocID="{6E6A70D3-8839-4DFC-8ABB-AB9AE43A054E}" presName="visible" presStyleLbl="node1" presStyleIdx="0" presStyleCnt="5"/>
      <dgm:spPr/>
      <dgm:t>
        <a:bodyPr/>
        <a:lstStyle/>
        <a:p>
          <a:endParaRPr lang="zh-TW" altLang="en-US"/>
        </a:p>
      </dgm:t>
    </dgm:pt>
    <dgm:pt modelId="{7BEABCA3-5E34-4BD7-A3F5-AB4C6B5EF1F9}" type="pres">
      <dgm:prSet presAssocID="{7EAEC5A4-320F-4821-A62E-7BAF2570D2A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C455EE4-3D00-49D7-9C37-17D175082325}" type="pres">
      <dgm:prSet presAssocID="{BE47F6A8-A92A-4CBF-961D-5DA798DC8A04}" presName="node" presStyleCnt="0"/>
      <dgm:spPr/>
      <dgm:t>
        <a:bodyPr/>
        <a:lstStyle/>
        <a:p>
          <a:endParaRPr lang="zh-TW" altLang="en-US"/>
        </a:p>
      </dgm:t>
    </dgm:pt>
    <dgm:pt modelId="{2F92D5A1-DA18-463E-9BC0-58A364E4FE3A}" type="pres">
      <dgm:prSet presAssocID="{BE47F6A8-A92A-4CBF-961D-5DA798DC8A04}" presName="parentNode" presStyleLbl="node1" presStyleIdx="1" presStyleCnt="5" custScaleX="163789" custScaleY="141498" custLinFactY="80355" custLinFactNeighborX="-99881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0C1411-9772-49E1-9C83-1679A821FD00}" type="pres">
      <dgm:prSet presAssocID="{BE47F6A8-A92A-4CBF-961D-5DA798DC8A04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3381FF-CD34-4497-9C2A-B685E2032D15}" type="pres">
      <dgm:prSet presAssocID="{DB969295-7DAC-4CD1-9A40-D0BA52CBEE2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100817C-5F45-4E5A-8FC9-910F99D0886F}" type="pres">
      <dgm:prSet presAssocID="{DD6A410E-FFC2-4AA9-8380-34A2489A03A0}" presName="node" presStyleCnt="0"/>
      <dgm:spPr/>
      <dgm:t>
        <a:bodyPr/>
        <a:lstStyle/>
        <a:p>
          <a:endParaRPr lang="zh-TW" altLang="en-US"/>
        </a:p>
      </dgm:t>
    </dgm:pt>
    <dgm:pt modelId="{FFD6B0B6-2C91-42AC-BA29-A230F2CAD407}" type="pres">
      <dgm:prSet presAssocID="{DD6A410E-FFC2-4AA9-8380-34A2489A03A0}" presName="parentNode" presStyleLbl="node1" presStyleIdx="2" presStyleCnt="5" custScaleX="165170" custScaleY="142112" custLinFactY="-6433" custLinFactNeighborX="-48597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468CB0-A0EC-40FD-BCA1-4B8D6D6FE1D4}" type="pres">
      <dgm:prSet presAssocID="{DD6A410E-FFC2-4AA9-8380-34A2489A03A0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45E7A7-2515-44FB-A93C-A73A6F553E83}" type="pres">
      <dgm:prSet presAssocID="{40B90938-794A-4908-9D03-BFCBE947861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37E43E3-130B-4366-B6AA-E6BA79229736}" type="pres">
      <dgm:prSet presAssocID="{28FE3012-774E-47D5-BA02-C53FB732E318}" presName="node" presStyleCnt="0"/>
      <dgm:spPr/>
      <dgm:t>
        <a:bodyPr/>
        <a:lstStyle/>
        <a:p>
          <a:endParaRPr lang="zh-TW" altLang="en-US"/>
        </a:p>
      </dgm:t>
    </dgm:pt>
    <dgm:pt modelId="{DB992B20-2737-4B76-9452-1157CA52B1A2}" type="pres">
      <dgm:prSet presAssocID="{28FE3012-774E-47D5-BA02-C53FB732E318}" presName="parentNode" presStyleLbl="node1" presStyleIdx="3" presStyleCnt="5" custScaleX="211285" custScaleY="261408" custLinFactX="29536" custLinFactNeighborX="100000" custLinFactNeighborY="-5488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FF1642-F4DE-49CD-A6FC-19D53093041E}" type="pres">
      <dgm:prSet presAssocID="{28FE3012-774E-47D5-BA02-C53FB732E318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FD105A-C9D6-43A1-8068-2B107B74C487}" type="pres">
      <dgm:prSet presAssocID="{85EB99A1-4FBC-4D2E-AD95-292F524B9F7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D40B414-B5A5-4500-9E93-93180A898CA9}" type="pres">
      <dgm:prSet presAssocID="{BBD90D65-341D-4885-81A6-6D9E6A4148FA}" presName="node" presStyleCnt="0"/>
      <dgm:spPr/>
      <dgm:t>
        <a:bodyPr/>
        <a:lstStyle/>
        <a:p>
          <a:endParaRPr lang="zh-TW" altLang="en-US"/>
        </a:p>
      </dgm:t>
    </dgm:pt>
    <dgm:pt modelId="{FCC10684-386D-4F21-BACC-BC399FCFC4C7}" type="pres">
      <dgm:prSet presAssocID="{BBD90D65-341D-4885-81A6-6D9E6A4148FA}" presName="parentNode" presStyleLbl="node1" presStyleIdx="4" presStyleCnt="5" custScaleX="230956" custScaleY="17982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59BF67-0215-461B-9A7D-EEDBB66003D2}" type="pres">
      <dgm:prSet presAssocID="{BBD90D65-341D-4885-81A6-6D9E6A4148FA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37ED10C-FA3D-428E-9EBA-C8796882348F}" srcId="{6E6A70D3-8839-4DFC-8ABB-AB9AE43A054E}" destId="{BE47F6A8-A92A-4CBF-961D-5DA798DC8A04}" srcOrd="0" destOrd="0" parTransId="{7EAEC5A4-320F-4821-A62E-7BAF2570D2AE}" sibTransId="{A290464D-BF01-45E4-8F91-C445A2253D01}"/>
    <dgm:cxn modelId="{28B3A162-38BC-42AA-8CED-D7AC81B41798}" srcId="{6E6A70D3-8839-4DFC-8ABB-AB9AE43A054E}" destId="{BBD90D65-341D-4885-81A6-6D9E6A4148FA}" srcOrd="3" destOrd="0" parTransId="{85EB99A1-4FBC-4D2E-AD95-292F524B9F74}" sibTransId="{E97532C5-47F2-4EBE-A41B-28CF77A2B99E}"/>
    <dgm:cxn modelId="{0D12D076-465F-4BBC-83D5-1C88192B626F}" type="presOf" srcId="{DB969295-7DAC-4CD1-9A40-D0BA52CBEE25}" destId="{D93381FF-CD34-4497-9C2A-B685E2032D15}" srcOrd="0" destOrd="0" presId="urn:microsoft.com/office/officeart/2005/8/layout/radial2"/>
    <dgm:cxn modelId="{01ADF09E-BDE1-4C98-90FA-92B5E8432223}" type="presOf" srcId="{6E6A70D3-8839-4DFC-8ABB-AB9AE43A054E}" destId="{32305866-967E-4B04-95BE-B1881B82CD20}" srcOrd="0" destOrd="0" presId="urn:microsoft.com/office/officeart/2005/8/layout/radial2"/>
    <dgm:cxn modelId="{3CCB1B2A-1D09-4963-B928-53A02B8E6B3D}" type="presOf" srcId="{85EB99A1-4FBC-4D2E-AD95-292F524B9F74}" destId="{8EFD105A-C9D6-43A1-8068-2B107B74C487}" srcOrd="0" destOrd="0" presId="urn:microsoft.com/office/officeart/2005/8/layout/radial2"/>
    <dgm:cxn modelId="{9FA6CA06-3026-480D-B8E8-C0D2908D0539}" type="presOf" srcId="{28FE3012-774E-47D5-BA02-C53FB732E318}" destId="{DB992B20-2737-4B76-9452-1157CA52B1A2}" srcOrd="0" destOrd="0" presId="urn:microsoft.com/office/officeart/2005/8/layout/radial2"/>
    <dgm:cxn modelId="{D9CA535A-7343-414C-9DE0-9085197630F2}" type="presOf" srcId="{BBD90D65-341D-4885-81A6-6D9E6A4148FA}" destId="{FCC10684-386D-4F21-BACC-BC399FCFC4C7}" srcOrd="0" destOrd="0" presId="urn:microsoft.com/office/officeart/2005/8/layout/radial2"/>
    <dgm:cxn modelId="{753FBDBC-BA08-4F81-A3FD-CF64748BC672}" type="presOf" srcId="{7EAEC5A4-320F-4821-A62E-7BAF2570D2AE}" destId="{7BEABCA3-5E34-4BD7-A3F5-AB4C6B5EF1F9}" srcOrd="0" destOrd="0" presId="urn:microsoft.com/office/officeart/2005/8/layout/radial2"/>
    <dgm:cxn modelId="{932F98A3-C4DF-4811-9314-4FDEEA884B59}" type="presOf" srcId="{BE47F6A8-A92A-4CBF-961D-5DA798DC8A04}" destId="{2F92D5A1-DA18-463E-9BC0-58A364E4FE3A}" srcOrd="0" destOrd="0" presId="urn:microsoft.com/office/officeart/2005/8/layout/radial2"/>
    <dgm:cxn modelId="{F0100E19-1639-402E-94E2-B1E9F8E23B7D}" type="presOf" srcId="{40B90938-794A-4908-9D03-BFCBE9478611}" destId="{E045E7A7-2515-44FB-A93C-A73A6F553E83}" srcOrd="0" destOrd="0" presId="urn:microsoft.com/office/officeart/2005/8/layout/radial2"/>
    <dgm:cxn modelId="{096EC38E-F23D-4791-87B1-0E44F33FD7E5}" type="presOf" srcId="{DD6A410E-FFC2-4AA9-8380-34A2489A03A0}" destId="{FFD6B0B6-2C91-42AC-BA29-A230F2CAD407}" srcOrd="0" destOrd="0" presId="urn:microsoft.com/office/officeart/2005/8/layout/radial2"/>
    <dgm:cxn modelId="{EA37EB33-9EAF-4E3E-86D1-7C3F72E6AC75}" srcId="{6E6A70D3-8839-4DFC-8ABB-AB9AE43A054E}" destId="{28FE3012-774E-47D5-BA02-C53FB732E318}" srcOrd="2" destOrd="0" parTransId="{40B90938-794A-4908-9D03-BFCBE9478611}" sibTransId="{1185CD2E-45FF-4619-AAD0-4151B54B77DD}"/>
    <dgm:cxn modelId="{01F0FD95-3663-44E9-95AA-BC34A4925BEB}" srcId="{6E6A70D3-8839-4DFC-8ABB-AB9AE43A054E}" destId="{DD6A410E-FFC2-4AA9-8380-34A2489A03A0}" srcOrd="1" destOrd="0" parTransId="{DB969295-7DAC-4CD1-9A40-D0BA52CBEE25}" sibTransId="{7BDA2D15-C2FE-4089-800C-FF473FDE9CD4}"/>
    <dgm:cxn modelId="{53C62DD2-2251-4A3E-AEC5-198EEB0AF152}" type="presParOf" srcId="{32305866-967E-4B04-95BE-B1881B82CD20}" destId="{025E7469-8E26-4A21-B32F-BBFC291023BB}" srcOrd="0" destOrd="0" presId="urn:microsoft.com/office/officeart/2005/8/layout/radial2"/>
    <dgm:cxn modelId="{0B311468-0E3D-4322-B4FE-869944BB81B8}" type="presParOf" srcId="{025E7469-8E26-4A21-B32F-BBFC291023BB}" destId="{BB12BAA7-5FBC-4920-91E2-6134C7503C36}" srcOrd="0" destOrd="0" presId="urn:microsoft.com/office/officeart/2005/8/layout/radial2"/>
    <dgm:cxn modelId="{DFA5AC2B-555D-4081-BE26-8957804426EF}" type="presParOf" srcId="{BB12BAA7-5FBC-4920-91E2-6134C7503C36}" destId="{950E85AB-0EF7-4318-8582-F3BD74870B43}" srcOrd="0" destOrd="0" presId="urn:microsoft.com/office/officeart/2005/8/layout/radial2"/>
    <dgm:cxn modelId="{64B9CC0F-CF49-4D31-B437-81B8E232C555}" type="presParOf" srcId="{BB12BAA7-5FBC-4920-91E2-6134C7503C36}" destId="{CA47EAE8-82AA-4BF6-929B-BB20F4DE3887}" srcOrd="1" destOrd="0" presId="urn:microsoft.com/office/officeart/2005/8/layout/radial2"/>
    <dgm:cxn modelId="{261A3522-F5FD-4EB9-9157-F4E45E951079}" type="presParOf" srcId="{025E7469-8E26-4A21-B32F-BBFC291023BB}" destId="{7BEABCA3-5E34-4BD7-A3F5-AB4C6B5EF1F9}" srcOrd="1" destOrd="0" presId="urn:microsoft.com/office/officeart/2005/8/layout/radial2"/>
    <dgm:cxn modelId="{4BA7B375-6D6F-43EC-ABF5-05B9FCE8849D}" type="presParOf" srcId="{025E7469-8E26-4A21-B32F-BBFC291023BB}" destId="{FC455EE4-3D00-49D7-9C37-17D175082325}" srcOrd="2" destOrd="0" presId="urn:microsoft.com/office/officeart/2005/8/layout/radial2"/>
    <dgm:cxn modelId="{8B62CE16-A6F7-405F-86EB-0EDB7D6E10CC}" type="presParOf" srcId="{FC455EE4-3D00-49D7-9C37-17D175082325}" destId="{2F92D5A1-DA18-463E-9BC0-58A364E4FE3A}" srcOrd="0" destOrd="0" presId="urn:microsoft.com/office/officeart/2005/8/layout/radial2"/>
    <dgm:cxn modelId="{10ED9665-1BBC-46AD-8B1C-FBF13B7DDA1D}" type="presParOf" srcId="{FC455EE4-3D00-49D7-9C37-17D175082325}" destId="{9B0C1411-9772-49E1-9C83-1679A821FD00}" srcOrd="1" destOrd="0" presId="urn:microsoft.com/office/officeart/2005/8/layout/radial2"/>
    <dgm:cxn modelId="{74365B2F-DAE7-45F2-89E1-DEEDA1B47207}" type="presParOf" srcId="{025E7469-8E26-4A21-B32F-BBFC291023BB}" destId="{D93381FF-CD34-4497-9C2A-B685E2032D15}" srcOrd="3" destOrd="0" presId="urn:microsoft.com/office/officeart/2005/8/layout/radial2"/>
    <dgm:cxn modelId="{4FF1280D-371E-4FE3-9E69-2E43745DE732}" type="presParOf" srcId="{025E7469-8E26-4A21-B32F-BBFC291023BB}" destId="{4100817C-5F45-4E5A-8FC9-910F99D0886F}" srcOrd="4" destOrd="0" presId="urn:microsoft.com/office/officeart/2005/8/layout/radial2"/>
    <dgm:cxn modelId="{AD6E2E3F-7062-4E03-9C7A-B36ECB5E5B63}" type="presParOf" srcId="{4100817C-5F45-4E5A-8FC9-910F99D0886F}" destId="{FFD6B0B6-2C91-42AC-BA29-A230F2CAD407}" srcOrd="0" destOrd="0" presId="urn:microsoft.com/office/officeart/2005/8/layout/radial2"/>
    <dgm:cxn modelId="{D86E95A5-4A97-491F-8E18-82442E98673A}" type="presParOf" srcId="{4100817C-5F45-4E5A-8FC9-910F99D0886F}" destId="{94468CB0-A0EC-40FD-BCA1-4B8D6D6FE1D4}" srcOrd="1" destOrd="0" presId="urn:microsoft.com/office/officeart/2005/8/layout/radial2"/>
    <dgm:cxn modelId="{82A8C104-999D-4118-9262-22566BF977D9}" type="presParOf" srcId="{025E7469-8E26-4A21-B32F-BBFC291023BB}" destId="{E045E7A7-2515-44FB-A93C-A73A6F553E83}" srcOrd="5" destOrd="0" presId="urn:microsoft.com/office/officeart/2005/8/layout/radial2"/>
    <dgm:cxn modelId="{75C64FEC-AC1F-47BB-92D7-A1A69AD3F9F7}" type="presParOf" srcId="{025E7469-8E26-4A21-B32F-BBFC291023BB}" destId="{D37E43E3-130B-4366-B6AA-E6BA79229736}" srcOrd="6" destOrd="0" presId="urn:microsoft.com/office/officeart/2005/8/layout/radial2"/>
    <dgm:cxn modelId="{0E63D8F1-6D1E-40BC-8393-93F1470C44D9}" type="presParOf" srcId="{D37E43E3-130B-4366-B6AA-E6BA79229736}" destId="{DB992B20-2737-4B76-9452-1157CA52B1A2}" srcOrd="0" destOrd="0" presId="urn:microsoft.com/office/officeart/2005/8/layout/radial2"/>
    <dgm:cxn modelId="{A0B59F3F-5E29-4E9E-8BD9-DD1675170D52}" type="presParOf" srcId="{D37E43E3-130B-4366-B6AA-E6BA79229736}" destId="{30FF1642-F4DE-49CD-A6FC-19D53093041E}" srcOrd="1" destOrd="0" presId="urn:microsoft.com/office/officeart/2005/8/layout/radial2"/>
    <dgm:cxn modelId="{90D47084-F97C-481A-88B7-9FAE89CDC431}" type="presParOf" srcId="{025E7469-8E26-4A21-B32F-BBFC291023BB}" destId="{8EFD105A-C9D6-43A1-8068-2B107B74C487}" srcOrd="7" destOrd="0" presId="urn:microsoft.com/office/officeart/2005/8/layout/radial2"/>
    <dgm:cxn modelId="{A51B86BC-BFAF-41B1-8769-9B0C089BBB10}" type="presParOf" srcId="{025E7469-8E26-4A21-B32F-BBFC291023BB}" destId="{DD40B414-B5A5-4500-9E93-93180A898CA9}" srcOrd="8" destOrd="0" presId="urn:microsoft.com/office/officeart/2005/8/layout/radial2"/>
    <dgm:cxn modelId="{03E1240C-49F7-4045-8E75-F9698EB144B8}" type="presParOf" srcId="{DD40B414-B5A5-4500-9E93-93180A898CA9}" destId="{FCC10684-386D-4F21-BACC-BC399FCFC4C7}" srcOrd="0" destOrd="0" presId="urn:microsoft.com/office/officeart/2005/8/layout/radial2"/>
    <dgm:cxn modelId="{D1085F87-D3B8-42CD-9EA7-E8A89614BD20}" type="presParOf" srcId="{DD40B414-B5A5-4500-9E93-93180A898CA9}" destId="{4259BF67-0215-461B-9A7D-EEDBB66003D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C69BC33-1A73-41B3-AFF3-DE394FF34072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95EA9267-24A0-4618-94E1-8818BA4891DD}">
      <dgm:prSet phldrT="[文字]"/>
      <dgm:spPr/>
      <dgm:t>
        <a:bodyPr/>
        <a:lstStyle/>
        <a:p>
          <a:r>
            <a:rPr lang="zh-TW" altLang="en-US" dirty="0" smtClean="0">
              <a:hlinkClick xmlns:r="http://schemas.openxmlformats.org/officeDocument/2006/relationships" r:id="rId1" action="ppaction://hlinkfile"/>
            </a:rPr>
            <a:t>規劃</a:t>
          </a:r>
          <a:r>
            <a:rPr lang="zh-TW" altLang="en-US" dirty="0" smtClean="0"/>
            <a:t>設計</a:t>
          </a:r>
          <a:r>
            <a:rPr lang="zh-TW" altLang="en-US" dirty="0" smtClean="0">
              <a:hlinkClick xmlns:r="http://schemas.openxmlformats.org/officeDocument/2006/relationships" r:id="rId2" action="ppaction://hlinkfile"/>
            </a:rPr>
            <a:t>發包階段</a:t>
          </a:r>
          <a:endParaRPr lang="zh-TW" altLang="en-US" dirty="0"/>
        </a:p>
      </dgm:t>
    </dgm:pt>
    <dgm:pt modelId="{9491DF78-7BDC-4BA1-8893-492AA386E02C}" type="parTrans" cxnId="{D016163D-4F32-413D-AA13-51786C36F93F}">
      <dgm:prSet/>
      <dgm:spPr/>
      <dgm:t>
        <a:bodyPr/>
        <a:lstStyle/>
        <a:p>
          <a:endParaRPr lang="zh-TW" altLang="en-US"/>
        </a:p>
      </dgm:t>
    </dgm:pt>
    <dgm:pt modelId="{DC2AEE17-A537-4364-8880-E890CE99891D}" type="sibTrans" cxnId="{D016163D-4F32-413D-AA13-51786C36F93F}">
      <dgm:prSet/>
      <dgm:spPr/>
      <dgm:t>
        <a:bodyPr/>
        <a:lstStyle/>
        <a:p>
          <a:endParaRPr lang="zh-TW" altLang="en-US"/>
        </a:p>
      </dgm:t>
    </dgm:pt>
    <dgm:pt modelId="{16411BF7-9E48-41E5-B8B0-AF6572C40F27}">
      <dgm:prSet phldrT="[文字]"/>
      <dgm:spPr/>
      <dgm:t>
        <a:bodyPr/>
        <a:lstStyle/>
        <a:p>
          <a:r>
            <a:rPr lang="zh-TW" altLang="en-US" dirty="0" smtClean="0"/>
            <a:t>權責分工表</a:t>
          </a:r>
          <a:endParaRPr lang="zh-TW" altLang="en-US" dirty="0"/>
        </a:p>
      </dgm:t>
    </dgm:pt>
    <dgm:pt modelId="{3BF50B14-607C-4BC3-990A-B8FF3538B2E8}" type="parTrans" cxnId="{CA022CFA-BBA7-4DFD-9597-78BA18A9AAC0}">
      <dgm:prSet/>
      <dgm:spPr/>
      <dgm:t>
        <a:bodyPr/>
        <a:lstStyle/>
        <a:p>
          <a:endParaRPr lang="zh-TW" altLang="en-US"/>
        </a:p>
      </dgm:t>
    </dgm:pt>
    <dgm:pt modelId="{51A4AE5D-1920-41B2-9394-F16C33D6A569}" type="sibTrans" cxnId="{CA022CFA-BBA7-4DFD-9597-78BA18A9AAC0}">
      <dgm:prSet/>
      <dgm:spPr/>
      <dgm:t>
        <a:bodyPr/>
        <a:lstStyle/>
        <a:p>
          <a:endParaRPr lang="zh-TW" altLang="en-US"/>
        </a:p>
      </dgm:t>
    </dgm:pt>
    <dgm:pt modelId="{5258F804-5DC8-41CA-9804-96D544FE0B97}">
      <dgm:prSet phldrT="[文字]"/>
      <dgm:spPr/>
      <dgm:t>
        <a:bodyPr/>
        <a:lstStyle/>
        <a:p>
          <a:r>
            <a:rPr lang="zh-TW" altLang="en-US" dirty="0" smtClean="0"/>
            <a:t>施工監造驗收階段</a:t>
          </a:r>
          <a:endParaRPr lang="zh-TW" altLang="en-US" dirty="0"/>
        </a:p>
      </dgm:t>
    </dgm:pt>
    <dgm:pt modelId="{2E50A571-33D1-4B5B-A6CB-945F3804D188}" type="parTrans" cxnId="{01CD0226-100D-4246-A50C-AEB5E03ACA9D}">
      <dgm:prSet/>
      <dgm:spPr/>
      <dgm:t>
        <a:bodyPr/>
        <a:lstStyle/>
        <a:p>
          <a:endParaRPr lang="zh-TW" altLang="en-US"/>
        </a:p>
      </dgm:t>
    </dgm:pt>
    <dgm:pt modelId="{185384F8-DC07-47F8-8035-740E680186E3}" type="sibTrans" cxnId="{01CD0226-100D-4246-A50C-AEB5E03ACA9D}">
      <dgm:prSet/>
      <dgm:spPr/>
      <dgm:t>
        <a:bodyPr/>
        <a:lstStyle/>
        <a:p>
          <a:endParaRPr lang="zh-TW" altLang="en-US"/>
        </a:p>
      </dgm:t>
    </dgm:pt>
    <dgm:pt modelId="{8F5F310F-69AE-45BE-A226-9783CD351D9D}" type="pres">
      <dgm:prSet presAssocID="{7C69BC33-1A73-41B3-AFF3-DE394FF3407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F01232-0B4F-4CEB-9AAC-949B1CFEEAA2}" type="pres">
      <dgm:prSet presAssocID="{7C69BC33-1A73-41B3-AFF3-DE394FF34072}" presName="dummyMaxCanvas" presStyleCnt="0">
        <dgm:presLayoutVars/>
      </dgm:prSet>
      <dgm:spPr/>
    </dgm:pt>
    <dgm:pt modelId="{26A1E6AB-BD2E-4612-A5B0-63B1B3AFD166}" type="pres">
      <dgm:prSet presAssocID="{7C69BC33-1A73-41B3-AFF3-DE394FF34072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811E3E-8D0D-426F-8570-97E3240AA64C}" type="pres">
      <dgm:prSet presAssocID="{7C69BC33-1A73-41B3-AFF3-DE394FF34072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992C72-49F4-4ED2-BF41-6432A4AA4EE1}" type="pres">
      <dgm:prSet presAssocID="{7C69BC33-1A73-41B3-AFF3-DE394FF34072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40FDE1-49BF-4188-937E-38F7DAC62B4E}" type="pres">
      <dgm:prSet presAssocID="{7C69BC33-1A73-41B3-AFF3-DE394FF34072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1B67EA-2F4E-4CCF-9164-F6BF11DF1159}" type="pres">
      <dgm:prSet presAssocID="{7C69BC33-1A73-41B3-AFF3-DE394FF34072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1135C9-94FF-4E4D-83C6-DC7A09A65020}" type="pres">
      <dgm:prSet presAssocID="{7C69BC33-1A73-41B3-AFF3-DE394FF34072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FE01EC-CF66-4CC1-8994-6A90ABDED14F}" type="pres">
      <dgm:prSet presAssocID="{7C69BC33-1A73-41B3-AFF3-DE394FF34072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0EFFBF-4C82-4AFE-B639-50D1F9358549}" type="pres">
      <dgm:prSet presAssocID="{7C69BC33-1A73-41B3-AFF3-DE394FF34072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570CE22-4D38-4ABD-8B23-F59799F92F0B}" type="presOf" srcId="{95EA9267-24A0-4618-94E1-8818BA4891DD}" destId="{26A1E6AB-BD2E-4612-A5B0-63B1B3AFD166}" srcOrd="0" destOrd="0" presId="urn:microsoft.com/office/officeart/2005/8/layout/vProcess5"/>
    <dgm:cxn modelId="{2ECD648B-3B4C-4612-9225-CFB733071696}" type="presOf" srcId="{5258F804-5DC8-41CA-9804-96D544FE0B97}" destId="{9B0EFFBF-4C82-4AFE-B639-50D1F9358549}" srcOrd="1" destOrd="0" presId="urn:microsoft.com/office/officeart/2005/8/layout/vProcess5"/>
    <dgm:cxn modelId="{159FE627-4418-4AF2-B049-9DCF88831DBC}" type="presOf" srcId="{DC2AEE17-A537-4364-8880-E890CE99891D}" destId="{C540FDE1-49BF-4188-937E-38F7DAC62B4E}" srcOrd="0" destOrd="0" presId="urn:microsoft.com/office/officeart/2005/8/layout/vProcess5"/>
    <dgm:cxn modelId="{D75F83C1-701E-4CA8-A77E-183F4ACED054}" type="presOf" srcId="{95EA9267-24A0-4618-94E1-8818BA4891DD}" destId="{351135C9-94FF-4E4D-83C6-DC7A09A65020}" srcOrd="1" destOrd="0" presId="urn:microsoft.com/office/officeart/2005/8/layout/vProcess5"/>
    <dgm:cxn modelId="{CA022CFA-BBA7-4DFD-9597-78BA18A9AAC0}" srcId="{7C69BC33-1A73-41B3-AFF3-DE394FF34072}" destId="{16411BF7-9E48-41E5-B8B0-AF6572C40F27}" srcOrd="1" destOrd="0" parTransId="{3BF50B14-607C-4BC3-990A-B8FF3538B2E8}" sibTransId="{51A4AE5D-1920-41B2-9394-F16C33D6A569}"/>
    <dgm:cxn modelId="{BEDEAE8A-EA4B-4C6C-9D91-26605929BCE9}" type="presOf" srcId="{5258F804-5DC8-41CA-9804-96D544FE0B97}" destId="{EA992C72-49F4-4ED2-BF41-6432A4AA4EE1}" srcOrd="0" destOrd="0" presId="urn:microsoft.com/office/officeart/2005/8/layout/vProcess5"/>
    <dgm:cxn modelId="{01CD0226-100D-4246-A50C-AEB5E03ACA9D}" srcId="{7C69BC33-1A73-41B3-AFF3-DE394FF34072}" destId="{5258F804-5DC8-41CA-9804-96D544FE0B97}" srcOrd="2" destOrd="0" parTransId="{2E50A571-33D1-4B5B-A6CB-945F3804D188}" sibTransId="{185384F8-DC07-47F8-8035-740E680186E3}"/>
    <dgm:cxn modelId="{2830E0DB-A8A6-43CA-B5AC-85237B5DAD53}" type="presOf" srcId="{16411BF7-9E48-41E5-B8B0-AF6572C40F27}" destId="{83811E3E-8D0D-426F-8570-97E3240AA64C}" srcOrd="0" destOrd="0" presId="urn:microsoft.com/office/officeart/2005/8/layout/vProcess5"/>
    <dgm:cxn modelId="{DD026D76-E53A-4294-BC1D-516C36BDE1B6}" type="presOf" srcId="{16411BF7-9E48-41E5-B8B0-AF6572C40F27}" destId="{B4FE01EC-CF66-4CC1-8994-6A90ABDED14F}" srcOrd="1" destOrd="0" presId="urn:microsoft.com/office/officeart/2005/8/layout/vProcess5"/>
    <dgm:cxn modelId="{BCE8096E-1496-499D-9B72-DB3B8C31F3C9}" type="presOf" srcId="{7C69BC33-1A73-41B3-AFF3-DE394FF34072}" destId="{8F5F310F-69AE-45BE-A226-9783CD351D9D}" srcOrd="0" destOrd="0" presId="urn:microsoft.com/office/officeart/2005/8/layout/vProcess5"/>
    <dgm:cxn modelId="{D016163D-4F32-413D-AA13-51786C36F93F}" srcId="{7C69BC33-1A73-41B3-AFF3-DE394FF34072}" destId="{95EA9267-24A0-4618-94E1-8818BA4891DD}" srcOrd="0" destOrd="0" parTransId="{9491DF78-7BDC-4BA1-8893-492AA386E02C}" sibTransId="{DC2AEE17-A537-4364-8880-E890CE99891D}"/>
    <dgm:cxn modelId="{EE985D13-7DDC-4D41-A56F-31A041534A75}" type="presOf" srcId="{51A4AE5D-1920-41B2-9394-F16C33D6A569}" destId="{141B67EA-2F4E-4CCF-9164-F6BF11DF1159}" srcOrd="0" destOrd="0" presId="urn:microsoft.com/office/officeart/2005/8/layout/vProcess5"/>
    <dgm:cxn modelId="{3F85F671-4BD2-4F20-9521-1B90E8F72AC4}" type="presParOf" srcId="{8F5F310F-69AE-45BE-A226-9783CD351D9D}" destId="{53F01232-0B4F-4CEB-9AAC-949B1CFEEAA2}" srcOrd="0" destOrd="0" presId="urn:microsoft.com/office/officeart/2005/8/layout/vProcess5"/>
    <dgm:cxn modelId="{CBBDA3CF-4C25-4D58-9079-92F10BF3C1A9}" type="presParOf" srcId="{8F5F310F-69AE-45BE-A226-9783CD351D9D}" destId="{26A1E6AB-BD2E-4612-A5B0-63B1B3AFD166}" srcOrd="1" destOrd="0" presId="urn:microsoft.com/office/officeart/2005/8/layout/vProcess5"/>
    <dgm:cxn modelId="{C394A5C9-FFE5-4686-99AA-CF56249F7911}" type="presParOf" srcId="{8F5F310F-69AE-45BE-A226-9783CD351D9D}" destId="{83811E3E-8D0D-426F-8570-97E3240AA64C}" srcOrd="2" destOrd="0" presId="urn:microsoft.com/office/officeart/2005/8/layout/vProcess5"/>
    <dgm:cxn modelId="{73C1ED1E-4550-469D-BFA0-EB131CFA89AF}" type="presParOf" srcId="{8F5F310F-69AE-45BE-A226-9783CD351D9D}" destId="{EA992C72-49F4-4ED2-BF41-6432A4AA4EE1}" srcOrd="3" destOrd="0" presId="urn:microsoft.com/office/officeart/2005/8/layout/vProcess5"/>
    <dgm:cxn modelId="{FF91A0E6-E139-444A-BA64-269E0F3124CD}" type="presParOf" srcId="{8F5F310F-69AE-45BE-A226-9783CD351D9D}" destId="{C540FDE1-49BF-4188-937E-38F7DAC62B4E}" srcOrd="4" destOrd="0" presId="urn:microsoft.com/office/officeart/2005/8/layout/vProcess5"/>
    <dgm:cxn modelId="{6B4AE915-C742-4E35-970F-3DED1CE23C7B}" type="presParOf" srcId="{8F5F310F-69AE-45BE-A226-9783CD351D9D}" destId="{141B67EA-2F4E-4CCF-9164-F6BF11DF1159}" srcOrd="5" destOrd="0" presId="urn:microsoft.com/office/officeart/2005/8/layout/vProcess5"/>
    <dgm:cxn modelId="{B4A9E8BA-2ADF-48CC-82D9-FD05EA426C62}" type="presParOf" srcId="{8F5F310F-69AE-45BE-A226-9783CD351D9D}" destId="{351135C9-94FF-4E4D-83C6-DC7A09A65020}" srcOrd="6" destOrd="0" presId="urn:microsoft.com/office/officeart/2005/8/layout/vProcess5"/>
    <dgm:cxn modelId="{088F103F-8BC2-4F10-8E45-41EEF38F0EAC}" type="presParOf" srcId="{8F5F310F-69AE-45BE-A226-9783CD351D9D}" destId="{B4FE01EC-CF66-4CC1-8994-6A90ABDED14F}" srcOrd="7" destOrd="0" presId="urn:microsoft.com/office/officeart/2005/8/layout/vProcess5"/>
    <dgm:cxn modelId="{080CEE26-100D-432B-8B73-E9B429D18331}" type="presParOf" srcId="{8F5F310F-69AE-45BE-A226-9783CD351D9D}" destId="{9B0EFFBF-4C82-4AFE-B639-50D1F935854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4994144-6E2F-47B6-BB9F-CD6E4F836EB3}" type="doc">
      <dgm:prSet loTypeId="urn:microsoft.com/office/officeart/2005/8/layout/radial5" loCatId="relationship" qsTypeId="urn:microsoft.com/office/officeart/2005/8/quickstyle/simple2" qsCatId="simple" csTypeId="urn:microsoft.com/office/officeart/2005/8/colors/colorful1#2" csCatId="colorful" phldr="1"/>
      <dgm:spPr/>
      <dgm:t>
        <a:bodyPr/>
        <a:lstStyle/>
        <a:p>
          <a:endParaRPr lang="zh-TW" altLang="en-US"/>
        </a:p>
      </dgm:t>
    </dgm:pt>
    <dgm:pt modelId="{17C13CDB-C6D6-4525-84D3-66CDDB401D76}">
      <dgm:prSet phldrT="[文字]"/>
      <dgm:spPr/>
      <dgm:t>
        <a:bodyPr/>
        <a:lstStyle/>
        <a:p>
          <a:r>
            <a:rPr lang="zh-TW" altLang="en-US" dirty="0" smtClean="0"/>
            <a:t>盡其在我</a:t>
          </a:r>
          <a:endParaRPr lang="zh-TW" altLang="en-US" dirty="0"/>
        </a:p>
      </dgm:t>
    </dgm:pt>
    <dgm:pt modelId="{1F47B019-7DC5-427B-9E10-6499E8682478}" type="parTrans" cxnId="{D56BFC7E-34F6-4ABC-9ED3-670BA679A05C}">
      <dgm:prSet/>
      <dgm:spPr/>
      <dgm:t>
        <a:bodyPr/>
        <a:lstStyle/>
        <a:p>
          <a:endParaRPr lang="zh-TW" altLang="en-US"/>
        </a:p>
      </dgm:t>
    </dgm:pt>
    <dgm:pt modelId="{36786A10-356F-4741-9366-2BA10DEFDDDF}" type="sibTrans" cxnId="{D56BFC7E-34F6-4ABC-9ED3-670BA679A05C}">
      <dgm:prSet/>
      <dgm:spPr/>
      <dgm:t>
        <a:bodyPr/>
        <a:lstStyle/>
        <a:p>
          <a:endParaRPr lang="zh-TW" altLang="en-US"/>
        </a:p>
      </dgm:t>
    </dgm:pt>
    <dgm:pt modelId="{BE6C8533-E7FA-4FA8-BF1F-4CC49834EAB4}">
      <dgm:prSet phldrT="[文字]"/>
      <dgm:spPr/>
      <dgm:t>
        <a:bodyPr/>
        <a:lstStyle/>
        <a:p>
          <a:r>
            <a:rPr lang="zh-TW" altLang="en-US" dirty="0" smtClean="0"/>
            <a:t>掌握時程</a:t>
          </a:r>
          <a:endParaRPr lang="zh-TW" altLang="en-US" dirty="0"/>
        </a:p>
      </dgm:t>
    </dgm:pt>
    <dgm:pt modelId="{653DE774-A167-4878-98C8-9E7C41D5F1FA}" type="parTrans" cxnId="{7CFB24E2-BFB4-4CA4-B385-1818CBBFA770}">
      <dgm:prSet/>
      <dgm:spPr/>
      <dgm:t>
        <a:bodyPr/>
        <a:lstStyle/>
        <a:p>
          <a:endParaRPr lang="zh-TW" altLang="en-US"/>
        </a:p>
      </dgm:t>
    </dgm:pt>
    <dgm:pt modelId="{1D4F484E-2FB0-464A-A551-49287B39B1FD}" type="sibTrans" cxnId="{7CFB24E2-BFB4-4CA4-B385-1818CBBFA770}">
      <dgm:prSet/>
      <dgm:spPr/>
      <dgm:t>
        <a:bodyPr/>
        <a:lstStyle/>
        <a:p>
          <a:endParaRPr lang="zh-TW" altLang="en-US"/>
        </a:p>
      </dgm:t>
    </dgm:pt>
    <dgm:pt modelId="{73F78B8A-FA09-4B0C-AFFF-3F40C5121377}">
      <dgm:prSet phldrT="[文字]"/>
      <dgm:spPr/>
      <dgm:t>
        <a:bodyPr/>
        <a:lstStyle/>
        <a:p>
          <a:r>
            <a:rPr lang="zh-TW" altLang="en-US" dirty="0" smtClean="0"/>
            <a:t>積極溝通</a:t>
          </a:r>
          <a:endParaRPr lang="zh-TW" altLang="en-US" dirty="0"/>
        </a:p>
      </dgm:t>
    </dgm:pt>
    <dgm:pt modelId="{174AE40D-CCF2-4D25-97AC-C56D4E7E1D56}" type="parTrans" cxnId="{3B9FA88B-35A2-4EC7-99F7-02D40A8F0830}">
      <dgm:prSet/>
      <dgm:spPr/>
      <dgm:t>
        <a:bodyPr/>
        <a:lstStyle/>
        <a:p>
          <a:endParaRPr lang="zh-TW" altLang="en-US"/>
        </a:p>
      </dgm:t>
    </dgm:pt>
    <dgm:pt modelId="{026E3C4A-5115-4BCE-83B5-DD11C8DC363A}" type="sibTrans" cxnId="{3B9FA88B-35A2-4EC7-99F7-02D40A8F0830}">
      <dgm:prSet/>
      <dgm:spPr/>
      <dgm:t>
        <a:bodyPr/>
        <a:lstStyle/>
        <a:p>
          <a:endParaRPr lang="zh-TW" altLang="en-US"/>
        </a:p>
      </dgm:t>
    </dgm:pt>
    <dgm:pt modelId="{6B7D6AE1-861F-4DED-B023-D7A17C9D6680}">
      <dgm:prSet phldrT="[文字]"/>
      <dgm:spPr/>
      <dgm:t>
        <a:bodyPr/>
        <a:lstStyle/>
        <a:p>
          <a:r>
            <a:rPr lang="zh-TW" altLang="en-US" dirty="0" smtClean="0"/>
            <a:t>注意程序</a:t>
          </a:r>
          <a:endParaRPr lang="zh-TW" altLang="en-US" dirty="0"/>
        </a:p>
      </dgm:t>
    </dgm:pt>
    <dgm:pt modelId="{E15C65C0-26B5-4EF6-96E7-0FAE8F978AF4}" type="parTrans" cxnId="{18C3114E-18D3-4FF9-A236-B3675A2C001F}">
      <dgm:prSet/>
      <dgm:spPr/>
      <dgm:t>
        <a:bodyPr/>
        <a:lstStyle/>
        <a:p>
          <a:endParaRPr lang="zh-TW" altLang="en-US"/>
        </a:p>
      </dgm:t>
    </dgm:pt>
    <dgm:pt modelId="{9C2F68E0-B1B8-454C-980A-0BA6F7E50E19}" type="sibTrans" cxnId="{18C3114E-18D3-4FF9-A236-B3675A2C001F}">
      <dgm:prSet/>
      <dgm:spPr/>
      <dgm:t>
        <a:bodyPr/>
        <a:lstStyle/>
        <a:p>
          <a:endParaRPr lang="zh-TW" altLang="en-US"/>
        </a:p>
      </dgm:t>
    </dgm:pt>
    <dgm:pt modelId="{FB56DC93-6E97-4153-B673-023D66E43B11}" type="pres">
      <dgm:prSet presAssocID="{24994144-6E2F-47B6-BB9F-CD6E4F836EB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70BC448-E326-4890-9534-6242AEAE1BAB}" type="pres">
      <dgm:prSet presAssocID="{17C13CDB-C6D6-4525-84D3-66CDDB401D76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65B95033-17DC-49F8-8E0E-3D198A0978FD}" type="pres">
      <dgm:prSet presAssocID="{653DE774-A167-4878-98C8-9E7C41D5F1FA}" presName="parTrans" presStyleLbl="sibTrans2D1" presStyleIdx="0" presStyleCnt="3"/>
      <dgm:spPr/>
      <dgm:t>
        <a:bodyPr/>
        <a:lstStyle/>
        <a:p>
          <a:endParaRPr lang="zh-TW" altLang="en-US"/>
        </a:p>
      </dgm:t>
    </dgm:pt>
    <dgm:pt modelId="{CE2EDDEC-E762-4540-95EB-5AF3A9DAE4B5}" type="pres">
      <dgm:prSet presAssocID="{653DE774-A167-4878-98C8-9E7C41D5F1FA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9D2BF4F0-AC3F-482B-9327-54235FE6A9B2}" type="pres">
      <dgm:prSet presAssocID="{BE6C8533-E7FA-4FA8-BF1F-4CC49834EAB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1D1800-7048-479A-BF7B-E20EE10890ED}" type="pres">
      <dgm:prSet presAssocID="{174AE40D-CCF2-4D25-97AC-C56D4E7E1D56}" presName="parTrans" presStyleLbl="sibTrans2D1" presStyleIdx="1" presStyleCnt="3"/>
      <dgm:spPr/>
      <dgm:t>
        <a:bodyPr/>
        <a:lstStyle/>
        <a:p>
          <a:endParaRPr lang="zh-TW" altLang="en-US"/>
        </a:p>
      </dgm:t>
    </dgm:pt>
    <dgm:pt modelId="{5A822771-9110-4D65-BBA1-5BB7B077AEFF}" type="pres">
      <dgm:prSet presAssocID="{174AE40D-CCF2-4D25-97AC-C56D4E7E1D56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B1FE473E-A6E2-4F77-A5B9-FC3638B660E1}" type="pres">
      <dgm:prSet presAssocID="{73F78B8A-FA09-4B0C-AFFF-3F40C512137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459763-CDD3-40EF-9B71-509FCEECB63C}" type="pres">
      <dgm:prSet presAssocID="{E15C65C0-26B5-4EF6-96E7-0FAE8F978AF4}" presName="parTrans" presStyleLbl="sibTrans2D1" presStyleIdx="2" presStyleCnt="3"/>
      <dgm:spPr/>
      <dgm:t>
        <a:bodyPr/>
        <a:lstStyle/>
        <a:p>
          <a:endParaRPr lang="zh-TW" altLang="en-US"/>
        </a:p>
      </dgm:t>
    </dgm:pt>
    <dgm:pt modelId="{ADC95FB9-9BA7-4D47-98B7-1CA756A58E8C}" type="pres">
      <dgm:prSet presAssocID="{E15C65C0-26B5-4EF6-96E7-0FAE8F978AF4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C33A3A89-D5D8-4464-A00D-44F5C213768D}" type="pres">
      <dgm:prSet presAssocID="{6B7D6AE1-861F-4DED-B023-D7A17C9D668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E60E032-8281-49BB-AA7C-D352B9A10B4B}" type="presOf" srcId="{653DE774-A167-4878-98C8-9E7C41D5F1FA}" destId="{65B95033-17DC-49F8-8E0E-3D198A0978FD}" srcOrd="0" destOrd="0" presId="urn:microsoft.com/office/officeart/2005/8/layout/radial5"/>
    <dgm:cxn modelId="{75A46463-3B89-4C0B-B7E4-397002552065}" type="presOf" srcId="{174AE40D-CCF2-4D25-97AC-C56D4E7E1D56}" destId="{4D1D1800-7048-479A-BF7B-E20EE10890ED}" srcOrd="0" destOrd="0" presId="urn:microsoft.com/office/officeart/2005/8/layout/radial5"/>
    <dgm:cxn modelId="{3B9FA88B-35A2-4EC7-99F7-02D40A8F0830}" srcId="{17C13CDB-C6D6-4525-84D3-66CDDB401D76}" destId="{73F78B8A-FA09-4B0C-AFFF-3F40C5121377}" srcOrd="1" destOrd="0" parTransId="{174AE40D-CCF2-4D25-97AC-C56D4E7E1D56}" sibTransId="{026E3C4A-5115-4BCE-83B5-DD11C8DC363A}"/>
    <dgm:cxn modelId="{2C03ADE2-0ABB-433E-AA86-603242DCCA64}" type="presOf" srcId="{17C13CDB-C6D6-4525-84D3-66CDDB401D76}" destId="{970BC448-E326-4890-9534-6242AEAE1BAB}" srcOrd="0" destOrd="0" presId="urn:microsoft.com/office/officeart/2005/8/layout/radial5"/>
    <dgm:cxn modelId="{8BFCCA31-670A-4BA3-981B-BDEE69D6B66A}" type="presOf" srcId="{73F78B8A-FA09-4B0C-AFFF-3F40C5121377}" destId="{B1FE473E-A6E2-4F77-A5B9-FC3638B660E1}" srcOrd="0" destOrd="0" presId="urn:microsoft.com/office/officeart/2005/8/layout/radial5"/>
    <dgm:cxn modelId="{A6A4FC9F-E973-41AB-B572-F5B9D4638373}" type="presOf" srcId="{E15C65C0-26B5-4EF6-96E7-0FAE8F978AF4}" destId="{FC459763-CDD3-40EF-9B71-509FCEECB63C}" srcOrd="0" destOrd="0" presId="urn:microsoft.com/office/officeart/2005/8/layout/radial5"/>
    <dgm:cxn modelId="{4A2AFB29-D2DC-44A6-BA50-304336E18C96}" type="presOf" srcId="{653DE774-A167-4878-98C8-9E7C41D5F1FA}" destId="{CE2EDDEC-E762-4540-95EB-5AF3A9DAE4B5}" srcOrd="1" destOrd="0" presId="urn:microsoft.com/office/officeart/2005/8/layout/radial5"/>
    <dgm:cxn modelId="{9A883757-911F-43EC-B93E-FDE058DB251C}" type="presOf" srcId="{24994144-6E2F-47B6-BB9F-CD6E4F836EB3}" destId="{FB56DC93-6E97-4153-B673-023D66E43B11}" srcOrd="0" destOrd="0" presId="urn:microsoft.com/office/officeart/2005/8/layout/radial5"/>
    <dgm:cxn modelId="{D56BFC7E-34F6-4ABC-9ED3-670BA679A05C}" srcId="{24994144-6E2F-47B6-BB9F-CD6E4F836EB3}" destId="{17C13CDB-C6D6-4525-84D3-66CDDB401D76}" srcOrd="0" destOrd="0" parTransId="{1F47B019-7DC5-427B-9E10-6499E8682478}" sibTransId="{36786A10-356F-4741-9366-2BA10DEFDDDF}"/>
    <dgm:cxn modelId="{50DEC701-5C2B-472A-8B71-DD8E410981F2}" type="presOf" srcId="{E15C65C0-26B5-4EF6-96E7-0FAE8F978AF4}" destId="{ADC95FB9-9BA7-4D47-98B7-1CA756A58E8C}" srcOrd="1" destOrd="0" presId="urn:microsoft.com/office/officeart/2005/8/layout/radial5"/>
    <dgm:cxn modelId="{18C3114E-18D3-4FF9-A236-B3675A2C001F}" srcId="{17C13CDB-C6D6-4525-84D3-66CDDB401D76}" destId="{6B7D6AE1-861F-4DED-B023-D7A17C9D6680}" srcOrd="2" destOrd="0" parTransId="{E15C65C0-26B5-4EF6-96E7-0FAE8F978AF4}" sibTransId="{9C2F68E0-B1B8-454C-980A-0BA6F7E50E19}"/>
    <dgm:cxn modelId="{6A7DB58B-60CB-4A5D-9845-7B2BCE47668D}" type="presOf" srcId="{174AE40D-CCF2-4D25-97AC-C56D4E7E1D56}" destId="{5A822771-9110-4D65-BBA1-5BB7B077AEFF}" srcOrd="1" destOrd="0" presId="urn:microsoft.com/office/officeart/2005/8/layout/radial5"/>
    <dgm:cxn modelId="{0F2AC0C4-76A5-4429-AEBD-F73F8699EB19}" type="presOf" srcId="{6B7D6AE1-861F-4DED-B023-D7A17C9D6680}" destId="{C33A3A89-D5D8-4464-A00D-44F5C213768D}" srcOrd="0" destOrd="0" presId="urn:microsoft.com/office/officeart/2005/8/layout/radial5"/>
    <dgm:cxn modelId="{0778C079-1DDD-4966-9EC0-18B38A3FE1CC}" type="presOf" srcId="{BE6C8533-E7FA-4FA8-BF1F-4CC49834EAB4}" destId="{9D2BF4F0-AC3F-482B-9327-54235FE6A9B2}" srcOrd="0" destOrd="0" presId="urn:microsoft.com/office/officeart/2005/8/layout/radial5"/>
    <dgm:cxn modelId="{7CFB24E2-BFB4-4CA4-B385-1818CBBFA770}" srcId="{17C13CDB-C6D6-4525-84D3-66CDDB401D76}" destId="{BE6C8533-E7FA-4FA8-BF1F-4CC49834EAB4}" srcOrd="0" destOrd="0" parTransId="{653DE774-A167-4878-98C8-9E7C41D5F1FA}" sibTransId="{1D4F484E-2FB0-464A-A551-49287B39B1FD}"/>
    <dgm:cxn modelId="{FBD5318E-538F-4C8C-A705-F0C99F8F0E53}" type="presParOf" srcId="{FB56DC93-6E97-4153-B673-023D66E43B11}" destId="{970BC448-E326-4890-9534-6242AEAE1BAB}" srcOrd="0" destOrd="0" presId="urn:microsoft.com/office/officeart/2005/8/layout/radial5"/>
    <dgm:cxn modelId="{5616CD3E-EC6F-40A2-942D-2CAA87BE72BB}" type="presParOf" srcId="{FB56DC93-6E97-4153-B673-023D66E43B11}" destId="{65B95033-17DC-49F8-8E0E-3D198A0978FD}" srcOrd="1" destOrd="0" presId="urn:microsoft.com/office/officeart/2005/8/layout/radial5"/>
    <dgm:cxn modelId="{08F5C798-8FEC-46AD-8151-A26A1A975345}" type="presParOf" srcId="{65B95033-17DC-49F8-8E0E-3D198A0978FD}" destId="{CE2EDDEC-E762-4540-95EB-5AF3A9DAE4B5}" srcOrd="0" destOrd="0" presId="urn:microsoft.com/office/officeart/2005/8/layout/radial5"/>
    <dgm:cxn modelId="{F4B629CC-922B-4C90-B9B2-DD64971BB397}" type="presParOf" srcId="{FB56DC93-6E97-4153-B673-023D66E43B11}" destId="{9D2BF4F0-AC3F-482B-9327-54235FE6A9B2}" srcOrd="2" destOrd="0" presId="urn:microsoft.com/office/officeart/2005/8/layout/radial5"/>
    <dgm:cxn modelId="{46BF27DF-E4BE-48D3-80B0-F08FE16AFD05}" type="presParOf" srcId="{FB56DC93-6E97-4153-B673-023D66E43B11}" destId="{4D1D1800-7048-479A-BF7B-E20EE10890ED}" srcOrd="3" destOrd="0" presId="urn:microsoft.com/office/officeart/2005/8/layout/radial5"/>
    <dgm:cxn modelId="{D6A4702F-B6A1-4BD1-95CB-A35573BC17E4}" type="presParOf" srcId="{4D1D1800-7048-479A-BF7B-E20EE10890ED}" destId="{5A822771-9110-4D65-BBA1-5BB7B077AEFF}" srcOrd="0" destOrd="0" presId="urn:microsoft.com/office/officeart/2005/8/layout/radial5"/>
    <dgm:cxn modelId="{42202C2C-67FA-4B85-82D8-48BC990C5BA6}" type="presParOf" srcId="{FB56DC93-6E97-4153-B673-023D66E43B11}" destId="{B1FE473E-A6E2-4F77-A5B9-FC3638B660E1}" srcOrd="4" destOrd="0" presId="urn:microsoft.com/office/officeart/2005/8/layout/radial5"/>
    <dgm:cxn modelId="{BE96EE5D-E9DD-45CE-9258-BEF0D22B3DC6}" type="presParOf" srcId="{FB56DC93-6E97-4153-B673-023D66E43B11}" destId="{FC459763-CDD3-40EF-9B71-509FCEECB63C}" srcOrd="5" destOrd="0" presId="urn:microsoft.com/office/officeart/2005/8/layout/radial5"/>
    <dgm:cxn modelId="{247EBDF1-98CB-42C5-8D81-0A6046FA7D72}" type="presParOf" srcId="{FC459763-CDD3-40EF-9B71-509FCEECB63C}" destId="{ADC95FB9-9BA7-4D47-98B7-1CA756A58E8C}" srcOrd="0" destOrd="0" presId="urn:microsoft.com/office/officeart/2005/8/layout/radial5"/>
    <dgm:cxn modelId="{25F33AF2-DFE1-4401-A486-E42EB96069AF}" type="presParOf" srcId="{FB56DC93-6E97-4153-B673-023D66E43B11}" destId="{C33A3A89-D5D8-4464-A00D-44F5C213768D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8D9046-2DC3-497B-A3EE-8CEFBCBD0E07}" type="doc">
      <dgm:prSet loTypeId="urn:microsoft.com/office/officeart/2005/8/layout/gear1" loCatId="cycle" qsTypeId="urn:microsoft.com/office/officeart/2005/8/quickstyle/simple1" qsCatId="simple" csTypeId="urn:microsoft.com/office/officeart/2005/8/colors/colorful2" csCatId="colorful" phldr="1"/>
      <dgm:spPr/>
    </dgm:pt>
    <dgm:pt modelId="{84AE9C2C-BC7F-42F2-A21C-E5AB12D2CBA9}">
      <dgm:prSet phldrT="[文字]"/>
      <dgm:spPr/>
      <dgm:t>
        <a:bodyPr/>
        <a:lstStyle/>
        <a:p>
          <a:r>
            <a:rPr lang="zh-TW" altLang="en-US" dirty="0" smtClean="0"/>
            <a:t>建築師</a:t>
          </a:r>
          <a:r>
            <a:rPr lang="en-US" altLang="zh-TW" dirty="0" smtClean="0"/>
            <a:t>:</a:t>
          </a:r>
          <a:endParaRPr lang="zh-TW" altLang="en-US" dirty="0"/>
        </a:p>
      </dgm:t>
    </dgm:pt>
    <dgm:pt modelId="{3C569070-1D35-48F4-AACB-D610C403D60E}" type="parTrans" cxnId="{BE7F6945-6ED8-48AF-B23F-45A0F681D977}">
      <dgm:prSet/>
      <dgm:spPr/>
      <dgm:t>
        <a:bodyPr/>
        <a:lstStyle/>
        <a:p>
          <a:endParaRPr lang="zh-TW" altLang="en-US"/>
        </a:p>
      </dgm:t>
    </dgm:pt>
    <dgm:pt modelId="{686983B1-2C52-438C-B06E-B1CC64D11C64}" type="sibTrans" cxnId="{BE7F6945-6ED8-48AF-B23F-45A0F681D977}">
      <dgm:prSet/>
      <dgm:spPr/>
      <dgm:t>
        <a:bodyPr/>
        <a:lstStyle/>
        <a:p>
          <a:endParaRPr lang="zh-TW" altLang="en-US"/>
        </a:p>
      </dgm:t>
    </dgm:pt>
    <dgm:pt modelId="{536AFF5A-A06F-4BD0-AE06-74980CC39A6E}">
      <dgm:prSet phldrT="[文字]"/>
      <dgm:spPr/>
      <dgm:t>
        <a:bodyPr/>
        <a:lstStyle/>
        <a:p>
          <a:r>
            <a:rPr lang="zh-TW" altLang="en-US" dirty="0" smtClean="0"/>
            <a:t>機電技師</a:t>
          </a:r>
          <a:r>
            <a:rPr lang="en-US" altLang="zh-TW" dirty="0" smtClean="0"/>
            <a:t>:</a:t>
          </a:r>
          <a:endParaRPr lang="zh-TW" altLang="en-US" dirty="0"/>
        </a:p>
      </dgm:t>
    </dgm:pt>
    <dgm:pt modelId="{1BD7989E-6ADD-45A3-B5B1-FE4C581BAFFA}" type="parTrans" cxnId="{03CF2AC0-3BBF-4A90-98E6-EBA5F8178DCD}">
      <dgm:prSet/>
      <dgm:spPr/>
      <dgm:t>
        <a:bodyPr/>
        <a:lstStyle/>
        <a:p>
          <a:endParaRPr lang="zh-TW" altLang="en-US"/>
        </a:p>
      </dgm:t>
    </dgm:pt>
    <dgm:pt modelId="{47133714-EB2E-46B8-9FD6-6744465736E7}" type="sibTrans" cxnId="{03CF2AC0-3BBF-4A90-98E6-EBA5F8178DCD}">
      <dgm:prSet/>
      <dgm:spPr/>
      <dgm:t>
        <a:bodyPr/>
        <a:lstStyle/>
        <a:p>
          <a:endParaRPr lang="zh-TW" altLang="en-US"/>
        </a:p>
      </dgm:t>
    </dgm:pt>
    <dgm:pt modelId="{6EAD8E9D-ACCB-43DE-B5C4-0ED1C4E82258}">
      <dgm:prSet phldrT="[文字]"/>
      <dgm:spPr/>
      <dgm:t>
        <a:bodyPr/>
        <a:lstStyle/>
        <a:p>
          <a:r>
            <a:rPr lang="zh-TW" altLang="en-US" dirty="0" smtClean="0"/>
            <a:t>結構技師</a:t>
          </a:r>
          <a:r>
            <a:rPr lang="en-US" altLang="zh-TW" dirty="0" smtClean="0"/>
            <a:t>:</a:t>
          </a:r>
          <a:endParaRPr lang="zh-TW" altLang="en-US" dirty="0"/>
        </a:p>
      </dgm:t>
    </dgm:pt>
    <dgm:pt modelId="{E1ABD5B9-7DAD-48D5-BBC8-85B7EDB3CB66}" type="parTrans" cxnId="{A88E7D74-6E1A-4623-BAE4-8E1702011B65}">
      <dgm:prSet/>
      <dgm:spPr/>
      <dgm:t>
        <a:bodyPr/>
        <a:lstStyle/>
        <a:p>
          <a:endParaRPr lang="zh-TW" altLang="en-US"/>
        </a:p>
      </dgm:t>
    </dgm:pt>
    <dgm:pt modelId="{B26A2EF7-12B0-43A1-B688-F8B877D75701}" type="sibTrans" cxnId="{A88E7D74-6E1A-4623-BAE4-8E1702011B65}">
      <dgm:prSet/>
      <dgm:spPr/>
      <dgm:t>
        <a:bodyPr/>
        <a:lstStyle/>
        <a:p>
          <a:endParaRPr lang="zh-TW" altLang="en-US"/>
        </a:p>
      </dgm:t>
    </dgm:pt>
    <dgm:pt modelId="{DE3B4937-AFBB-47DB-A73D-3CF09854A3C9}">
      <dgm:prSet phldrT="[文字]"/>
      <dgm:spPr/>
      <dgm:t>
        <a:bodyPr/>
        <a:lstStyle/>
        <a:p>
          <a:r>
            <a:rPr lang="zh-TW" altLang="en-US" dirty="0" smtClean="0"/>
            <a:t>廁所、教室、運動場地等</a:t>
          </a:r>
          <a:endParaRPr lang="zh-TW" altLang="en-US" dirty="0"/>
        </a:p>
      </dgm:t>
    </dgm:pt>
    <dgm:pt modelId="{17E8E9E3-6FAF-47FA-AEAA-75A44FCDF967}" type="parTrans" cxnId="{6A42CD14-1BDA-4874-B945-D1EB397B3A28}">
      <dgm:prSet/>
      <dgm:spPr/>
      <dgm:t>
        <a:bodyPr/>
        <a:lstStyle/>
        <a:p>
          <a:endParaRPr lang="zh-TW" altLang="en-US"/>
        </a:p>
      </dgm:t>
    </dgm:pt>
    <dgm:pt modelId="{7825E4B4-14D2-4CAF-94C1-3DC426721ABE}" type="sibTrans" cxnId="{6A42CD14-1BDA-4874-B945-D1EB397B3A28}">
      <dgm:prSet/>
      <dgm:spPr/>
      <dgm:t>
        <a:bodyPr/>
        <a:lstStyle/>
        <a:p>
          <a:endParaRPr lang="zh-TW" altLang="en-US"/>
        </a:p>
      </dgm:t>
    </dgm:pt>
    <dgm:pt modelId="{E4C0DC77-75BB-4AC0-B54E-E9B4975EE605}">
      <dgm:prSet phldrT="[文字]"/>
      <dgm:spPr/>
      <dgm:t>
        <a:bodyPr/>
        <a:lstStyle/>
        <a:p>
          <a:r>
            <a:rPr lang="zh-TW" altLang="en-US" dirty="0" smtClean="0"/>
            <a:t>廣播、電梯、電源等</a:t>
          </a:r>
          <a:endParaRPr lang="zh-TW" altLang="en-US" dirty="0"/>
        </a:p>
      </dgm:t>
    </dgm:pt>
    <dgm:pt modelId="{836310EF-77C3-4DD1-8885-4C01CC27FDBF}" type="parTrans" cxnId="{C9180B3D-8FA0-4242-AE42-69B060326814}">
      <dgm:prSet/>
      <dgm:spPr/>
      <dgm:t>
        <a:bodyPr/>
        <a:lstStyle/>
        <a:p>
          <a:endParaRPr lang="zh-TW" altLang="en-US"/>
        </a:p>
      </dgm:t>
    </dgm:pt>
    <dgm:pt modelId="{89AA7E58-1EBE-4ABE-97EF-B58578FC3517}" type="sibTrans" cxnId="{C9180B3D-8FA0-4242-AE42-69B060326814}">
      <dgm:prSet/>
      <dgm:spPr/>
      <dgm:t>
        <a:bodyPr/>
        <a:lstStyle/>
        <a:p>
          <a:endParaRPr lang="zh-TW" altLang="en-US"/>
        </a:p>
      </dgm:t>
    </dgm:pt>
    <dgm:pt modelId="{B23704B0-3D5A-46BA-826D-F6A3EDBDC7F2}">
      <dgm:prSet phldrT="[文字]"/>
      <dgm:spPr/>
      <dgm:t>
        <a:bodyPr/>
        <a:lstStyle/>
        <a:p>
          <a:r>
            <a:rPr lang="zh-TW" altLang="en-US" smtClean="0"/>
            <a:t>補強、耐震詳評等</a:t>
          </a:r>
          <a:endParaRPr lang="zh-TW" altLang="en-US"/>
        </a:p>
      </dgm:t>
    </dgm:pt>
    <dgm:pt modelId="{DA04433A-5E55-4C88-82F2-1A77622C1B42}" type="parTrans" cxnId="{F4989EEA-96F7-40ED-BAA3-E481E8538117}">
      <dgm:prSet/>
      <dgm:spPr/>
      <dgm:t>
        <a:bodyPr/>
        <a:lstStyle/>
        <a:p>
          <a:endParaRPr lang="zh-TW" altLang="en-US"/>
        </a:p>
      </dgm:t>
    </dgm:pt>
    <dgm:pt modelId="{35A814AC-74D5-4636-9990-0E94F7DCA510}" type="sibTrans" cxnId="{F4989EEA-96F7-40ED-BAA3-E481E8538117}">
      <dgm:prSet/>
      <dgm:spPr/>
      <dgm:t>
        <a:bodyPr/>
        <a:lstStyle/>
        <a:p>
          <a:endParaRPr lang="zh-TW" altLang="en-US"/>
        </a:p>
      </dgm:t>
    </dgm:pt>
    <dgm:pt modelId="{70DC7F83-790D-42BF-BB3E-35E1715930FC}" type="pres">
      <dgm:prSet presAssocID="{738D9046-2DC3-497B-A3EE-8CEFBCBD0E0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586287D-885C-4A4A-B172-2B9C03990B78}" type="pres">
      <dgm:prSet presAssocID="{84AE9C2C-BC7F-42F2-A21C-E5AB12D2CBA9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057CF4-378A-43EE-843F-6F12C9A1B60C}" type="pres">
      <dgm:prSet presAssocID="{84AE9C2C-BC7F-42F2-A21C-E5AB12D2CBA9}" presName="gear1srcNode" presStyleLbl="node1" presStyleIdx="0" presStyleCnt="3"/>
      <dgm:spPr/>
      <dgm:t>
        <a:bodyPr/>
        <a:lstStyle/>
        <a:p>
          <a:endParaRPr lang="zh-TW" altLang="en-US"/>
        </a:p>
      </dgm:t>
    </dgm:pt>
    <dgm:pt modelId="{5B1F8985-0909-4716-B796-7F0F9CDCB08D}" type="pres">
      <dgm:prSet presAssocID="{84AE9C2C-BC7F-42F2-A21C-E5AB12D2CBA9}" presName="gear1dstNode" presStyleLbl="node1" presStyleIdx="0" presStyleCnt="3"/>
      <dgm:spPr/>
      <dgm:t>
        <a:bodyPr/>
        <a:lstStyle/>
        <a:p>
          <a:endParaRPr lang="zh-TW" altLang="en-US"/>
        </a:p>
      </dgm:t>
    </dgm:pt>
    <dgm:pt modelId="{0CC7D462-5E09-4CA3-ACB0-06D24BDB93CB}" type="pres">
      <dgm:prSet presAssocID="{84AE9C2C-BC7F-42F2-A21C-E5AB12D2CBA9}" presName="gear1ch" presStyleLbl="fgAcc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8BEA61-2438-4DFD-8BCF-01E45E1EF8CF}" type="pres">
      <dgm:prSet presAssocID="{536AFF5A-A06F-4BD0-AE06-74980CC39A6E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29E512-7FA6-4B08-89E9-BDD9A663D8EA}" type="pres">
      <dgm:prSet presAssocID="{536AFF5A-A06F-4BD0-AE06-74980CC39A6E}" presName="gear2srcNode" presStyleLbl="node1" presStyleIdx="1" presStyleCnt="3"/>
      <dgm:spPr/>
      <dgm:t>
        <a:bodyPr/>
        <a:lstStyle/>
        <a:p>
          <a:endParaRPr lang="zh-TW" altLang="en-US"/>
        </a:p>
      </dgm:t>
    </dgm:pt>
    <dgm:pt modelId="{785D55B0-F737-42CA-AC57-A5EEA7715E1A}" type="pres">
      <dgm:prSet presAssocID="{536AFF5A-A06F-4BD0-AE06-74980CC39A6E}" presName="gear2dstNode" presStyleLbl="node1" presStyleIdx="1" presStyleCnt="3"/>
      <dgm:spPr/>
      <dgm:t>
        <a:bodyPr/>
        <a:lstStyle/>
        <a:p>
          <a:endParaRPr lang="zh-TW" altLang="en-US"/>
        </a:p>
      </dgm:t>
    </dgm:pt>
    <dgm:pt modelId="{33911D27-4B29-4689-9FE4-84F53A4AEC23}" type="pres">
      <dgm:prSet presAssocID="{536AFF5A-A06F-4BD0-AE06-74980CC39A6E}" presName="gear2ch" presStyleLbl="fgAcc1" presStyleIdx="1" presStyleCnt="3" custLinFactNeighborX="-21322" custLinFactNeighborY="22317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2D70BA-1BB9-474D-8DD7-540DB91A8462}" type="pres">
      <dgm:prSet presAssocID="{6EAD8E9D-ACCB-43DE-B5C4-0ED1C4E82258}" presName="gear3" presStyleLbl="node1" presStyleIdx="2" presStyleCnt="3"/>
      <dgm:spPr/>
      <dgm:t>
        <a:bodyPr/>
        <a:lstStyle/>
        <a:p>
          <a:endParaRPr lang="zh-TW" altLang="en-US"/>
        </a:p>
      </dgm:t>
    </dgm:pt>
    <dgm:pt modelId="{548DC41E-F3E5-486A-983A-93BC77DCA0DB}" type="pres">
      <dgm:prSet presAssocID="{6EAD8E9D-ACCB-43DE-B5C4-0ED1C4E8225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1B29DD-E9EE-4CCA-9567-B5F5E4F92F5A}" type="pres">
      <dgm:prSet presAssocID="{6EAD8E9D-ACCB-43DE-B5C4-0ED1C4E82258}" presName="gear3srcNode" presStyleLbl="node1" presStyleIdx="2" presStyleCnt="3"/>
      <dgm:spPr/>
      <dgm:t>
        <a:bodyPr/>
        <a:lstStyle/>
        <a:p>
          <a:endParaRPr lang="zh-TW" altLang="en-US"/>
        </a:p>
      </dgm:t>
    </dgm:pt>
    <dgm:pt modelId="{EDFA3E65-49DE-4D99-8384-80EDF24A3390}" type="pres">
      <dgm:prSet presAssocID="{6EAD8E9D-ACCB-43DE-B5C4-0ED1C4E82258}" presName="gear3dstNode" presStyleLbl="node1" presStyleIdx="2" presStyleCnt="3"/>
      <dgm:spPr/>
      <dgm:t>
        <a:bodyPr/>
        <a:lstStyle/>
        <a:p>
          <a:endParaRPr lang="zh-TW" altLang="en-US"/>
        </a:p>
      </dgm:t>
    </dgm:pt>
    <dgm:pt modelId="{25D08406-FD15-48D1-8EAF-530337D8E7BE}" type="pres">
      <dgm:prSet presAssocID="{6EAD8E9D-ACCB-43DE-B5C4-0ED1C4E82258}" presName="gear3ch" presStyleLbl="fgAcc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7EACE2-FFE0-4C71-B215-79BC3A53D1D1}" type="pres">
      <dgm:prSet presAssocID="{686983B1-2C52-438C-B06E-B1CC64D11C64}" presName="connector1" presStyleLbl="sibTrans2D1" presStyleIdx="0" presStyleCnt="3"/>
      <dgm:spPr/>
      <dgm:t>
        <a:bodyPr/>
        <a:lstStyle/>
        <a:p>
          <a:endParaRPr lang="zh-TW" altLang="en-US"/>
        </a:p>
      </dgm:t>
    </dgm:pt>
    <dgm:pt modelId="{4D1F22AB-F715-452F-BCA6-49EF7C5AA629}" type="pres">
      <dgm:prSet presAssocID="{47133714-EB2E-46B8-9FD6-6744465736E7}" presName="connector2" presStyleLbl="sibTrans2D1" presStyleIdx="1" presStyleCnt="3"/>
      <dgm:spPr/>
      <dgm:t>
        <a:bodyPr/>
        <a:lstStyle/>
        <a:p>
          <a:endParaRPr lang="zh-TW" altLang="en-US"/>
        </a:p>
      </dgm:t>
    </dgm:pt>
    <dgm:pt modelId="{8E542DCE-3A37-4463-85E2-E49FD064A7B6}" type="pres">
      <dgm:prSet presAssocID="{B26A2EF7-12B0-43A1-B688-F8B877D75701}" presName="connector3" presStyleLbl="sibTrans2D1" presStyleIdx="2" presStyleCnt="3"/>
      <dgm:spPr/>
      <dgm:t>
        <a:bodyPr/>
        <a:lstStyle/>
        <a:p>
          <a:endParaRPr lang="zh-TW" altLang="en-US"/>
        </a:p>
      </dgm:t>
    </dgm:pt>
  </dgm:ptLst>
  <dgm:cxnLst>
    <dgm:cxn modelId="{BE7F6945-6ED8-48AF-B23F-45A0F681D977}" srcId="{738D9046-2DC3-497B-A3EE-8CEFBCBD0E07}" destId="{84AE9C2C-BC7F-42F2-A21C-E5AB12D2CBA9}" srcOrd="0" destOrd="0" parTransId="{3C569070-1D35-48F4-AACB-D610C403D60E}" sibTransId="{686983B1-2C52-438C-B06E-B1CC64D11C64}"/>
    <dgm:cxn modelId="{FC4E2A4D-2504-4C8B-93A8-D0E2524926A4}" type="presOf" srcId="{B26A2EF7-12B0-43A1-B688-F8B877D75701}" destId="{8E542DCE-3A37-4463-85E2-E49FD064A7B6}" srcOrd="0" destOrd="0" presId="urn:microsoft.com/office/officeart/2005/8/layout/gear1"/>
    <dgm:cxn modelId="{03CF2AC0-3BBF-4A90-98E6-EBA5F8178DCD}" srcId="{738D9046-2DC3-497B-A3EE-8CEFBCBD0E07}" destId="{536AFF5A-A06F-4BD0-AE06-74980CC39A6E}" srcOrd="1" destOrd="0" parTransId="{1BD7989E-6ADD-45A3-B5B1-FE4C581BAFFA}" sibTransId="{47133714-EB2E-46B8-9FD6-6744465736E7}"/>
    <dgm:cxn modelId="{6A42CD14-1BDA-4874-B945-D1EB397B3A28}" srcId="{84AE9C2C-BC7F-42F2-A21C-E5AB12D2CBA9}" destId="{DE3B4937-AFBB-47DB-A73D-3CF09854A3C9}" srcOrd="0" destOrd="0" parTransId="{17E8E9E3-6FAF-47FA-AEAA-75A44FCDF967}" sibTransId="{7825E4B4-14D2-4CAF-94C1-3DC426721ABE}"/>
    <dgm:cxn modelId="{EE911DED-5A38-49EC-AF7D-E9E530F73558}" type="presOf" srcId="{84AE9C2C-BC7F-42F2-A21C-E5AB12D2CBA9}" destId="{A7057CF4-378A-43EE-843F-6F12C9A1B60C}" srcOrd="1" destOrd="0" presId="urn:microsoft.com/office/officeart/2005/8/layout/gear1"/>
    <dgm:cxn modelId="{CC6E09ED-1D3B-405A-A6D0-FF0EE9CCBAB2}" type="presOf" srcId="{6EAD8E9D-ACCB-43DE-B5C4-0ED1C4E82258}" destId="{548DC41E-F3E5-486A-983A-93BC77DCA0DB}" srcOrd="1" destOrd="0" presId="urn:microsoft.com/office/officeart/2005/8/layout/gear1"/>
    <dgm:cxn modelId="{7D00103E-AF14-4D2C-AC6A-AC05FA8293F6}" type="presOf" srcId="{47133714-EB2E-46B8-9FD6-6744465736E7}" destId="{4D1F22AB-F715-452F-BCA6-49EF7C5AA629}" srcOrd="0" destOrd="0" presId="urn:microsoft.com/office/officeart/2005/8/layout/gear1"/>
    <dgm:cxn modelId="{56D7528F-5EFE-477E-A3DE-1425D1501F82}" type="presOf" srcId="{738D9046-2DC3-497B-A3EE-8CEFBCBD0E07}" destId="{70DC7F83-790D-42BF-BB3E-35E1715930FC}" srcOrd="0" destOrd="0" presId="urn:microsoft.com/office/officeart/2005/8/layout/gear1"/>
    <dgm:cxn modelId="{B8E0EF57-4CCB-4995-9166-6255CEE993EF}" type="presOf" srcId="{84AE9C2C-BC7F-42F2-A21C-E5AB12D2CBA9}" destId="{5B1F8985-0909-4716-B796-7F0F9CDCB08D}" srcOrd="2" destOrd="0" presId="urn:microsoft.com/office/officeart/2005/8/layout/gear1"/>
    <dgm:cxn modelId="{57791719-3877-4B2B-BA49-A18BEE703F11}" type="presOf" srcId="{E4C0DC77-75BB-4AC0-B54E-E9B4975EE605}" destId="{33911D27-4B29-4689-9FE4-84F53A4AEC23}" srcOrd="0" destOrd="0" presId="urn:microsoft.com/office/officeart/2005/8/layout/gear1"/>
    <dgm:cxn modelId="{F633D975-2B19-4B82-8620-39C096469225}" type="presOf" srcId="{686983B1-2C52-438C-B06E-B1CC64D11C64}" destId="{C07EACE2-FFE0-4C71-B215-79BC3A53D1D1}" srcOrd="0" destOrd="0" presId="urn:microsoft.com/office/officeart/2005/8/layout/gear1"/>
    <dgm:cxn modelId="{43CA9057-7194-4C89-9171-7059F077D220}" type="presOf" srcId="{536AFF5A-A06F-4BD0-AE06-74980CC39A6E}" destId="{4A8BEA61-2438-4DFD-8BCF-01E45E1EF8CF}" srcOrd="0" destOrd="0" presId="urn:microsoft.com/office/officeart/2005/8/layout/gear1"/>
    <dgm:cxn modelId="{70437270-B525-4A3A-8D89-917C65BFCAF8}" type="presOf" srcId="{6EAD8E9D-ACCB-43DE-B5C4-0ED1C4E82258}" destId="{EDFA3E65-49DE-4D99-8384-80EDF24A3390}" srcOrd="3" destOrd="0" presId="urn:microsoft.com/office/officeart/2005/8/layout/gear1"/>
    <dgm:cxn modelId="{43F6D1D8-FC18-4745-B3F0-DD5C4AAFA9E4}" type="presOf" srcId="{84AE9C2C-BC7F-42F2-A21C-E5AB12D2CBA9}" destId="{1586287D-885C-4A4A-B172-2B9C03990B78}" srcOrd="0" destOrd="0" presId="urn:microsoft.com/office/officeart/2005/8/layout/gear1"/>
    <dgm:cxn modelId="{C9180B3D-8FA0-4242-AE42-69B060326814}" srcId="{536AFF5A-A06F-4BD0-AE06-74980CC39A6E}" destId="{E4C0DC77-75BB-4AC0-B54E-E9B4975EE605}" srcOrd="0" destOrd="0" parTransId="{836310EF-77C3-4DD1-8885-4C01CC27FDBF}" sibTransId="{89AA7E58-1EBE-4ABE-97EF-B58578FC3517}"/>
    <dgm:cxn modelId="{D399E593-1311-4820-972E-C53A72F12B2C}" type="presOf" srcId="{536AFF5A-A06F-4BD0-AE06-74980CC39A6E}" destId="{785D55B0-F737-42CA-AC57-A5EEA7715E1A}" srcOrd="2" destOrd="0" presId="urn:microsoft.com/office/officeart/2005/8/layout/gear1"/>
    <dgm:cxn modelId="{25ED342C-8A66-43DC-9F2C-8BEDA34222F1}" type="presOf" srcId="{B23704B0-3D5A-46BA-826D-F6A3EDBDC7F2}" destId="{25D08406-FD15-48D1-8EAF-530337D8E7BE}" srcOrd="0" destOrd="0" presId="urn:microsoft.com/office/officeart/2005/8/layout/gear1"/>
    <dgm:cxn modelId="{F4989EEA-96F7-40ED-BAA3-E481E8538117}" srcId="{6EAD8E9D-ACCB-43DE-B5C4-0ED1C4E82258}" destId="{B23704B0-3D5A-46BA-826D-F6A3EDBDC7F2}" srcOrd="0" destOrd="0" parTransId="{DA04433A-5E55-4C88-82F2-1A77622C1B42}" sibTransId="{35A814AC-74D5-4636-9990-0E94F7DCA510}"/>
    <dgm:cxn modelId="{A88E7D74-6E1A-4623-BAE4-8E1702011B65}" srcId="{738D9046-2DC3-497B-A3EE-8CEFBCBD0E07}" destId="{6EAD8E9D-ACCB-43DE-B5C4-0ED1C4E82258}" srcOrd="2" destOrd="0" parTransId="{E1ABD5B9-7DAD-48D5-BBC8-85B7EDB3CB66}" sibTransId="{B26A2EF7-12B0-43A1-B688-F8B877D75701}"/>
    <dgm:cxn modelId="{CB5871CA-D9EF-4AE2-A0F9-2BEB9FB4CA16}" type="presOf" srcId="{6EAD8E9D-ACCB-43DE-B5C4-0ED1C4E82258}" destId="{DD2D70BA-1BB9-474D-8DD7-540DB91A8462}" srcOrd="0" destOrd="0" presId="urn:microsoft.com/office/officeart/2005/8/layout/gear1"/>
    <dgm:cxn modelId="{0139EE4F-4E18-4D7E-B4A6-A5F2E1E81A6F}" type="presOf" srcId="{DE3B4937-AFBB-47DB-A73D-3CF09854A3C9}" destId="{0CC7D462-5E09-4CA3-ACB0-06D24BDB93CB}" srcOrd="0" destOrd="0" presId="urn:microsoft.com/office/officeart/2005/8/layout/gear1"/>
    <dgm:cxn modelId="{26DB7B10-A549-4E1A-BE58-E5BBDAAE50A7}" type="presOf" srcId="{536AFF5A-A06F-4BD0-AE06-74980CC39A6E}" destId="{0829E512-7FA6-4B08-89E9-BDD9A663D8EA}" srcOrd="1" destOrd="0" presId="urn:microsoft.com/office/officeart/2005/8/layout/gear1"/>
    <dgm:cxn modelId="{42720D35-C7B8-4266-9583-98ACB09BCDC0}" type="presOf" srcId="{6EAD8E9D-ACCB-43DE-B5C4-0ED1C4E82258}" destId="{0E1B29DD-E9EE-4CCA-9567-B5F5E4F92F5A}" srcOrd="2" destOrd="0" presId="urn:microsoft.com/office/officeart/2005/8/layout/gear1"/>
    <dgm:cxn modelId="{73A403AF-82EF-4555-9727-682F8CF16EC1}" type="presParOf" srcId="{70DC7F83-790D-42BF-BB3E-35E1715930FC}" destId="{1586287D-885C-4A4A-B172-2B9C03990B78}" srcOrd="0" destOrd="0" presId="urn:microsoft.com/office/officeart/2005/8/layout/gear1"/>
    <dgm:cxn modelId="{88B6F349-7B29-4374-8EC3-4A5FD5A65D33}" type="presParOf" srcId="{70DC7F83-790D-42BF-BB3E-35E1715930FC}" destId="{A7057CF4-378A-43EE-843F-6F12C9A1B60C}" srcOrd="1" destOrd="0" presId="urn:microsoft.com/office/officeart/2005/8/layout/gear1"/>
    <dgm:cxn modelId="{3AD07450-3E2F-41A1-A0D0-4C48177C6F9D}" type="presParOf" srcId="{70DC7F83-790D-42BF-BB3E-35E1715930FC}" destId="{5B1F8985-0909-4716-B796-7F0F9CDCB08D}" srcOrd="2" destOrd="0" presId="urn:microsoft.com/office/officeart/2005/8/layout/gear1"/>
    <dgm:cxn modelId="{3CA68D58-BA21-4857-9745-6783751AF81E}" type="presParOf" srcId="{70DC7F83-790D-42BF-BB3E-35E1715930FC}" destId="{0CC7D462-5E09-4CA3-ACB0-06D24BDB93CB}" srcOrd="3" destOrd="0" presId="urn:microsoft.com/office/officeart/2005/8/layout/gear1"/>
    <dgm:cxn modelId="{920CCA8B-8BE4-4342-89BD-9926BB81F810}" type="presParOf" srcId="{70DC7F83-790D-42BF-BB3E-35E1715930FC}" destId="{4A8BEA61-2438-4DFD-8BCF-01E45E1EF8CF}" srcOrd="4" destOrd="0" presId="urn:microsoft.com/office/officeart/2005/8/layout/gear1"/>
    <dgm:cxn modelId="{E9FA4434-DB9E-4E32-8816-E26D8537F0FF}" type="presParOf" srcId="{70DC7F83-790D-42BF-BB3E-35E1715930FC}" destId="{0829E512-7FA6-4B08-89E9-BDD9A663D8EA}" srcOrd="5" destOrd="0" presId="urn:microsoft.com/office/officeart/2005/8/layout/gear1"/>
    <dgm:cxn modelId="{AF64F356-87CE-4F30-9FBB-B14A30C5A7E9}" type="presParOf" srcId="{70DC7F83-790D-42BF-BB3E-35E1715930FC}" destId="{785D55B0-F737-42CA-AC57-A5EEA7715E1A}" srcOrd="6" destOrd="0" presId="urn:microsoft.com/office/officeart/2005/8/layout/gear1"/>
    <dgm:cxn modelId="{9F9A230E-75BA-4DE1-9B9A-387DE5CAD15C}" type="presParOf" srcId="{70DC7F83-790D-42BF-BB3E-35E1715930FC}" destId="{33911D27-4B29-4689-9FE4-84F53A4AEC23}" srcOrd="7" destOrd="0" presId="urn:microsoft.com/office/officeart/2005/8/layout/gear1"/>
    <dgm:cxn modelId="{BFED2926-D66A-452F-B6C5-5789D4DB4F21}" type="presParOf" srcId="{70DC7F83-790D-42BF-BB3E-35E1715930FC}" destId="{DD2D70BA-1BB9-474D-8DD7-540DB91A8462}" srcOrd="8" destOrd="0" presId="urn:microsoft.com/office/officeart/2005/8/layout/gear1"/>
    <dgm:cxn modelId="{732CB623-9A96-4F8B-BA85-5CEF9CB773FF}" type="presParOf" srcId="{70DC7F83-790D-42BF-BB3E-35E1715930FC}" destId="{548DC41E-F3E5-486A-983A-93BC77DCA0DB}" srcOrd="9" destOrd="0" presId="urn:microsoft.com/office/officeart/2005/8/layout/gear1"/>
    <dgm:cxn modelId="{8EAB6D9F-FF04-44A7-A947-EF8AE2A1940F}" type="presParOf" srcId="{70DC7F83-790D-42BF-BB3E-35E1715930FC}" destId="{0E1B29DD-E9EE-4CCA-9567-B5F5E4F92F5A}" srcOrd="10" destOrd="0" presId="urn:microsoft.com/office/officeart/2005/8/layout/gear1"/>
    <dgm:cxn modelId="{9C402328-89DA-4541-B0DE-E3E2731D0D28}" type="presParOf" srcId="{70DC7F83-790D-42BF-BB3E-35E1715930FC}" destId="{EDFA3E65-49DE-4D99-8384-80EDF24A3390}" srcOrd="11" destOrd="0" presId="urn:microsoft.com/office/officeart/2005/8/layout/gear1"/>
    <dgm:cxn modelId="{912F97B7-7799-4FC7-94B8-7216398FF5F2}" type="presParOf" srcId="{70DC7F83-790D-42BF-BB3E-35E1715930FC}" destId="{25D08406-FD15-48D1-8EAF-530337D8E7BE}" srcOrd="12" destOrd="0" presId="urn:microsoft.com/office/officeart/2005/8/layout/gear1"/>
    <dgm:cxn modelId="{775FB770-347D-468A-A91D-3D03962A191B}" type="presParOf" srcId="{70DC7F83-790D-42BF-BB3E-35E1715930FC}" destId="{C07EACE2-FFE0-4C71-B215-79BC3A53D1D1}" srcOrd="13" destOrd="0" presId="urn:microsoft.com/office/officeart/2005/8/layout/gear1"/>
    <dgm:cxn modelId="{12F52B4B-2D40-4BB9-A229-99AC3BEE9474}" type="presParOf" srcId="{70DC7F83-790D-42BF-BB3E-35E1715930FC}" destId="{4D1F22AB-F715-452F-BCA6-49EF7C5AA629}" srcOrd="14" destOrd="0" presId="urn:microsoft.com/office/officeart/2005/8/layout/gear1"/>
    <dgm:cxn modelId="{48D85EB0-EDBB-40CF-8880-BC2A4AD5FE6E}" type="presParOf" srcId="{70DC7F83-790D-42BF-BB3E-35E1715930FC}" destId="{8E542DCE-3A37-4463-85E2-E49FD064A7B6}" srcOrd="15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849421-FB4C-403C-9FCB-BA5AAEDC431E}" type="doc">
      <dgm:prSet loTypeId="urn:microsoft.com/office/officeart/2005/8/layout/gear1" loCatId="cycle" qsTypeId="urn:microsoft.com/office/officeart/2005/8/quickstyle/3d3" qsCatId="3D" csTypeId="urn:microsoft.com/office/officeart/2005/8/colors/accent4_4" csCatId="accent4" phldr="1"/>
      <dgm:spPr/>
      <dgm:t>
        <a:bodyPr/>
        <a:lstStyle/>
        <a:p>
          <a:endParaRPr lang="zh-TW" altLang="en-US"/>
        </a:p>
      </dgm:t>
    </dgm:pt>
    <dgm:pt modelId="{2B8438C3-1ED1-420E-B7A1-5CEE798A8A71}">
      <dgm:prSet phldrT="[文字]" custT="1"/>
      <dgm:spPr/>
      <dgm:t>
        <a:bodyPr/>
        <a:lstStyle/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smtClean="0">
              <a:ea typeface="文鼎新藝體" pitchFamily="49" charset="-120"/>
            </a:rPr>
            <a:t>需求  </a:t>
          </a:r>
          <a:endParaRPr lang="en-US" altLang="zh-TW" sz="4800" dirty="0" smtClean="0">
            <a:ea typeface="文鼎新藝體" pitchFamily="49" charset="-120"/>
          </a:endParaRP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dirty="0" smtClean="0">
              <a:ea typeface="文鼎新藝體" pitchFamily="49" charset="-120"/>
            </a:rPr>
            <a:t>空間  實用  美觀</a:t>
          </a:r>
          <a:endParaRPr lang="en-US" altLang="zh-TW" sz="1600" dirty="0" smtClean="0">
            <a:ea typeface="文鼎新藝體" pitchFamily="49" charset="-120"/>
          </a:endParaRPr>
        </a:p>
        <a:p>
          <a:r>
            <a:rPr lang="zh-TW" altLang="en-US" sz="1600" dirty="0" smtClean="0">
              <a:ea typeface="文鼎新藝體" pitchFamily="49" charset="-120"/>
            </a:rPr>
            <a:t>設備   功能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dirty="0"/>
        </a:p>
      </dgm:t>
    </dgm:pt>
    <dgm:pt modelId="{597C694F-5EB7-4498-A9D5-817F6D6E93FA}" type="parTrans" cxnId="{E03B9E4B-CBAD-47C4-B0F6-15ABCB332F68}">
      <dgm:prSet/>
      <dgm:spPr/>
      <dgm:t>
        <a:bodyPr/>
        <a:lstStyle/>
        <a:p>
          <a:endParaRPr lang="zh-TW" altLang="en-US"/>
        </a:p>
      </dgm:t>
    </dgm:pt>
    <dgm:pt modelId="{4E852FEB-5595-4F6B-990F-5FC270FAD386}" type="sibTrans" cxnId="{E03B9E4B-CBAD-47C4-B0F6-15ABCB332F68}">
      <dgm:prSet/>
      <dgm:spPr/>
      <dgm:t>
        <a:bodyPr/>
        <a:lstStyle/>
        <a:p>
          <a:endParaRPr lang="zh-TW" altLang="en-US"/>
        </a:p>
      </dgm:t>
    </dgm:pt>
    <dgm:pt modelId="{FB1F67B5-1A00-4520-B54A-0DB63CA8C5DC}">
      <dgm:prSet phldrT="[文字]" custT="1"/>
      <dgm:spPr/>
      <dgm:t>
        <a:bodyPr/>
        <a:lstStyle/>
        <a:p>
          <a:r>
            <a:rPr lang="zh-TW" altLang="en-US" sz="1500" dirty="0" smtClean="0"/>
            <a:t>                                                                                                                        </a:t>
          </a:r>
          <a:r>
            <a:rPr lang="zh-TW" altLang="en-US" sz="2400" dirty="0" smtClean="0"/>
            <a:t>確認委託</a:t>
          </a:r>
          <a:endParaRPr lang="en-US" altLang="zh-TW" sz="2400" dirty="0" smtClean="0"/>
        </a:p>
        <a:p>
          <a:r>
            <a:rPr lang="zh-TW" altLang="en-US" sz="2400" dirty="0" smtClean="0"/>
            <a:t>技術服務資格</a:t>
          </a:r>
          <a:endParaRPr lang="zh-TW" altLang="en-US" sz="2400" dirty="0"/>
        </a:p>
      </dgm:t>
    </dgm:pt>
    <dgm:pt modelId="{4EC43704-8133-4909-A755-55FBC29E9AA7}" type="parTrans" cxnId="{AC9953C7-D6EB-46D9-97A0-C7ACB6EE4B85}">
      <dgm:prSet/>
      <dgm:spPr/>
      <dgm:t>
        <a:bodyPr/>
        <a:lstStyle/>
        <a:p>
          <a:endParaRPr lang="zh-TW" altLang="en-US"/>
        </a:p>
      </dgm:t>
    </dgm:pt>
    <dgm:pt modelId="{BF2EB382-C562-4C25-86A4-87E32E0414C1}" type="sibTrans" cxnId="{AC9953C7-D6EB-46D9-97A0-C7ACB6EE4B85}">
      <dgm:prSet/>
      <dgm:spPr/>
      <dgm:t>
        <a:bodyPr/>
        <a:lstStyle/>
        <a:p>
          <a:endParaRPr lang="zh-TW" altLang="en-US"/>
        </a:p>
      </dgm:t>
    </dgm:pt>
    <dgm:pt modelId="{A6FB05ED-C230-41BA-AD6B-823800F3E701}">
      <dgm:prSet phldrT="[文字]"/>
      <dgm:spPr/>
      <dgm:t>
        <a:bodyPr/>
        <a:lstStyle/>
        <a:p>
          <a:r>
            <a:rPr lang="zh-TW" altLang="en-US" dirty="0" smtClean="0"/>
            <a:t>規劃單位</a:t>
          </a:r>
          <a:endParaRPr lang="en-US" altLang="zh-TW" dirty="0" smtClean="0"/>
        </a:p>
        <a:p>
          <a:r>
            <a:rPr lang="zh-TW" altLang="en-US" dirty="0" smtClean="0"/>
            <a:t>含校長及總務                    使用單位</a:t>
          </a:r>
          <a:endParaRPr lang="en-US" altLang="zh-TW" dirty="0" smtClean="0"/>
        </a:p>
        <a:p>
          <a:r>
            <a:rPr lang="zh-TW" altLang="en-US" dirty="0" smtClean="0"/>
            <a:t>含行政及教師</a:t>
          </a:r>
          <a:endParaRPr lang="zh-TW" altLang="en-US" dirty="0"/>
        </a:p>
      </dgm:t>
    </dgm:pt>
    <dgm:pt modelId="{DBA09ED4-1C56-4685-B3DD-5221D876879A}" type="parTrans" cxnId="{FD7AC39B-37BF-4AFB-BB9F-D57B1E09B1D4}">
      <dgm:prSet/>
      <dgm:spPr/>
      <dgm:t>
        <a:bodyPr/>
        <a:lstStyle/>
        <a:p>
          <a:endParaRPr lang="zh-TW" altLang="en-US"/>
        </a:p>
      </dgm:t>
    </dgm:pt>
    <dgm:pt modelId="{61B53C44-3B8F-4304-8E99-46E5C18CC0D8}" type="sibTrans" cxnId="{FD7AC39B-37BF-4AFB-BB9F-D57B1E09B1D4}">
      <dgm:prSet/>
      <dgm:spPr/>
      <dgm:t>
        <a:bodyPr/>
        <a:lstStyle/>
        <a:p>
          <a:endParaRPr lang="zh-TW" altLang="en-US"/>
        </a:p>
      </dgm:t>
    </dgm:pt>
    <dgm:pt modelId="{06C9EE5B-808B-4CD2-9306-0E03061B5F78}" type="pres">
      <dgm:prSet presAssocID="{12849421-FB4C-403C-9FCB-BA5AAEDC431E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69EEC8D-EB61-4C62-A8AC-C81B7DE02278}" type="pres">
      <dgm:prSet presAssocID="{2B8438C3-1ED1-420E-B7A1-5CEE798A8A71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83FD54-2AF4-4CCD-9906-56CA08294E41}" type="pres">
      <dgm:prSet presAssocID="{2B8438C3-1ED1-420E-B7A1-5CEE798A8A71}" presName="gear1srcNode" presStyleLbl="node1" presStyleIdx="0" presStyleCnt="3"/>
      <dgm:spPr/>
      <dgm:t>
        <a:bodyPr/>
        <a:lstStyle/>
        <a:p>
          <a:endParaRPr lang="zh-TW" altLang="en-US"/>
        </a:p>
      </dgm:t>
    </dgm:pt>
    <dgm:pt modelId="{85AAB6A9-4CD0-4D06-B9BF-3461B97607B5}" type="pres">
      <dgm:prSet presAssocID="{2B8438C3-1ED1-420E-B7A1-5CEE798A8A71}" presName="gear1dstNode" presStyleLbl="node1" presStyleIdx="0" presStyleCnt="3"/>
      <dgm:spPr/>
      <dgm:t>
        <a:bodyPr/>
        <a:lstStyle/>
        <a:p>
          <a:endParaRPr lang="zh-TW" altLang="en-US"/>
        </a:p>
      </dgm:t>
    </dgm:pt>
    <dgm:pt modelId="{32151896-DABE-49ED-86C5-549C428D3435}" type="pres">
      <dgm:prSet presAssocID="{FB1F67B5-1A00-4520-B54A-0DB63CA8C5DC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1690E4-B096-48AC-AA17-04E627F594ED}" type="pres">
      <dgm:prSet presAssocID="{FB1F67B5-1A00-4520-B54A-0DB63CA8C5DC}" presName="gear2srcNode" presStyleLbl="node1" presStyleIdx="1" presStyleCnt="3"/>
      <dgm:spPr/>
      <dgm:t>
        <a:bodyPr/>
        <a:lstStyle/>
        <a:p>
          <a:endParaRPr lang="zh-TW" altLang="en-US"/>
        </a:p>
      </dgm:t>
    </dgm:pt>
    <dgm:pt modelId="{1B577D7B-5994-4692-90A7-58035E25B132}" type="pres">
      <dgm:prSet presAssocID="{FB1F67B5-1A00-4520-B54A-0DB63CA8C5DC}" presName="gear2dstNode" presStyleLbl="node1" presStyleIdx="1" presStyleCnt="3"/>
      <dgm:spPr/>
      <dgm:t>
        <a:bodyPr/>
        <a:lstStyle/>
        <a:p>
          <a:endParaRPr lang="zh-TW" altLang="en-US"/>
        </a:p>
      </dgm:t>
    </dgm:pt>
    <dgm:pt modelId="{42ECEA05-F8F3-4830-BFAB-3FDCC5E24361}" type="pres">
      <dgm:prSet presAssocID="{A6FB05ED-C230-41BA-AD6B-823800F3E701}" presName="gear3" presStyleLbl="node1" presStyleIdx="2" presStyleCnt="3"/>
      <dgm:spPr/>
      <dgm:t>
        <a:bodyPr/>
        <a:lstStyle/>
        <a:p>
          <a:endParaRPr lang="zh-TW" altLang="en-US"/>
        </a:p>
      </dgm:t>
    </dgm:pt>
    <dgm:pt modelId="{81F33547-65B7-4CF2-A585-360F2A202D9F}" type="pres">
      <dgm:prSet presAssocID="{A6FB05ED-C230-41BA-AD6B-823800F3E701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909F87-CF1B-408B-ADA8-02AB645C275A}" type="pres">
      <dgm:prSet presAssocID="{A6FB05ED-C230-41BA-AD6B-823800F3E701}" presName="gear3srcNode" presStyleLbl="node1" presStyleIdx="2" presStyleCnt="3"/>
      <dgm:spPr/>
      <dgm:t>
        <a:bodyPr/>
        <a:lstStyle/>
        <a:p>
          <a:endParaRPr lang="zh-TW" altLang="en-US"/>
        </a:p>
      </dgm:t>
    </dgm:pt>
    <dgm:pt modelId="{A8C500A7-D947-4BC0-89FC-9208D98A2BCB}" type="pres">
      <dgm:prSet presAssocID="{A6FB05ED-C230-41BA-AD6B-823800F3E701}" presName="gear3dstNode" presStyleLbl="node1" presStyleIdx="2" presStyleCnt="3"/>
      <dgm:spPr/>
      <dgm:t>
        <a:bodyPr/>
        <a:lstStyle/>
        <a:p>
          <a:endParaRPr lang="zh-TW" altLang="en-US"/>
        </a:p>
      </dgm:t>
    </dgm:pt>
    <dgm:pt modelId="{EC2C5CDB-D2C9-4984-A8DF-45B570716917}" type="pres">
      <dgm:prSet presAssocID="{4E852FEB-5595-4F6B-990F-5FC270FAD386}" presName="connector1" presStyleLbl="sibTrans2D1" presStyleIdx="0" presStyleCnt="3"/>
      <dgm:spPr/>
      <dgm:t>
        <a:bodyPr/>
        <a:lstStyle/>
        <a:p>
          <a:endParaRPr lang="zh-TW" altLang="en-US"/>
        </a:p>
      </dgm:t>
    </dgm:pt>
    <dgm:pt modelId="{62165F46-5718-4182-BCE5-9EF351DCFDF6}" type="pres">
      <dgm:prSet presAssocID="{BF2EB382-C562-4C25-86A4-87E32E0414C1}" presName="connector2" presStyleLbl="sibTrans2D1" presStyleIdx="1" presStyleCnt="3"/>
      <dgm:spPr/>
      <dgm:t>
        <a:bodyPr/>
        <a:lstStyle/>
        <a:p>
          <a:endParaRPr lang="zh-TW" altLang="en-US"/>
        </a:p>
      </dgm:t>
    </dgm:pt>
    <dgm:pt modelId="{549E5499-B4DD-4DB5-B4FC-1799042913DF}" type="pres">
      <dgm:prSet presAssocID="{61B53C44-3B8F-4304-8E99-46E5C18CC0D8}" presName="connector3" presStyleLbl="sibTrans2D1" presStyleIdx="2" presStyleCnt="3"/>
      <dgm:spPr/>
      <dgm:t>
        <a:bodyPr/>
        <a:lstStyle/>
        <a:p>
          <a:endParaRPr lang="zh-TW" altLang="en-US"/>
        </a:p>
      </dgm:t>
    </dgm:pt>
  </dgm:ptLst>
  <dgm:cxnLst>
    <dgm:cxn modelId="{A1DE113E-BAB7-4D15-8F40-A3D9166B9B5A}" type="presOf" srcId="{A6FB05ED-C230-41BA-AD6B-823800F3E701}" destId="{81F33547-65B7-4CF2-A585-360F2A202D9F}" srcOrd="1" destOrd="0" presId="urn:microsoft.com/office/officeart/2005/8/layout/gear1"/>
    <dgm:cxn modelId="{E2616090-67F3-4EA1-B3B1-8A267CBE8A68}" type="presOf" srcId="{A6FB05ED-C230-41BA-AD6B-823800F3E701}" destId="{42ECEA05-F8F3-4830-BFAB-3FDCC5E24361}" srcOrd="0" destOrd="0" presId="urn:microsoft.com/office/officeart/2005/8/layout/gear1"/>
    <dgm:cxn modelId="{4D7ED211-38AA-4E9B-B68E-DEF91025BAC5}" type="presOf" srcId="{A6FB05ED-C230-41BA-AD6B-823800F3E701}" destId="{A8C500A7-D947-4BC0-89FC-9208D98A2BCB}" srcOrd="3" destOrd="0" presId="urn:microsoft.com/office/officeart/2005/8/layout/gear1"/>
    <dgm:cxn modelId="{994F189B-9240-4435-B745-CAF59EB1526F}" type="presOf" srcId="{4E852FEB-5595-4F6B-990F-5FC270FAD386}" destId="{EC2C5CDB-D2C9-4984-A8DF-45B570716917}" srcOrd="0" destOrd="0" presId="urn:microsoft.com/office/officeart/2005/8/layout/gear1"/>
    <dgm:cxn modelId="{624FC3EF-D9E1-4E82-BC5E-44B9FD518160}" type="presOf" srcId="{2B8438C3-1ED1-420E-B7A1-5CEE798A8A71}" destId="{85AAB6A9-4CD0-4D06-B9BF-3461B97607B5}" srcOrd="2" destOrd="0" presId="urn:microsoft.com/office/officeart/2005/8/layout/gear1"/>
    <dgm:cxn modelId="{FC49AB33-D4D6-42F0-AF44-32EE6902EF4C}" type="presOf" srcId="{2B8438C3-1ED1-420E-B7A1-5CEE798A8A71}" destId="{8A83FD54-2AF4-4CCD-9906-56CA08294E41}" srcOrd="1" destOrd="0" presId="urn:microsoft.com/office/officeart/2005/8/layout/gear1"/>
    <dgm:cxn modelId="{FD7AC39B-37BF-4AFB-BB9F-D57B1E09B1D4}" srcId="{12849421-FB4C-403C-9FCB-BA5AAEDC431E}" destId="{A6FB05ED-C230-41BA-AD6B-823800F3E701}" srcOrd="2" destOrd="0" parTransId="{DBA09ED4-1C56-4685-B3DD-5221D876879A}" sibTransId="{61B53C44-3B8F-4304-8E99-46E5C18CC0D8}"/>
    <dgm:cxn modelId="{0433B0B5-5992-474B-A1C8-6C6701043935}" type="presOf" srcId="{2B8438C3-1ED1-420E-B7A1-5CEE798A8A71}" destId="{269EEC8D-EB61-4C62-A8AC-C81B7DE02278}" srcOrd="0" destOrd="0" presId="urn:microsoft.com/office/officeart/2005/8/layout/gear1"/>
    <dgm:cxn modelId="{E9315F90-1680-4970-AA49-204B921502D4}" type="presOf" srcId="{FB1F67B5-1A00-4520-B54A-0DB63CA8C5DC}" destId="{9E1690E4-B096-48AC-AA17-04E627F594ED}" srcOrd="1" destOrd="0" presId="urn:microsoft.com/office/officeart/2005/8/layout/gear1"/>
    <dgm:cxn modelId="{42E47EE9-2A54-4641-8A84-0647DBB61BA3}" type="presOf" srcId="{61B53C44-3B8F-4304-8E99-46E5C18CC0D8}" destId="{549E5499-B4DD-4DB5-B4FC-1799042913DF}" srcOrd="0" destOrd="0" presId="urn:microsoft.com/office/officeart/2005/8/layout/gear1"/>
    <dgm:cxn modelId="{AC9953C7-D6EB-46D9-97A0-C7ACB6EE4B85}" srcId="{12849421-FB4C-403C-9FCB-BA5AAEDC431E}" destId="{FB1F67B5-1A00-4520-B54A-0DB63CA8C5DC}" srcOrd="1" destOrd="0" parTransId="{4EC43704-8133-4909-A755-55FBC29E9AA7}" sibTransId="{BF2EB382-C562-4C25-86A4-87E32E0414C1}"/>
    <dgm:cxn modelId="{E03B9E4B-CBAD-47C4-B0F6-15ABCB332F68}" srcId="{12849421-FB4C-403C-9FCB-BA5AAEDC431E}" destId="{2B8438C3-1ED1-420E-B7A1-5CEE798A8A71}" srcOrd="0" destOrd="0" parTransId="{597C694F-5EB7-4498-A9D5-817F6D6E93FA}" sibTransId="{4E852FEB-5595-4F6B-990F-5FC270FAD386}"/>
    <dgm:cxn modelId="{6119D3F1-8E39-4909-82E0-C871C7E237EF}" type="presOf" srcId="{A6FB05ED-C230-41BA-AD6B-823800F3E701}" destId="{85909F87-CF1B-408B-ADA8-02AB645C275A}" srcOrd="2" destOrd="0" presId="urn:microsoft.com/office/officeart/2005/8/layout/gear1"/>
    <dgm:cxn modelId="{8BADB0A7-4AE3-4741-B75D-68DEB01B0EB1}" type="presOf" srcId="{BF2EB382-C562-4C25-86A4-87E32E0414C1}" destId="{62165F46-5718-4182-BCE5-9EF351DCFDF6}" srcOrd="0" destOrd="0" presId="urn:microsoft.com/office/officeart/2005/8/layout/gear1"/>
    <dgm:cxn modelId="{242496EB-A0A3-4E5A-A009-CE6913C12EF4}" type="presOf" srcId="{12849421-FB4C-403C-9FCB-BA5AAEDC431E}" destId="{06C9EE5B-808B-4CD2-9306-0E03061B5F78}" srcOrd="0" destOrd="0" presId="urn:microsoft.com/office/officeart/2005/8/layout/gear1"/>
    <dgm:cxn modelId="{8D6E43EE-7052-413C-8B09-AF196C262599}" type="presOf" srcId="{FB1F67B5-1A00-4520-B54A-0DB63CA8C5DC}" destId="{1B577D7B-5994-4692-90A7-58035E25B132}" srcOrd="2" destOrd="0" presId="urn:microsoft.com/office/officeart/2005/8/layout/gear1"/>
    <dgm:cxn modelId="{ACE85D34-04C4-4202-BD36-277060A22151}" type="presOf" srcId="{FB1F67B5-1A00-4520-B54A-0DB63CA8C5DC}" destId="{32151896-DABE-49ED-86C5-549C428D3435}" srcOrd="0" destOrd="0" presId="urn:microsoft.com/office/officeart/2005/8/layout/gear1"/>
    <dgm:cxn modelId="{CEC0F416-24B7-4722-9431-AE0A7F1AE494}" type="presParOf" srcId="{06C9EE5B-808B-4CD2-9306-0E03061B5F78}" destId="{269EEC8D-EB61-4C62-A8AC-C81B7DE02278}" srcOrd="0" destOrd="0" presId="urn:microsoft.com/office/officeart/2005/8/layout/gear1"/>
    <dgm:cxn modelId="{AE532509-CD22-4432-9FD6-F04E2B27B735}" type="presParOf" srcId="{06C9EE5B-808B-4CD2-9306-0E03061B5F78}" destId="{8A83FD54-2AF4-4CCD-9906-56CA08294E41}" srcOrd="1" destOrd="0" presId="urn:microsoft.com/office/officeart/2005/8/layout/gear1"/>
    <dgm:cxn modelId="{FB4C6BCA-EBEA-4242-8039-FBFB61E5A874}" type="presParOf" srcId="{06C9EE5B-808B-4CD2-9306-0E03061B5F78}" destId="{85AAB6A9-4CD0-4D06-B9BF-3461B97607B5}" srcOrd="2" destOrd="0" presId="urn:microsoft.com/office/officeart/2005/8/layout/gear1"/>
    <dgm:cxn modelId="{E562637B-5510-4EAA-B421-AD0FD5A2A54E}" type="presParOf" srcId="{06C9EE5B-808B-4CD2-9306-0E03061B5F78}" destId="{32151896-DABE-49ED-86C5-549C428D3435}" srcOrd="3" destOrd="0" presId="urn:microsoft.com/office/officeart/2005/8/layout/gear1"/>
    <dgm:cxn modelId="{9ADF64AD-8CC7-4537-95F4-6585DE5B4A32}" type="presParOf" srcId="{06C9EE5B-808B-4CD2-9306-0E03061B5F78}" destId="{9E1690E4-B096-48AC-AA17-04E627F594ED}" srcOrd="4" destOrd="0" presId="urn:microsoft.com/office/officeart/2005/8/layout/gear1"/>
    <dgm:cxn modelId="{15EC18F1-C057-44C4-A596-9580A035C357}" type="presParOf" srcId="{06C9EE5B-808B-4CD2-9306-0E03061B5F78}" destId="{1B577D7B-5994-4692-90A7-58035E25B132}" srcOrd="5" destOrd="0" presId="urn:microsoft.com/office/officeart/2005/8/layout/gear1"/>
    <dgm:cxn modelId="{C4284AB7-7036-4FDA-AD75-29918D7105CA}" type="presParOf" srcId="{06C9EE5B-808B-4CD2-9306-0E03061B5F78}" destId="{42ECEA05-F8F3-4830-BFAB-3FDCC5E24361}" srcOrd="6" destOrd="0" presId="urn:microsoft.com/office/officeart/2005/8/layout/gear1"/>
    <dgm:cxn modelId="{9EDF3038-5114-49DD-8AD3-D090EACCAE3A}" type="presParOf" srcId="{06C9EE5B-808B-4CD2-9306-0E03061B5F78}" destId="{81F33547-65B7-4CF2-A585-360F2A202D9F}" srcOrd="7" destOrd="0" presId="urn:microsoft.com/office/officeart/2005/8/layout/gear1"/>
    <dgm:cxn modelId="{A974B44F-AF82-4973-B838-04282935C241}" type="presParOf" srcId="{06C9EE5B-808B-4CD2-9306-0E03061B5F78}" destId="{85909F87-CF1B-408B-ADA8-02AB645C275A}" srcOrd="8" destOrd="0" presId="urn:microsoft.com/office/officeart/2005/8/layout/gear1"/>
    <dgm:cxn modelId="{ED545B4B-9C3A-4BFC-A59E-6B505D8B7B0F}" type="presParOf" srcId="{06C9EE5B-808B-4CD2-9306-0E03061B5F78}" destId="{A8C500A7-D947-4BC0-89FC-9208D98A2BCB}" srcOrd="9" destOrd="0" presId="urn:microsoft.com/office/officeart/2005/8/layout/gear1"/>
    <dgm:cxn modelId="{700DA619-A95F-40C2-9431-F985680078F5}" type="presParOf" srcId="{06C9EE5B-808B-4CD2-9306-0E03061B5F78}" destId="{EC2C5CDB-D2C9-4984-A8DF-45B570716917}" srcOrd="10" destOrd="0" presId="urn:microsoft.com/office/officeart/2005/8/layout/gear1"/>
    <dgm:cxn modelId="{A8C49ABF-6DBC-46A8-A7A5-8742C0F8CE85}" type="presParOf" srcId="{06C9EE5B-808B-4CD2-9306-0E03061B5F78}" destId="{62165F46-5718-4182-BCE5-9EF351DCFDF6}" srcOrd="11" destOrd="0" presId="urn:microsoft.com/office/officeart/2005/8/layout/gear1"/>
    <dgm:cxn modelId="{1451CD98-C486-4ED2-B168-4C5F9554A3F0}" type="presParOf" srcId="{06C9EE5B-808B-4CD2-9306-0E03061B5F78}" destId="{549E5499-B4DD-4DB5-B4FC-1799042913DF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614081-E4AF-4307-BF2E-AED17EBF96A8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EA22C63B-E636-4D61-89E0-CBBB331731FB}">
      <dgm:prSet phldrT="[文字]" custT="1"/>
      <dgm:spPr/>
      <dgm:t>
        <a:bodyPr/>
        <a:lstStyle/>
        <a:p>
          <a:r>
            <a:rPr lang="zh-TW" altLang="en-US" sz="2400" dirty="0" smtClean="0">
              <a:hlinkClick xmlns:r="http://schemas.openxmlformats.org/officeDocument/2006/relationships" r:id="rId1" action="ppaction://hlinkfile"/>
            </a:rPr>
            <a:t>文件清單</a:t>
          </a:r>
          <a:endParaRPr lang="zh-TW" altLang="en-US" sz="2400" dirty="0"/>
        </a:p>
      </dgm:t>
    </dgm:pt>
    <dgm:pt modelId="{238F9B6F-13AC-4D10-BB96-2B80EC15F0CB}" type="par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1714E374-D335-4820-8394-71DE4FFF3ACE}" type="sib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7BAFFD77-2A63-472B-8EDD-C7F1508495AD}">
      <dgm:prSet phldrT="[文字]" custT="1"/>
      <dgm:spPr/>
      <dgm:t>
        <a:bodyPr/>
        <a:lstStyle/>
        <a:p>
          <a:r>
            <a:rPr lang="zh-TW" altLang="en-US" sz="3600" dirty="0" smtClean="0">
              <a:hlinkClick xmlns:r="http://schemas.openxmlformats.org/officeDocument/2006/relationships" r:id="rId2" action="ppaction://hlinkfile"/>
            </a:rPr>
            <a:t>契約</a:t>
          </a:r>
          <a:endParaRPr lang="zh-TW" altLang="en-US" sz="3600" dirty="0"/>
        </a:p>
      </dgm:t>
    </dgm:pt>
    <dgm:pt modelId="{1ECC48BE-1023-4927-A45C-7F079DB0C3BE}" type="par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D5508253-60AB-4EAF-A355-8A5760837266}" type="sib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667209DD-EC60-414E-AC18-65CD0F06ECC1}">
      <dgm:prSet phldrT="[文字]"/>
      <dgm:spPr/>
      <dgm:t>
        <a:bodyPr/>
        <a:lstStyle/>
        <a:p>
          <a:r>
            <a:rPr lang="en-US" altLang="zh-TW" dirty="0" smtClean="0"/>
            <a:t>1041008</a:t>
          </a:r>
          <a:r>
            <a:rPr lang="zh-TW" altLang="en-US" dirty="0" smtClean="0"/>
            <a:t>版</a:t>
          </a:r>
          <a:endParaRPr lang="zh-TW" altLang="en-US" dirty="0"/>
        </a:p>
      </dgm:t>
    </dgm:pt>
    <dgm:pt modelId="{C4142172-B36D-4A37-B935-CAE76945FF70}" type="parTrans" cxnId="{E7B7B06C-92FF-4EB7-825A-A61175C2E3BF}">
      <dgm:prSet/>
      <dgm:spPr/>
      <dgm:t>
        <a:bodyPr/>
        <a:lstStyle/>
        <a:p>
          <a:endParaRPr lang="zh-TW" altLang="en-US"/>
        </a:p>
      </dgm:t>
    </dgm:pt>
    <dgm:pt modelId="{3AF7380D-FCE8-4342-8439-74CD6106E649}" type="sibTrans" cxnId="{E7B7B06C-92FF-4EB7-825A-A61175C2E3BF}">
      <dgm:prSet/>
      <dgm:spPr/>
      <dgm:t>
        <a:bodyPr/>
        <a:lstStyle/>
        <a:p>
          <a:endParaRPr lang="zh-TW" altLang="en-US"/>
        </a:p>
      </dgm:t>
    </dgm:pt>
    <dgm:pt modelId="{09386F08-EF07-4496-AE50-D572FF54382D}">
      <dgm:prSet phldrT="[文字]"/>
      <dgm:spPr/>
      <dgm:t>
        <a:bodyPr/>
        <a:lstStyle/>
        <a:p>
          <a:r>
            <a:rPr lang="zh-TW" altLang="en-US" dirty="0" smtClean="0"/>
            <a:t>填滿空格</a:t>
          </a:r>
          <a:endParaRPr lang="zh-TW" altLang="en-US" dirty="0"/>
        </a:p>
      </dgm:t>
    </dgm:pt>
    <dgm:pt modelId="{AAED7300-1299-4457-8594-29FF267B1411}" type="parTrans" cxnId="{14B6D40E-9B90-4003-9D1A-EAC029EB5830}">
      <dgm:prSet/>
      <dgm:spPr/>
      <dgm:t>
        <a:bodyPr/>
        <a:lstStyle/>
        <a:p>
          <a:endParaRPr lang="zh-TW" altLang="en-US"/>
        </a:p>
      </dgm:t>
    </dgm:pt>
    <dgm:pt modelId="{B5A32BDB-02A7-44FD-B926-4D91C0028737}" type="sibTrans" cxnId="{14B6D40E-9B90-4003-9D1A-EAC029EB5830}">
      <dgm:prSet/>
      <dgm:spPr/>
      <dgm:t>
        <a:bodyPr/>
        <a:lstStyle/>
        <a:p>
          <a:endParaRPr lang="zh-TW" altLang="en-US"/>
        </a:p>
      </dgm:t>
    </dgm:pt>
    <dgm:pt modelId="{A2D05FEA-B894-4E7A-9520-4FAAAB9AC54E}">
      <dgm:prSet phldrT="[文字]" custT="1"/>
      <dgm:spPr/>
      <dgm:t>
        <a:bodyPr/>
        <a:lstStyle/>
        <a:p>
          <a:r>
            <a:rPr lang="zh-TW" altLang="en-US" sz="2400" dirty="0" smtClean="0">
              <a:hlinkClick xmlns:r="http://schemas.openxmlformats.org/officeDocument/2006/relationships" r:id="rId3" action="ppaction://hlinkfile"/>
            </a:rPr>
            <a:t>投標須知</a:t>
          </a:r>
          <a:endParaRPr lang="zh-TW" altLang="en-US" sz="2400" dirty="0"/>
        </a:p>
      </dgm:t>
    </dgm:pt>
    <dgm:pt modelId="{BE378007-AC3D-4CD1-8D57-621BC8CEAD11}" type="par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9B8F3D1D-BE49-445E-AD6C-DD2C56986B0B}" type="sib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9B67BF60-AF40-44CA-B59E-A071404EDD32}">
      <dgm:prSet phldrT="[文字]"/>
      <dgm:spPr/>
      <dgm:t>
        <a:bodyPr/>
        <a:lstStyle/>
        <a:p>
          <a:r>
            <a:rPr lang="en-US" altLang="zh-TW" dirty="0" smtClean="0"/>
            <a:t>1041207</a:t>
          </a:r>
          <a:r>
            <a:rPr lang="zh-TW" altLang="en-US" dirty="0" smtClean="0"/>
            <a:t>版</a:t>
          </a:r>
          <a:endParaRPr lang="zh-TW" altLang="en-US" dirty="0"/>
        </a:p>
      </dgm:t>
    </dgm:pt>
    <dgm:pt modelId="{E6EE1874-5BA9-48FF-B1F7-3294A11DDF75}" type="par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D1B93259-932C-4203-AFEE-B51BC39EF54F}" type="sib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B1B6DF5A-D1AB-4477-AD57-F52A6D2E0927}">
      <dgm:prSet phldrT="[文字]"/>
      <dgm:spPr/>
      <dgm:t>
        <a:bodyPr/>
        <a:lstStyle/>
        <a:p>
          <a:r>
            <a:rPr lang="zh-TW" altLang="en-US" dirty="0" smtClean="0"/>
            <a:t>填滿空格</a:t>
          </a:r>
          <a:endParaRPr lang="zh-TW" altLang="en-US" dirty="0"/>
        </a:p>
      </dgm:t>
    </dgm:pt>
    <dgm:pt modelId="{D619527E-0DEA-4979-874C-E102954C6FC6}" type="parTrans" cxnId="{F6B805A6-02F9-4711-AD43-B14377C3D4D8}">
      <dgm:prSet/>
      <dgm:spPr/>
      <dgm:t>
        <a:bodyPr/>
        <a:lstStyle/>
        <a:p>
          <a:endParaRPr lang="zh-TW" altLang="en-US"/>
        </a:p>
      </dgm:t>
    </dgm:pt>
    <dgm:pt modelId="{48B9241A-75D4-4FC9-A3E3-B7EE595F29C5}" type="sibTrans" cxnId="{F6B805A6-02F9-4711-AD43-B14377C3D4D8}">
      <dgm:prSet/>
      <dgm:spPr/>
      <dgm:t>
        <a:bodyPr/>
        <a:lstStyle/>
        <a:p>
          <a:endParaRPr lang="zh-TW" altLang="en-US"/>
        </a:p>
      </dgm:t>
    </dgm:pt>
    <dgm:pt modelId="{32812F9B-2C12-4B59-B340-AD939A5F7DD3}">
      <dgm:prSet phldrT="[文字]"/>
      <dgm:spPr/>
      <dgm:t>
        <a:bodyPr/>
        <a:lstStyle/>
        <a:p>
          <a:r>
            <a:rPr lang="zh-TW" altLang="en-US" dirty="0" smtClean="0"/>
            <a:t>案號分類</a:t>
          </a:r>
          <a:endParaRPr lang="zh-TW" altLang="en-US" dirty="0"/>
        </a:p>
      </dgm:t>
    </dgm:pt>
    <dgm:pt modelId="{89DBA507-58B1-4F4F-94AC-4A8DC52F93E3}" type="sibTrans" cxnId="{F0455886-4ACB-4410-8D8C-7DC34A9CDD65}">
      <dgm:prSet/>
      <dgm:spPr/>
      <dgm:t>
        <a:bodyPr/>
        <a:lstStyle/>
        <a:p>
          <a:endParaRPr lang="zh-TW" altLang="en-US"/>
        </a:p>
      </dgm:t>
    </dgm:pt>
    <dgm:pt modelId="{DA77FD6F-97AF-4B2A-AA1B-241B94DB7779}" type="parTrans" cxnId="{F0455886-4ACB-4410-8D8C-7DC34A9CDD65}">
      <dgm:prSet/>
      <dgm:spPr/>
      <dgm:t>
        <a:bodyPr/>
        <a:lstStyle/>
        <a:p>
          <a:endParaRPr lang="zh-TW" altLang="en-US"/>
        </a:p>
      </dgm:t>
    </dgm:pt>
    <dgm:pt modelId="{FBF8C315-2CAD-4600-A7AF-A7BFF48747E6}">
      <dgm:prSet phldrT="[文字]"/>
      <dgm:spPr/>
      <dgm:t>
        <a:bodyPr/>
        <a:lstStyle/>
        <a:p>
          <a:r>
            <a:rPr lang="zh-TW" altLang="en-US" dirty="0" smtClean="0"/>
            <a:t>採購名稱</a:t>
          </a:r>
          <a:endParaRPr lang="zh-TW" altLang="en-US" dirty="0"/>
        </a:p>
      </dgm:t>
    </dgm:pt>
    <dgm:pt modelId="{920CBE1C-B76E-4AC2-AECE-94A0130B0246}" type="sibTrans" cxnId="{D2E51F80-620B-4321-A70F-0E1C7F150E75}">
      <dgm:prSet/>
      <dgm:spPr/>
      <dgm:t>
        <a:bodyPr/>
        <a:lstStyle/>
        <a:p>
          <a:endParaRPr lang="zh-TW" altLang="en-US"/>
        </a:p>
      </dgm:t>
    </dgm:pt>
    <dgm:pt modelId="{F52F5BC7-1CB1-435B-BD43-B11A1F0BAD81}" type="parTrans" cxnId="{D2E51F80-620B-4321-A70F-0E1C7F150E75}">
      <dgm:prSet/>
      <dgm:spPr/>
      <dgm:t>
        <a:bodyPr/>
        <a:lstStyle/>
        <a:p>
          <a:endParaRPr lang="zh-TW" altLang="en-US"/>
        </a:p>
      </dgm:t>
    </dgm:pt>
    <dgm:pt modelId="{C059C7C7-CE0B-4706-AAF4-4162F5C00782}" type="pres">
      <dgm:prSet presAssocID="{0B614081-E4AF-4307-BF2E-AED17EBF96A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E166583-778D-4481-8AF7-3DBC2764C614}" type="pres">
      <dgm:prSet presAssocID="{EA22C63B-E636-4D61-89E0-CBBB331731FB}" presName="composite" presStyleCnt="0"/>
      <dgm:spPr/>
    </dgm:pt>
    <dgm:pt modelId="{C58677FF-1F55-4464-8D6E-B161FBDA3431}" type="pres">
      <dgm:prSet presAssocID="{EA22C63B-E636-4D61-89E0-CBBB331731F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8F0E68-28EA-4768-A597-FB3B424605C1}" type="pres">
      <dgm:prSet presAssocID="{EA22C63B-E636-4D61-89E0-CBBB331731FB}" presName="descendantText" presStyleLbl="alignAcc1" presStyleIdx="0" presStyleCnt="3" custLinFactNeighborX="-1" custLinFactNeighborY="-25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488E9B-D6F3-40D6-AC2E-5F80083DE529}" type="pres">
      <dgm:prSet presAssocID="{1714E374-D335-4820-8394-71DE4FFF3ACE}" presName="sp" presStyleCnt="0"/>
      <dgm:spPr/>
    </dgm:pt>
    <dgm:pt modelId="{538818E9-5516-43B7-896E-0D087E38C876}" type="pres">
      <dgm:prSet presAssocID="{7BAFFD77-2A63-472B-8EDD-C7F1508495AD}" presName="composite" presStyleCnt="0"/>
      <dgm:spPr/>
    </dgm:pt>
    <dgm:pt modelId="{D7BA0398-0A3D-4BBA-BA80-B5E665BD49AF}" type="pres">
      <dgm:prSet presAssocID="{7BAFFD77-2A63-472B-8EDD-C7F1508495A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5A2A95-E27F-4E03-BBD0-468B05B163B6}" type="pres">
      <dgm:prSet presAssocID="{7BAFFD77-2A63-472B-8EDD-C7F1508495A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57B5BA-B7FE-430E-B751-E56749BE0DA9}" type="pres">
      <dgm:prSet presAssocID="{D5508253-60AB-4EAF-A355-8A5760837266}" presName="sp" presStyleCnt="0"/>
      <dgm:spPr/>
    </dgm:pt>
    <dgm:pt modelId="{8CC8C60D-97D9-4E6D-80BF-A6ACE59E95DA}" type="pres">
      <dgm:prSet presAssocID="{A2D05FEA-B894-4E7A-9520-4FAAAB9AC54E}" presName="composite" presStyleCnt="0"/>
      <dgm:spPr/>
    </dgm:pt>
    <dgm:pt modelId="{1D69A726-F340-420D-BE50-589A34FE115E}" type="pres">
      <dgm:prSet presAssocID="{A2D05FEA-B894-4E7A-9520-4FAAAB9AC54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96C6D2-BB6A-442F-9056-715C94AF9E79}" type="pres">
      <dgm:prSet presAssocID="{A2D05FEA-B894-4E7A-9520-4FAAAB9AC54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30D8259-F5E3-4D44-974A-EDA5477E1A60}" srcId="{0B614081-E4AF-4307-BF2E-AED17EBF96A8}" destId="{A2D05FEA-B894-4E7A-9520-4FAAAB9AC54E}" srcOrd="2" destOrd="0" parTransId="{BE378007-AC3D-4CD1-8D57-621BC8CEAD11}" sibTransId="{9B8F3D1D-BE49-445E-AD6C-DD2C56986B0B}"/>
    <dgm:cxn modelId="{35FF18C0-5A14-4D0B-ADB4-5B0CFE092E22}" type="presOf" srcId="{667209DD-EC60-414E-AC18-65CD0F06ECC1}" destId="{EA5A2A95-E27F-4E03-BBD0-468B05B163B6}" srcOrd="0" destOrd="0" presId="urn:microsoft.com/office/officeart/2005/8/layout/chevron2"/>
    <dgm:cxn modelId="{7725C98E-0364-414A-9122-47298B39A406}" type="presOf" srcId="{7BAFFD77-2A63-472B-8EDD-C7F1508495AD}" destId="{D7BA0398-0A3D-4BBA-BA80-B5E665BD49AF}" srcOrd="0" destOrd="0" presId="urn:microsoft.com/office/officeart/2005/8/layout/chevron2"/>
    <dgm:cxn modelId="{6418D4D9-3E46-4DD6-864C-5B6FD14F8C81}" type="presOf" srcId="{A2D05FEA-B894-4E7A-9520-4FAAAB9AC54E}" destId="{1D69A726-F340-420D-BE50-589A34FE115E}" srcOrd="0" destOrd="0" presId="urn:microsoft.com/office/officeart/2005/8/layout/chevron2"/>
    <dgm:cxn modelId="{D248DAFE-0C5C-433D-9DFE-C62ED8C720DF}" type="presOf" srcId="{EA22C63B-E636-4D61-89E0-CBBB331731FB}" destId="{C58677FF-1F55-4464-8D6E-B161FBDA3431}" srcOrd="0" destOrd="0" presId="urn:microsoft.com/office/officeart/2005/8/layout/chevron2"/>
    <dgm:cxn modelId="{14B6D40E-9B90-4003-9D1A-EAC029EB5830}" srcId="{7BAFFD77-2A63-472B-8EDD-C7F1508495AD}" destId="{09386F08-EF07-4496-AE50-D572FF54382D}" srcOrd="1" destOrd="0" parTransId="{AAED7300-1299-4457-8594-29FF267B1411}" sibTransId="{B5A32BDB-02A7-44FD-B926-4D91C0028737}"/>
    <dgm:cxn modelId="{78CF775E-3C76-429A-A28C-C1DEAB2EA44C}" srcId="{0B614081-E4AF-4307-BF2E-AED17EBF96A8}" destId="{7BAFFD77-2A63-472B-8EDD-C7F1508495AD}" srcOrd="1" destOrd="0" parTransId="{1ECC48BE-1023-4927-A45C-7F079DB0C3BE}" sibTransId="{D5508253-60AB-4EAF-A355-8A5760837266}"/>
    <dgm:cxn modelId="{84FECAA7-A0BD-4C1D-B404-842D1365A5DD}" srcId="{0B614081-E4AF-4307-BF2E-AED17EBF96A8}" destId="{EA22C63B-E636-4D61-89E0-CBBB331731FB}" srcOrd="0" destOrd="0" parTransId="{238F9B6F-13AC-4D10-BB96-2B80EC15F0CB}" sibTransId="{1714E374-D335-4820-8394-71DE4FFF3ACE}"/>
    <dgm:cxn modelId="{788B98B5-412B-4391-9323-7D6C8C364366}" type="presOf" srcId="{B1B6DF5A-D1AB-4477-AD57-F52A6D2E0927}" destId="{0F96C6D2-BB6A-442F-9056-715C94AF9E79}" srcOrd="0" destOrd="1" presId="urn:microsoft.com/office/officeart/2005/8/layout/chevron2"/>
    <dgm:cxn modelId="{E7B7B06C-92FF-4EB7-825A-A61175C2E3BF}" srcId="{7BAFFD77-2A63-472B-8EDD-C7F1508495AD}" destId="{667209DD-EC60-414E-AC18-65CD0F06ECC1}" srcOrd="0" destOrd="0" parTransId="{C4142172-B36D-4A37-B935-CAE76945FF70}" sibTransId="{3AF7380D-FCE8-4342-8439-74CD6106E649}"/>
    <dgm:cxn modelId="{E39F348E-7174-4327-BC5A-19079FD3B9D6}" srcId="{A2D05FEA-B894-4E7A-9520-4FAAAB9AC54E}" destId="{9B67BF60-AF40-44CA-B59E-A071404EDD32}" srcOrd="0" destOrd="0" parTransId="{E6EE1874-5BA9-48FF-B1F7-3294A11DDF75}" sibTransId="{D1B93259-932C-4203-AFEE-B51BC39EF54F}"/>
    <dgm:cxn modelId="{39ACDB64-53F0-42F4-8286-CB53566458A3}" type="presOf" srcId="{09386F08-EF07-4496-AE50-D572FF54382D}" destId="{EA5A2A95-E27F-4E03-BBD0-468B05B163B6}" srcOrd="0" destOrd="1" presId="urn:microsoft.com/office/officeart/2005/8/layout/chevron2"/>
    <dgm:cxn modelId="{77E64342-0531-4A98-9C56-CB2E61287356}" type="presOf" srcId="{9B67BF60-AF40-44CA-B59E-A071404EDD32}" destId="{0F96C6D2-BB6A-442F-9056-715C94AF9E79}" srcOrd="0" destOrd="0" presId="urn:microsoft.com/office/officeart/2005/8/layout/chevron2"/>
    <dgm:cxn modelId="{D2E51F80-620B-4321-A70F-0E1C7F150E75}" srcId="{EA22C63B-E636-4D61-89E0-CBBB331731FB}" destId="{FBF8C315-2CAD-4600-A7AF-A7BFF48747E6}" srcOrd="0" destOrd="0" parTransId="{F52F5BC7-1CB1-435B-BD43-B11A1F0BAD81}" sibTransId="{920CBE1C-B76E-4AC2-AECE-94A0130B0246}"/>
    <dgm:cxn modelId="{F6B805A6-02F9-4711-AD43-B14377C3D4D8}" srcId="{A2D05FEA-B894-4E7A-9520-4FAAAB9AC54E}" destId="{B1B6DF5A-D1AB-4477-AD57-F52A6D2E0927}" srcOrd="1" destOrd="0" parTransId="{D619527E-0DEA-4979-874C-E102954C6FC6}" sibTransId="{48B9241A-75D4-4FC9-A3E3-B7EE595F29C5}"/>
    <dgm:cxn modelId="{EA6988D8-51A0-4ECB-B7D6-685DBE43ED81}" type="presOf" srcId="{FBF8C315-2CAD-4600-A7AF-A7BFF48747E6}" destId="{5B8F0E68-28EA-4768-A597-FB3B424605C1}" srcOrd="0" destOrd="0" presId="urn:microsoft.com/office/officeart/2005/8/layout/chevron2"/>
    <dgm:cxn modelId="{F33443A9-602E-40D4-9952-F865B11BC27B}" type="presOf" srcId="{32812F9B-2C12-4B59-B340-AD939A5F7DD3}" destId="{5B8F0E68-28EA-4768-A597-FB3B424605C1}" srcOrd="0" destOrd="1" presId="urn:microsoft.com/office/officeart/2005/8/layout/chevron2"/>
    <dgm:cxn modelId="{F0455886-4ACB-4410-8D8C-7DC34A9CDD65}" srcId="{EA22C63B-E636-4D61-89E0-CBBB331731FB}" destId="{32812F9B-2C12-4B59-B340-AD939A5F7DD3}" srcOrd="1" destOrd="0" parTransId="{DA77FD6F-97AF-4B2A-AA1B-241B94DB7779}" sibTransId="{89DBA507-58B1-4F4F-94AC-4A8DC52F93E3}"/>
    <dgm:cxn modelId="{51503107-AA06-41B5-9894-53C49F015AEF}" type="presOf" srcId="{0B614081-E4AF-4307-BF2E-AED17EBF96A8}" destId="{C059C7C7-CE0B-4706-AAF4-4162F5C00782}" srcOrd="0" destOrd="0" presId="urn:microsoft.com/office/officeart/2005/8/layout/chevron2"/>
    <dgm:cxn modelId="{B06D4C2D-9A11-42D7-AFC0-82D9D370622E}" type="presParOf" srcId="{C059C7C7-CE0B-4706-AAF4-4162F5C00782}" destId="{2E166583-778D-4481-8AF7-3DBC2764C614}" srcOrd="0" destOrd="0" presId="urn:microsoft.com/office/officeart/2005/8/layout/chevron2"/>
    <dgm:cxn modelId="{2352E055-A23B-4B0D-B119-9B12A4653301}" type="presParOf" srcId="{2E166583-778D-4481-8AF7-3DBC2764C614}" destId="{C58677FF-1F55-4464-8D6E-B161FBDA3431}" srcOrd="0" destOrd="0" presId="urn:microsoft.com/office/officeart/2005/8/layout/chevron2"/>
    <dgm:cxn modelId="{DFDF8759-AAE1-4FB6-A79D-7E2C50F524F5}" type="presParOf" srcId="{2E166583-778D-4481-8AF7-3DBC2764C614}" destId="{5B8F0E68-28EA-4768-A597-FB3B424605C1}" srcOrd="1" destOrd="0" presId="urn:microsoft.com/office/officeart/2005/8/layout/chevron2"/>
    <dgm:cxn modelId="{BB1CDA76-FCA9-4A7E-ACB1-4FE30471507F}" type="presParOf" srcId="{C059C7C7-CE0B-4706-AAF4-4162F5C00782}" destId="{0C488E9B-D6F3-40D6-AC2E-5F80083DE529}" srcOrd="1" destOrd="0" presId="urn:microsoft.com/office/officeart/2005/8/layout/chevron2"/>
    <dgm:cxn modelId="{9723B94A-2F1E-4D5E-B89A-1BFE178CE1C7}" type="presParOf" srcId="{C059C7C7-CE0B-4706-AAF4-4162F5C00782}" destId="{538818E9-5516-43B7-896E-0D087E38C876}" srcOrd="2" destOrd="0" presId="urn:microsoft.com/office/officeart/2005/8/layout/chevron2"/>
    <dgm:cxn modelId="{7BA6BCB9-8A41-4AE5-A20F-B416FD67DEBE}" type="presParOf" srcId="{538818E9-5516-43B7-896E-0D087E38C876}" destId="{D7BA0398-0A3D-4BBA-BA80-B5E665BD49AF}" srcOrd="0" destOrd="0" presId="urn:microsoft.com/office/officeart/2005/8/layout/chevron2"/>
    <dgm:cxn modelId="{6712FF39-E072-4E0B-BE2F-B644F30F80BB}" type="presParOf" srcId="{538818E9-5516-43B7-896E-0D087E38C876}" destId="{EA5A2A95-E27F-4E03-BBD0-468B05B163B6}" srcOrd="1" destOrd="0" presId="urn:microsoft.com/office/officeart/2005/8/layout/chevron2"/>
    <dgm:cxn modelId="{F069E224-D91A-4A09-AB1C-E607373C713B}" type="presParOf" srcId="{C059C7C7-CE0B-4706-AAF4-4162F5C00782}" destId="{EA57B5BA-B7FE-430E-B751-E56749BE0DA9}" srcOrd="3" destOrd="0" presId="urn:microsoft.com/office/officeart/2005/8/layout/chevron2"/>
    <dgm:cxn modelId="{5F529F26-ADAC-47DE-8C58-6F4F98132839}" type="presParOf" srcId="{C059C7C7-CE0B-4706-AAF4-4162F5C00782}" destId="{8CC8C60D-97D9-4E6D-80BF-A6ACE59E95DA}" srcOrd="4" destOrd="0" presId="urn:microsoft.com/office/officeart/2005/8/layout/chevron2"/>
    <dgm:cxn modelId="{20F1F614-B76E-4654-AC8E-BDF73994DB1A}" type="presParOf" srcId="{8CC8C60D-97D9-4E6D-80BF-A6ACE59E95DA}" destId="{1D69A726-F340-420D-BE50-589A34FE115E}" srcOrd="0" destOrd="0" presId="urn:microsoft.com/office/officeart/2005/8/layout/chevron2"/>
    <dgm:cxn modelId="{FC21DF91-CC41-4687-85EC-0DC28D467ACA}" type="presParOf" srcId="{8CC8C60D-97D9-4E6D-80BF-A6ACE59E95DA}" destId="{0F96C6D2-BB6A-442F-9056-715C94AF9E7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614081-E4AF-4307-BF2E-AED17EBF96A8}" type="doc">
      <dgm:prSet loTypeId="urn:microsoft.com/office/officeart/2005/8/layout/chevron2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zh-TW" altLang="en-US"/>
        </a:p>
      </dgm:t>
    </dgm:pt>
    <dgm:pt modelId="{EA22C63B-E636-4D61-89E0-CBBB331731FB}">
      <dgm:prSet phldrT="[文字]" custT="1"/>
      <dgm:spPr/>
      <dgm:t>
        <a:bodyPr/>
        <a:lstStyle/>
        <a:p>
          <a:r>
            <a:rPr lang="zh-TW" altLang="en-US" sz="2800" dirty="0" smtClean="0"/>
            <a:t>資格</a:t>
          </a:r>
          <a:endParaRPr lang="zh-TW" altLang="en-US" sz="2800" dirty="0"/>
        </a:p>
      </dgm:t>
    </dgm:pt>
    <dgm:pt modelId="{238F9B6F-13AC-4D10-BB96-2B80EC15F0CB}" type="par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1714E374-D335-4820-8394-71DE4FFF3ACE}" type="sib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7BAFFD77-2A63-472B-8EDD-C7F1508495AD}">
      <dgm:prSet phldrT="[文字]"/>
      <dgm:spPr/>
      <dgm:t>
        <a:bodyPr/>
        <a:lstStyle/>
        <a:p>
          <a:r>
            <a:rPr lang="zh-TW" altLang="en-US" dirty="0" smtClean="0"/>
            <a:t>設計監造</a:t>
          </a:r>
          <a:endParaRPr lang="zh-TW" altLang="en-US" dirty="0"/>
        </a:p>
      </dgm:t>
    </dgm:pt>
    <dgm:pt modelId="{1ECC48BE-1023-4927-A45C-7F079DB0C3BE}" type="par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D5508253-60AB-4EAF-A355-8A5760837266}" type="sib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9B67BF60-AF40-44CA-B59E-A071404EDD32}">
      <dgm:prSet phldrT="[文字]" custT="1"/>
      <dgm:spPr/>
      <dgm:t>
        <a:bodyPr/>
        <a:lstStyle/>
        <a:p>
          <a:r>
            <a:rPr lang="zh-TW" altLang="en-US" sz="3200" dirty="0" smtClean="0">
              <a:hlinkClick xmlns:r="http://schemas.openxmlformats.org/officeDocument/2006/relationships" r:id="rId1" action="ppaction://hlinkfile"/>
            </a:rPr>
            <a:t>教師需求  </a:t>
          </a:r>
          <a:r>
            <a:rPr lang="zh-TW" altLang="en-US" sz="3200" dirty="0" smtClean="0"/>
            <a:t>使用單位需求</a:t>
          </a:r>
          <a:endParaRPr lang="zh-TW" altLang="en-US" sz="3200" dirty="0"/>
        </a:p>
      </dgm:t>
    </dgm:pt>
    <dgm:pt modelId="{E6EE1874-5BA9-48FF-B1F7-3294A11DDF75}" type="par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D1B93259-932C-4203-AFEE-B51BC39EF54F}" type="sib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EB1A463F-57DE-4BA4-98D5-457B97066223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3600" dirty="0" smtClean="0">
              <a:hlinkClick xmlns:r="http://schemas.openxmlformats.org/officeDocument/2006/relationships" r:id="rId2" action="ppaction://hlinkfile"/>
            </a:rPr>
            <a:t>審查表</a:t>
          </a:r>
          <a:endParaRPr lang="zh-TW" altLang="en-US" sz="2400" dirty="0"/>
        </a:p>
      </dgm:t>
    </dgm:pt>
    <dgm:pt modelId="{DD8327FE-CE0D-4E72-814C-9E7C546AE9C4}" type="parTrans" cxnId="{1CD4E443-26E7-47CE-83E2-1822957B1D2F}">
      <dgm:prSet/>
      <dgm:spPr/>
      <dgm:t>
        <a:bodyPr/>
        <a:lstStyle/>
        <a:p>
          <a:endParaRPr lang="zh-TW" altLang="en-US"/>
        </a:p>
      </dgm:t>
    </dgm:pt>
    <dgm:pt modelId="{97DE0A2B-4D1A-42DB-BAEF-A7EE23BD796F}" type="sibTrans" cxnId="{1CD4E443-26E7-47CE-83E2-1822957B1D2F}">
      <dgm:prSet/>
      <dgm:spPr/>
      <dgm:t>
        <a:bodyPr/>
        <a:lstStyle/>
        <a:p>
          <a:endParaRPr lang="zh-TW" altLang="en-US"/>
        </a:p>
      </dgm:t>
    </dgm:pt>
    <dgm:pt modelId="{B25082CB-A216-4EE8-AD80-9646413E4608}">
      <dgm:prSet custT="1"/>
      <dgm:spPr/>
      <dgm:t>
        <a:bodyPr/>
        <a:lstStyle/>
        <a:p>
          <a:r>
            <a:rPr lang="zh-TW" altLang="en-US" sz="3600" dirty="0" smtClean="0">
              <a:hlinkClick xmlns:r="http://schemas.openxmlformats.org/officeDocument/2006/relationships" r:id="rId3" action="ppaction://hlinkfile"/>
            </a:rPr>
            <a:t>費用詳細表</a:t>
          </a:r>
          <a:endParaRPr lang="zh-TW" altLang="en-US" sz="3600" dirty="0"/>
        </a:p>
      </dgm:t>
    </dgm:pt>
    <dgm:pt modelId="{76756D3D-3588-4D6F-B9C0-8FE8558DCD2E}" type="parTrans" cxnId="{6AAD4D31-7CF2-44F4-B978-0D9B929C84C0}">
      <dgm:prSet/>
      <dgm:spPr/>
      <dgm:t>
        <a:bodyPr/>
        <a:lstStyle/>
        <a:p>
          <a:endParaRPr lang="zh-TW" altLang="en-US"/>
        </a:p>
      </dgm:t>
    </dgm:pt>
    <dgm:pt modelId="{6740837A-C9E4-437D-92D3-26BE51AE2CD0}" type="sibTrans" cxnId="{6AAD4D31-7CF2-44F4-B978-0D9B929C84C0}">
      <dgm:prSet/>
      <dgm:spPr/>
      <dgm:t>
        <a:bodyPr/>
        <a:lstStyle/>
        <a:p>
          <a:endParaRPr lang="zh-TW" altLang="en-US"/>
        </a:p>
      </dgm:t>
    </dgm:pt>
    <dgm:pt modelId="{A2D05FEA-B894-4E7A-9520-4FAAAB9AC54E}">
      <dgm:prSet phldrT="[文字]" custT="1"/>
      <dgm:spPr/>
      <dgm:t>
        <a:bodyPr/>
        <a:lstStyle/>
        <a:p>
          <a:pPr eaLnBrk="1" latinLnBrk="0"/>
          <a:r>
            <a:rPr lang="zh-TW" altLang="en-US" sz="3200" dirty="0" smtClean="0"/>
            <a:t>需求</a:t>
          </a:r>
          <a:endParaRPr lang="zh-TW" altLang="en-US" sz="3200" dirty="0"/>
        </a:p>
      </dgm:t>
    </dgm:pt>
    <dgm:pt modelId="{9B8F3D1D-BE49-445E-AD6C-DD2C56986B0B}" type="sib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BE378007-AC3D-4CD1-8D57-621BC8CEAD11}" type="par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73A50181-EA36-4D65-BEA4-2638A6436A94}" type="pres">
      <dgm:prSet presAssocID="{0B614081-E4AF-4307-BF2E-AED17EBF96A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D986B9B-3FE2-4F51-88E7-84D86175A652}" type="pres">
      <dgm:prSet presAssocID="{EA22C63B-E636-4D61-89E0-CBBB331731FB}" presName="composite" presStyleCnt="0"/>
      <dgm:spPr/>
      <dgm:t>
        <a:bodyPr/>
        <a:lstStyle/>
        <a:p>
          <a:endParaRPr lang="zh-TW" altLang="en-US"/>
        </a:p>
      </dgm:t>
    </dgm:pt>
    <dgm:pt modelId="{EDCD9522-7008-4861-A2C0-EECF9311303D}" type="pres">
      <dgm:prSet presAssocID="{EA22C63B-E636-4D61-89E0-CBBB331731F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9E94CC-EAE9-40EB-AEE3-AC3082D55309}" type="pres">
      <dgm:prSet presAssocID="{EA22C63B-E636-4D61-89E0-CBBB331731F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CB9C60-4E31-4E3D-8553-47FAFAC3AC11}" type="pres">
      <dgm:prSet presAssocID="{1714E374-D335-4820-8394-71DE4FFF3ACE}" presName="sp" presStyleCnt="0"/>
      <dgm:spPr/>
      <dgm:t>
        <a:bodyPr/>
        <a:lstStyle/>
        <a:p>
          <a:endParaRPr lang="zh-TW" altLang="en-US"/>
        </a:p>
      </dgm:t>
    </dgm:pt>
    <dgm:pt modelId="{D515CC82-349A-43C0-8620-E0F8B674AFDF}" type="pres">
      <dgm:prSet presAssocID="{7BAFFD77-2A63-472B-8EDD-C7F1508495AD}" presName="composite" presStyleCnt="0"/>
      <dgm:spPr/>
      <dgm:t>
        <a:bodyPr/>
        <a:lstStyle/>
        <a:p>
          <a:endParaRPr lang="zh-TW" altLang="en-US"/>
        </a:p>
      </dgm:t>
    </dgm:pt>
    <dgm:pt modelId="{FE9C5528-BBAD-4F7B-9419-56DDF2087D2D}" type="pres">
      <dgm:prSet presAssocID="{7BAFFD77-2A63-472B-8EDD-C7F1508495A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F4A400-7C44-40BE-8785-7BEE1E9C7068}" type="pres">
      <dgm:prSet presAssocID="{7BAFFD77-2A63-472B-8EDD-C7F1508495A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512C5D-D2B1-4AF2-A0AE-7DACBE7DA7CA}" type="pres">
      <dgm:prSet presAssocID="{D5508253-60AB-4EAF-A355-8A5760837266}" presName="sp" presStyleCnt="0"/>
      <dgm:spPr/>
      <dgm:t>
        <a:bodyPr/>
        <a:lstStyle/>
        <a:p>
          <a:endParaRPr lang="zh-TW" altLang="en-US"/>
        </a:p>
      </dgm:t>
    </dgm:pt>
    <dgm:pt modelId="{12FD9CA1-0CF6-47A2-BB6F-5BA55BA50B7B}" type="pres">
      <dgm:prSet presAssocID="{A2D05FEA-B894-4E7A-9520-4FAAAB9AC54E}" presName="composite" presStyleCnt="0"/>
      <dgm:spPr/>
      <dgm:t>
        <a:bodyPr/>
        <a:lstStyle/>
        <a:p>
          <a:endParaRPr lang="zh-TW" altLang="en-US"/>
        </a:p>
      </dgm:t>
    </dgm:pt>
    <dgm:pt modelId="{E35747B7-B20F-48BF-AAD9-F3A45A587969}" type="pres">
      <dgm:prSet presAssocID="{A2D05FEA-B894-4E7A-9520-4FAAAB9AC54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D8DE9E-FB16-4F64-8384-A44E3B161DDB}" type="pres">
      <dgm:prSet presAssocID="{A2D05FEA-B894-4E7A-9520-4FAAAB9AC54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4EC18EC-CE60-48F0-9F3E-5A50F39C296B}" type="presOf" srcId="{EB1A463F-57DE-4BA4-98D5-457B97066223}" destId="{8A9E94CC-EAE9-40EB-AEE3-AC3082D55309}" srcOrd="0" destOrd="0" presId="urn:microsoft.com/office/officeart/2005/8/layout/chevron2"/>
    <dgm:cxn modelId="{E33B9F75-E5C2-438E-A474-B29B0AD0CF93}" type="presOf" srcId="{7BAFFD77-2A63-472B-8EDD-C7F1508495AD}" destId="{FE9C5528-BBAD-4F7B-9419-56DDF2087D2D}" srcOrd="0" destOrd="0" presId="urn:microsoft.com/office/officeart/2005/8/layout/chevron2"/>
    <dgm:cxn modelId="{030D8259-F5E3-4D44-974A-EDA5477E1A60}" srcId="{0B614081-E4AF-4307-BF2E-AED17EBF96A8}" destId="{A2D05FEA-B894-4E7A-9520-4FAAAB9AC54E}" srcOrd="2" destOrd="0" parTransId="{BE378007-AC3D-4CD1-8D57-621BC8CEAD11}" sibTransId="{9B8F3D1D-BE49-445E-AD6C-DD2C56986B0B}"/>
    <dgm:cxn modelId="{6AAD4D31-7CF2-44F4-B978-0D9B929C84C0}" srcId="{7BAFFD77-2A63-472B-8EDD-C7F1508495AD}" destId="{B25082CB-A216-4EE8-AD80-9646413E4608}" srcOrd="0" destOrd="0" parTransId="{76756D3D-3588-4D6F-B9C0-8FE8558DCD2E}" sibTransId="{6740837A-C9E4-437D-92D3-26BE51AE2CD0}"/>
    <dgm:cxn modelId="{AEE6E1B1-6AF5-4CBD-BFB6-58C79AAA5E52}" type="presOf" srcId="{9B67BF60-AF40-44CA-B59E-A071404EDD32}" destId="{C1D8DE9E-FB16-4F64-8384-A44E3B161DDB}" srcOrd="0" destOrd="0" presId="urn:microsoft.com/office/officeart/2005/8/layout/chevron2"/>
    <dgm:cxn modelId="{0245CFBD-6440-4307-8DC5-BFA6D01F570F}" type="presOf" srcId="{0B614081-E4AF-4307-BF2E-AED17EBF96A8}" destId="{73A50181-EA36-4D65-BEA4-2638A6436A94}" srcOrd="0" destOrd="0" presId="urn:microsoft.com/office/officeart/2005/8/layout/chevron2"/>
    <dgm:cxn modelId="{78CF775E-3C76-429A-A28C-C1DEAB2EA44C}" srcId="{0B614081-E4AF-4307-BF2E-AED17EBF96A8}" destId="{7BAFFD77-2A63-472B-8EDD-C7F1508495AD}" srcOrd="1" destOrd="0" parTransId="{1ECC48BE-1023-4927-A45C-7F079DB0C3BE}" sibTransId="{D5508253-60AB-4EAF-A355-8A5760837266}"/>
    <dgm:cxn modelId="{1CD4E443-26E7-47CE-83E2-1822957B1D2F}" srcId="{EA22C63B-E636-4D61-89E0-CBBB331731FB}" destId="{EB1A463F-57DE-4BA4-98D5-457B97066223}" srcOrd="0" destOrd="0" parTransId="{DD8327FE-CE0D-4E72-814C-9E7C546AE9C4}" sibTransId="{97DE0A2B-4D1A-42DB-BAEF-A7EE23BD796F}"/>
    <dgm:cxn modelId="{84FECAA7-A0BD-4C1D-B404-842D1365A5DD}" srcId="{0B614081-E4AF-4307-BF2E-AED17EBF96A8}" destId="{EA22C63B-E636-4D61-89E0-CBBB331731FB}" srcOrd="0" destOrd="0" parTransId="{238F9B6F-13AC-4D10-BB96-2B80EC15F0CB}" sibTransId="{1714E374-D335-4820-8394-71DE4FFF3ACE}"/>
    <dgm:cxn modelId="{6214A5D1-EF42-46C1-93B2-13AEF381AF36}" type="presOf" srcId="{B25082CB-A216-4EE8-AD80-9646413E4608}" destId="{CEF4A400-7C44-40BE-8785-7BEE1E9C7068}" srcOrd="0" destOrd="0" presId="urn:microsoft.com/office/officeart/2005/8/layout/chevron2"/>
    <dgm:cxn modelId="{E39F348E-7174-4327-BC5A-19079FD3B9D6}" srcId="{A2D05FEA-B894-4E7A-9520-4FAAAB9AC54E}" destId="{9B67BF60-AF40-44CA-B59E-A071404EDD32}" srcOrd="0" destOrd="0" parTransId="{E6EE1874-5BA9-48FF-B1F7-3294A11DDF75}" sibTransId="{D1B93259-932C-4203-AFEE-B51BC39EF54F}"/>
    <dgm:cxn modelId="{6DF26EF8-3230-4ABB-8C74-9203E3C448C1}" type="presOf" srcId="{A2D05FEA-B894-4E7A-9520-4FAAAB9AC54E}" destId="{E35747B7-B20F-48BF-AAD9-F3A45A587969}" srcOrd="0" destOrd="0" presId="urn:microsoft.com/office/officeart/2005/8/layout/chevron2"/>
    <dgm:cxn modelId="{5DC80B74-6518-4669-8978-38010A0614DE}" type="presOf" srcId="{EA22C63B-E636-4D61-89E0-CBBB331731FB}" destId="{EDCD9522-7008-4861-A2C0-EECF9311303D}" srcOrd="0" destOrd="0" presId="urn:microsoft.com/office/officeart/2005/8/layout/chevron2"/>
    <dgm:cxn modelId="{1DCBAE04-E716-4FE1-B82F-A261143F3509}" type="presParOf" srcId="{73A50181-EA36-4D65-BEA4-2638A6436A94}" destId="{1D986B9B-3FE2-4F51-88E7-84D86175A652}" srcOrd="0" destOrd="0" presId="urn:microsoft.com/office/officeart/2005/8/layout/chevron2"/>
    <dgm:cxn modelId="{3581C8ED-B24D-4A26-A5E4-7BA91116F087}" type="presParOf" srcId="{1D986B9B-3FE2-4F51-88E7-84D86175A652}" destId="{EDCD9522-7008-4861-A2C0-EECF9311303D}" srcOrd="0" destOrd="0" presId="urn:microsoft.com/office/officeart/2005/8/layout/chevron2"/>
    <dgm:cxn modelId="{81F3B4A3-F69B-4260-9DBE-4B69D9B66BA6}" type="presParOf" srcId="{1D986B9B-3FE2-4F51-88E7-84D86175A652}" destId="{8A9E94CC-EAE9-40EB-AEE3-AC3082D55309}" srcOrd="1" destOrd="0" presId="urn:microsoft.com/office/officeart/2005/8/layout/chevron2"/>
    <dgm:cxn modelId="{017FF963-2A07-4B61-90F8-F1DEFAC5536F}" type="presParOf" srcId="{73A50181-EA36-4D65-BEA4-2638A6436A94}" destId="{A0CB9C60-4E31-4E3D-8553-47FAFAC3AC11}" srcOrd="1" destOrd="0" presId="urn:microsoft.com/office/officeart/2005/8/layout/chevron2"/>
    <dgm:cxn modelId="{016DB17C-BDC4-4C8A-8355-1A8DDD1ECE75}" type="presParOf" srcId="{73A50181-EA36-4D65-BEA4-2638A6436A94}" destId="{D515CC82-349A-43C0-8620-E0F8B674AFDF}" srcOrd="2" destOrd="0" presId="urn:microsoft.com/office/officeart/2005/8/layout/chevron2"/>
    <dgm:cxn modelId="{CC8D7651-2B9E-4BCF-BDCE-5BA831536962}" type="presParOf" srcId="{D515CC82-349A-43C0-8620-E0F8B674AFDF}" destId="{FE9C5528-BBAD-4F7B-9419-56DDF2087D2D}" srcOrd="0" destOrd="0" presId="urn:microsoft.com/office/officeart/2005/8/layout/chevron2"/>
    <dgm:cxn modelId="{B9E2DE64-CFD9-4F5B-868B-8FFDBE9A39C1}" type="presParOf" srcId="{D515CC82-349A-43C0-8620-E0F8B674AFDF}" destId="{CEF4A400-7C44-40BE-8785-7BEE1E9C7068}" srcOrd="1" destOrd="0" presId="urn:microsoft.com/office/officeart/2005/8/layout/chevron2"/>
    <dgm:cxn modelId="{4736DBD0-67DC-4AA4-8484-11135192238C}" type="presParOf" srcId="{73A50181-EA36-4D65-BEA4-2638A6436A94}" destId="{76512C5D-D2B1-4AF2-A0AE-7DACBE7DA7CA}" srcOrd="3" destOrd="0" presId="urn:microsoft.com/office/officeart/2005/8/layout/chevron2"/>
    <dgm:cxn modelId="{168861C5-CF16-4F8E-A66A-71F154D05A4B}" type="presParOf" srcId="{73A50181-EA36-4D65-BEA4-2638A6436A94}" destId="{12FD9CA1-0CF6-47A2-BB6F-5BA55BA50B7B}" srcOrd="4" destOrd="0" presId="urn:microsoft.com/office/officeart/2005/8/layout/chevron2"/>
    <dgm:cxn modelId="{0D8F1391-94B0-4971-AC7F-20B836D24E3B}" type="presParOf" srcId="{12FD9CA1-0CF6-47A2-BB6F-5BA55BA50B7B}" destId="{E35747B7-B20F-48BF-AAD9-F3A45A587969}" srcOrd="0" destOrd="0" presId="urn:microsoft.com/office/officeart/2005/8/layout/chevron2"/>
    <dgm:cxn modelId="{8316E34A-2169-49AC-A656-D57686C7A5B5}" type="presParOf" srcId="{12FD9CA1-0CF6-47A2-BB6F-5BA55BA50B7B}" destId="{C1D8DE9E-FB16-4F64-8384-A44E3B161DD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B614081-E4AF-4307-BF2E-AED17EBF96A8}" type="doc">
      <dgm:prSet loTypeId="urn:microsoft.com/office/officeart/2005/8/layout/chevron2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zh-TW" altLang="en-US"/>
        </a:p>
      </dgm:t>
    </dgm:pt>
    <dgm:pt modelId="{EA22C63B-E636-4D61-89E0-CBBB331731FB}">
      <dgm:prSet phldrT="[文字]" custT="1"/>
      <dgm:spPr/>
      <dgm:t>
        <a:bodyPr/>
        <a:lstStyle/>
        <a:p>
          <a:r>
            <a:rPr lang="zh-TW" altLang="en-US" sz="2000" dirty="0" smtClean="0">
              <a:hlinkClick xmlns:r="http://schemas.openxmlformats.org/officeDocument/2006/relationships" r:id="rId1" action="ppaction://hlinkfile"/>
            </a:rPr>
            <a:t>評審作業須知</a:t>
          </a:r>
          <a:endParaRPr lang="zh-TW" altLang="en-US" sz="2000" dirty="0"/>
        </a:p>
      </dgm:t>
    </dgm:pt>
    <dgm:pt modelId="{238F9B6F-13AC-4D10-BB96-2B80EC15F0CB}" type="par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1714E374-D335-4820-8394-71DE4FFF3ACE}" type="sib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FBF8C315-2CAD-4600-A7AF-A7BFF48747E6}">
      <dgm:prSet phldrT="[文字]"/>
      <dgm:spPr/>
      <dgm:t>
        <a:bodyPr/>
        <a:lstStyle/>
        <a:p>
          <a:r>
            <a:rPr lang="en-US" altLang="zh-TW" dirty="0" smtClean="0"/>
            <a:t>103(8)</a:t>
          </a:r>
          <a:r>
            <a:rPr lang="zh-TW" altLang="en-US" dirty="0" smtClean="0"/>
            <a:t>標準作業程序附錄</a:t>
          </a:r>
          <a:r>
            <a:rPr lang="en-US" altLang="zh-TW" dirty="0" smtClean="0"/>
            <a:t>D.14</a:t>
          </a:r>
          <a:endParaRPr lang="zh-TW" altLang="en-US" dirty="0"/>
        </a:p>
      </dgm:t>
    </dgm:pt>
    <dgm:pt modelId="{F52F5BC7-1CB1-435B-BD43-B11A1F0BAD81}" type="parTrans" cxnId="{D2E51F80-620B-4321-A70F-0E1C7F150E75}">
      <dgm:prSet/>
      <dgm:spPr/>
      <dgm:t>
        <a:bodyPr/>
        <a:lstStyle/>
        <a:p>
          <a:endParaRPr lang="zh-TW" altLang="en-US"/>
        </a:p>
      </dgm:t>
    </dgm:pt>
    <dgm:pt modelId="{920CBE1C-B76E-4AC2-AECE-94A0130B0246}" type="sibTrans" cxnId="{D2E51F80-620B-4321-A70F-0E1C7F150E75}">
      <dgm:prSet/>
      <dgm:spPr/>
      <dgm:t>
        <a:bodyPr/>
        <a:lstStyle/>
        <a:p>
          <a:endParaRPr lang="zh-TW" altLang="en-US"/>
        </a:p>
      </dgm:t>
    </dgm:pt>
    <dgm:pt modelId="{32812F9B-2C12-4B59-B340-AD939A5F7DD3}">
      <dgm:prSet phldrT="[文字]"/>
      <dgm:spPr/>
      <dgm:t>
        <a:bodyPr/>
        <a:lstStyle/>
        <a:p>
          <a:r>
            <a:rPr lang="zh-TW" altLang="en-US" dirty="0" smtClean="0"/>
            <a:t>配合投標須知</a:t>
          </a:r>
          <a:r>
            <a:rPr lang="en-US" altLang="zh-TW" dirty="0" smtClean="0"/>
            <a:t>5.64</a:t>
          </a:r>
          <a:endParaRPr lang="zh-TW" altLang="en-US" dirty="0"/>
        </a:p>
      </dgm:t>
    </dgm:pt>
    <dgm:pt modelId="{DA77FD6F-97AF-4B2A-AA1B-241B94DB7779}" type="parTrans" cxnId="{F0455886-4ACB-4410-8D8C-7DC34A9CDD65}">
      <dgm:prSet/>
      <dgm:spPr/>
      <dgm:t>
        <a:bodyPr/>
        <a:lstStyle/>
        <a:p>
          <a:endParaRPr lang="zh-TW" altLang="en-US"/>
        </a:p>
      </dgm:t>
    </dgm:pt>
    <dgm:pt modelId="{89DBA507-58B1-4F4F-94AC-4A8DC52F93E3}" type="sibTrans" cxnId="{F0455886-4ACB-4410-8D8C-7DC34A9CDD65}">
      <dgm:prSet/>
      <dgm:spPr/>
      <dgm:t>
        <a:bodyPr/>
        <a:lstStyle/>
        <a:p>
          <a:endParaRPr lang="zh-TW" altLang="en-US"/>
        </a:p>
      </dgm:t>
    </dgm:pt>
    <dgm:pt modelId="{7BAFFD77-2A63-472B-8EDD-C7F1508495AD}">
      <dgm:prSet phldrT="[文字]" custT="1"/>
      <dgm:spPr/>
      <dgm:t>
        <a:bodyPr/>
        <a:lstStyle/>
        <a:p>
          <a:r>
            <a:rPr lang="zh-TW" altLang="en-US" sz="1800" dirty="0" smtClean="0">
              <a:hlinkClick xmlns:r="http://schemas.openxmlformats.org/officeDocument/2006/relationships" r:id="rId2" action="ppaction://hlinkfile"/>
            </a:rPr>
            <a:t>權責分工表</a:t>
          </a:r>
          <a:endParaRPr lang="zh-TW" altLang="en-US" sz="1800" dirty="0"/>
        </a:p>
      </dgm:t>
    </dgm:pt>
    <dgm:pt modelId="{1ECC48BE-1023-4927-A45C-7F079DB0C3BE}" type="par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D5508253-60AB-4EAF-A355-8A5760837266}" type="sib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667209DD-EC60-414E-AC18-65CD0F06ECC1}">
      <dgm:prSet phldrT="[文字]"/>
      <dgm:spPr/>
      <dgm:t>
        <a:bodyPr/>
        <a:lstStyle/>
        <a:p>
          <a:r>
            <a:rPr lang="en-US" altLang="zh-TW" dirty="0" smtClean="0"/>
            <a:t>1040622</a:t>
          </a:r>
          <a:r>
            <a:rPr lang="zh-TW" altLang="en-US" dirty="0" smtClean="0"/>
            <a:t>版</a:t>
          </a:r>
          <a:endParaRPr lang="zh-TW" altLang="en-US" dirty="0"/>
        </a:p>
      </dgm:t>
    </dgm:pt>
    <dgm:pt modelId="{C4142172-B36D-4A37-B935-CAE76945FF70}" type="parTrans" cxnId="{E7B7B06C-92FF-4EB7-825A-A61175C2E3BF}">
      <dgm:prSet/>
      <dgm:spPr/>
      <dgm:t>
        <a:bodyPr/>
        <a:lstStyle/>
        <a:p>
          <a:endParaRPr lang="zh-TW" altLang="en-US"/>
        </a:p>
      </dgm:t>
    </dgm:pt>
    <dgm:pt modelId="{3AF7380D-FCE8-4342-8439-74CD6106E649}" type="sibTrans" cxnId="{E7B7B06C-92FF-4EB7-825A-A61175C2E3BF}">
      <dgm:prSet/>
      <dgm:spPr/>
      <dgm:t>
        <a:bodyPr/>
        <a:lstStyle/>
        <a:p>
          <a:endParaRPr lang="zh-TW" altLang="en-US"/>
        </a:p>
      </dgm:t>
    </dgm:pt>
    <dgm:pt modelId="{09386F08-EF07-4496-AE50-D572FF54382D}">
      <dgm:prSet phldrT="[文字]"/>
      <dgm:spPr/>
      <dgm:t>
        <a:bodyPr/>
        <a:lstStyle/>
        <a:p>
          <a:r>
            <a:rPr lang="zh-TW" altLang="en-US" dirty="0" smtClean="0"/>
            <a:t>含監造階段</a:t>
          </a:r>
          <a:endParaRPr lang="zh-TW" altLang="en-US" dirty="0"/>
        </a:p>
      </dgm:t>
    </dgm:pt>
    <dgm:pt modelId="{AAED7300-1299-4457-8594-29FF267B1411}" type="parTrans" cxnId="{14B6D40E-9B90-4003-9D1A-EAC029EB5830}">
      <dgm:prSet/>
      <dgm:spPr/>
      <dgm:t>
        <a:bodyPr/>
        <a:lstStyle/>
        <a:p>
          <a:endParaRPr lang="zh-TW" altLang="en-US"/>
        </a:p>
      </dgm:t>
    </dgm:pt>
    <dgm:pt modelId="{B5A32BDB-02A7-44FD-B926-4D91C0028737}" type="sibTrans" cxnId="{14B6D40E-9B90-4003-9D1A-EAC029EB5830}">
      <dgm:prSet/>
      <dgm:spPr/>
      <dgm:t>
        <a:bodyPr/>
        <a:lstStyle/>
        <a:p>
          <a:endParaRPr lang="zh-TW" altLang="en-US"/>
        </a:p>
      </dgm:t>
    </dgm:pt>
    <dgm:pt modelId="{A2D05FEA-B894-4E7A-9520-4FAAAB9AC54E}">
      <dgm:prSet phldrT="[文字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2000" dirty="0" smtClean="0">
              <a:hlinkClick xmlns:r="http://schemas.openxmlformats.org/officeDocument/2006/relationships" r:id="rId3" action="ppaction://hlinkfile"/>
            </a:rPr>
            <a:t>施工及</a:t>
          </a:r>
          <a:endParaRPr lang="en-US" altLang="zh-TW" sz="2000" dirty="0" smtClean="0">
            <a:hlinkClick xmlns:r="http://schemas.openxmlformats.org/officeDocument/2006/relationships" r:id="rId3" action="ppaction://hlinkfile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2000" dirty="0" smtClean="0">
              <a:hlinkClick xmlns:r="http://schemas.openxmlformats.org/officeDocument/2006/relationships" r:id="rId3" action="ppaction://hlinkfile"/>
            </a:rPr>
            <a:t>驗收基準</a:t>
          </a:r>
          <a:endParaRPr lang="zh-TW" altLang="en-US" sz="2000" dirty="0"/>
        </a:p>
      </dgm:t>
    </dgm:pt>
    <dgm:pt modelId="{BE378007-AC3D-4CD1-8D57-621BC8CEAD11}" type="par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9B8F3D1D-BE49-445E-AD6C-DD2C56986B0B}" type="sib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9B67BF60-AF40-44CA-B59E-A071404EDD32}">
      <dgm:prSet phldrT="[文字]"/>
      <dgm:spPr/>
      <dgm:t>
        <a:bodyPr/>
        <a:lstStyle/>
        <a:p>
          <a:r>
            <a:rPr lang="en-US" altLang="zh-TW" dirty="0" smtClean="0"/>
            <a:t>1010629</a:t>
          </a:r>
          <a:r>
            <a:rPr lang="zh-TW" altLang="en-US" dirty="0" smtClean="0"/>
            <a:t>版</a:t>
          </a:r>
          <a:endParaRPr lang="zh-TW" altLang="en-US" dirty="0"/>
        </a:p>
      </dgm:t>
    </dgm:pt>
    <dgm:pt modelId="{E6EE1874-5BA9-48FF-B1F7-3294A11DDF75}" type="par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D1B93259-932C-4203-AFEE-B51BC39EF54F}" type="sib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B1B6DF5A-D1AB-4477-AD57-F52A6D2E0927}">
      <dgm:prSet phldrT="[文字]"/>
      <dgm:spPr/>
      <dgm:t>
        <a:bodyPr/>
        <a:lstStyle/>
        <a:p>
          <a:r>
            <a:rPr lang="zh-TW" altLang="en-US" dirty="0" smtClean="0"/>
            <a:t>注意</a:t>
          </a:r>
          <a:r>
            <a:rPr lang="zh-TW" altLang="en-US" dirty="0" smtClean="0">
              <a:hlinkClick xmlns:r="http://schemas.openxmlformats.org/officeDocument/2006/relationships" r:id="rId4" action="ppaction://hlinkfile"/>
            </a:rPr>
            <a:t>附件表格</a:t>
          </a:r>
          <a:r>
            <a:rPr lang="zh-TW" altLang="en-US" dirty="0" smtClean="0"/>
            <a:t>目錄</a:t>
          </a:r>
          <a:endParaRPr lang="zh-TW" altLang="en-US" dirty="0"/>
        </a:p>
      </dgm:t>
    </dgm:pt>
    <dgm:pt modelId="{D619527E-0DEA-4979-874C-E102954C6FC6}" type="parTrans" cxnId="{F6B805A6-02F9-4711-AD43-B14377C3D4D8}">
      <dgm:prSet/>
      <dgm:spPr/>
      <dgm:t>
        <a:bodyPr/>
        <a:lstStyle/>
        <a:p>
          <a:endParaRPr lang="zh-TW" altLang="en-US"/>
        </a:p>
      </dgm:t>
    </dgm:pt>
    <dgm:pt modelId="{48B9241A-75D4-4FC9-A3E3-B7EE595F29C5}" type="sibTrans" cxnId="{F6B805A6-02F9-4711-AD43-B14377C3D4D8}">
      <dgm:prSet/>
      <dgm:spPr/>
      <dgm:t>
        <a:bodyPr/>
        <a:lstStyle/>
        <a:p>
          <a:endParaRPr lang="zh-TW" altLang="en-US"/>
        </a:p>
      </dgm:t>
    </dgm:pt>
    <dgm:pt modelId="{ACED2D83-3914-4AED-BAC6-EA586256D1D4}" type="pres">
      <dgm:prSet presAssocID="{0B614081-E4AF-4307-BF2E-AED17EBF96A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936C5A6-BF31-4D00-88D9-EB5CF3584CC0}" type="pres">
      <dgm:prSet presAssocID="{EA22C63B-E636-4D61-89E0-CBBB331731FB}" presName="composite" presStyleCnt="0"/>
      <dgm:spPr/>
      <dgm:t>
        <a:bodyPr/>
        <a:lstStyle/>
        <a:p>
          <a:endParaRPr lang="zh-TW" altLang="en-US"/>
        </a:p>
      </dgm:t>
    </dgm:pt>
    <dgm:pt modelId="{A7E29E9C-94CE-4EBD-9B3A-E3E3B2B7FABE}" type="pres">
      <dgm:prSet presAssocID="{EA22C63B-E636-4D61-89E0-CBBB331731F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375A94-717D-4E83-878A-7849E4A06905}" type="pres">
      <dgm:prSet presAssocID="{EA22C63B-E636-4D61-89E0-CBBB331731F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97553B-D85D-447B-ADF0-9AE1033503B7}" type="pres">
      <dgm:prSet presAssocID="{1714E374-D335-4820-8394-71DE4FFF3ACE}" presName="sp" presStyleCnt="0"/>
      <dgm:spPr/>
      <dgm:t>
        <a:bodyPr/>
        <a:lstStyle/>
        <a:p>
          <a:endParaRPr lang="zh-TW" altLang="en-US"/>
        </a:p>
      </dgm:t>
    </dgm:pt>
    <dgm:pt modelId="{9DC9E185-E00D-41A1-AAD5-A7F496C38D0F}" type="pres">
      <dgm:prSet presAssocID="{7BAFFD77-2A63-472B-8EDD-C7F1508495AD}" presName="composite" presStyleCnt="0"/>
      <dgm:spPr/>
      <dgm:t>
        <a:bodyPr/>
        <a:lstStyle/>
        <a:p>
          <a:endParaRPr lang="zh-TW" altLang="en-US"/>
        </a:p>
      </dgm:t>
    </dgm:pt>
    <dgm:pt modelId="{3E70EC28-0752-4D5A-8588-F0532D7671A1}" type="pres">
      <dgm:prSet presAssocID="{7BAFFD77-2A63-472B-8EDD-C7F1508495A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D1746A-1B32-48B4-8D09-FB3713B73489}" type="pres">
      <dgm:prSet presAssocID="{7BAFFD77-2A63-472B-8EDD-C7F1508495A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237A5A-E9C6-4168-B9A8-83BDF9A74FDA}" type="pres">
      <dgm:prSet presAssocID="{D5508253-60AB-4EAF-A355-8A5760837266}" presName="sp" presStyleCnt="0"/>
      <dgm:spPr/>
      <dgm:t>
        <a:bodyPr/>
        <a:lstStyle/>
        <a:p>
          <a:endParaRPr lang="zh-TW" altLang="en-US"/>
        </a:p>
      </dgm:t>
    </dgm:pt>
    <dgm:pt modelId="{CF42F295-8433-43E3-981D-72E024443EBD}" type="pres">
      <dgm:prSet presAssocID="{A2D05FEA-B894-4E7A-9520-4FAAAB9AC54E}" presName="composite" presStyleCnt="0"/>
      <dgm:spPr/>
      <dgm:t>
        <a:bodyPr/>
        <a:lstStyle/>
        <a:p>
          <a:endParaRPr lang="zh-TW" altLang="en-US"/>
        </a:p>
      </dgm:t>
    </dgm:pt>
    <dgm:pt modelId="{A843E8A3-19AD-416F-8830-02C186063205}" type="pres">
      <dgm:prSet presAssocID="{A2D05FEA-B894-4E7A-9520-4FAAAB9AC54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D1366D-D9C9-44DD-8B09-3A47E2D7951C}" type="pres">
      <dgm:prSet presAssocID="{A2D05FEA-B894-4E7A-9520-4FAAAB9AC54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F8BEF70-07FE-4F2C-8706-C70E677A54E4}" type="presOf" srcId="{B1B6DF5A-D1AB-4477-AD57-F52A6D2E0927}" destId="{E9D1366D-D9C9-44DD-8B09-3A47E2D7951C}" srcOrd="0" destOrd="1" presId="urn:microsoft.com/office/officeart/2005/8/layout/chevron2"/>
    <dgm:cxn modelId="{D674AADD-E066-4413-8326-53DDA201BD09}" type="presOf" srcId="{9B67BF60-AF40-44CA-B59E-A071404EDD32}" destId="{E9D1366D-D9C9-44DD-8B09-3A47E2D7951C}" srcOrd="0" destOrd="0" presId="urn:microsoft.com/office/officeart/2005/8/layout/chevron2"/>
    <dgm:cxn modelId="{7E19CCF5-C74F-476A-9DD0-9501B8AA6A6F}" type="presOf" srcId="{A2D05FEA-B894-4E7A-9520-4FAAAB9AC54E}" destId="{A843E8A3-19AD-416F-8830-02C186063205}" srcOrd="0" destOrd="0" presId="urn:microsoft.com/office/officeart/2005/8/layout/chevron2"/>
    <dgm:cxn modelId="{7ADFDE06-486E-4D68-A955-CEC7E06D6993}" type="presOf" srcId="{7BAFFD77-2A63-472B-8EDD-C7F1508495AD}" destId="{3E70EC28-0752-4D5A-8588-F0532D7671A1}" srcOrd="0" destOrd="0" presId="urn:microsoft.com/office/officeart/2005/8/layout/chevron2"/>
    <dgm:cxn modelId="{030D8259-F5E3-4D44-974A-EDA5477E1A60}" srcId="{0B614081-E4AF-4307-BF2E-AED17EBF96A8}" destId="{A2D05FEA-B894-4E7A-9520-4FAAAB9AC54E}" srcOrd="2" destOrd="0" parTransId="{BE378007-AC3D-4CD1-8D57-621BC8CEAD11}" sibTransId="{9B8F3D1D-BE49-445E-AD6C-DD2C56986B0B}"/>
    <dgm:cxn modelId="{8CC1F83A-90B0-409F-AF5E-216B82E9431A}" type="presOf" srcId="{EA22C63B-E636-4D61-89E0-CBBB331731FB}" destId="{A7E29E9C-94CE-4EBD-9B3A-E3E3B2B7FABE}" srcOrd="0" destOrd="0" presId="urn:microsoft.com/office/officeart/2005/8/layout/chevron2"/>
    <dgm:cxn modelId="{14B6D40E-9B90-4003-9D1A-EAC029EB5830}" srcId="{7BAFFD77-2A63-472B-8EDD-C7F1508495AD}" destId="{09386F08-EF07-4496-AE50-D572FF54382D}" srcOrd="1" destOrd="0" parTransId="{AAED7300-1299-4457-8594-29FF267B1411}" sibTransId="{B5A32BDB-02A7-44FD-B926-4D91C0028737}"/>
    <dgm:cxn modelId="{78CF775E-3C76-429A-A28C-C1DEAB2EA44C}" srcId="{0B614081-E4AF-4307-BF2E-AED17EBF96A8}" destId="{7BAFFD77-2A63-472B-8EDD-C7F1508495AD}" srcOrd="1" destOrd="0" parTransId="{1ECC48BE-1023-4927-A45C-7F079DB0C3BE}" sibTransId="{D5508253-60AB-4EAF-A355-8A5760837266}"/>
    <dgm:cxn modelId="{42178B22-1072-442E-8B69-52F315180491}" type="presOf" srcId="{09386F08-EF07-4496-AE50-D572FF54382D}" destId="{40D1746A-1B32-48B4-8D09-FB3713B73489}" srcOrd="0" destOrd="1" presId="urn:microsoft.com/office/officeart/2005/8/layout/chevron2"/>
    <dgm:cxn modelId="{84FECAA7-A0BD-4C1D-B404-842D1365A5DD}" srcId="{0B614081-E4AF-4307-BF2E-AED17EBF96A8}" destId="{EA22C63B-E636-4D61-89E0-CBBB331731FB}" srcOrd="0" destOrd="0" parTransId="{238F9B6F-13AC-4D10-BB96-2B80EC15F0CB}" sibTransId="{1714E374-D335-4820-8394-71DE4FFF3ACE}"/>
    <dgm:cxn modelId="{E7B7B06C-92FF-4EB7-825A-A61175C2E3BF}" srcId="{7BAFFD77-2A63-472B-8EDD-C7F1508495AD}" destId="{667209DD-EC60-414E-AC18-65CD0F06ECC1}" srcOrd="0" destOrd="0" parTransId="{C4142172-B36D-4A37-B935-CAE76945FF70}" sibTransId="{3AF7380D-FCE8-4342-8439-74CD6106E649}"/>
    <dgm:cxn modelId="{E39F348E-7174-4327-BC5A-19079FD3B9D6}" srcId="{A2D05FEA-B894-4E7A-9520-4FAAAB9AC54E}" destId="{9B67BF60-AF40-44CA-B59E-A071404EDD32}" srcOrd="0" destOrd="0" parTransId="{E6EE1874-5BA9-48FF-B1F7-3294A11DDF75}" sibTransId="{D1B93259-932C-4203-AFEE-B51BC39EF54F}"/>
    <dgm:cxn modelId="{E8F50EF7-40B8-4223-8B76-D77C805FC364}" type="presOf" srcId="{FBF8C315-2CAD-4600-A7AF-A7BFF48747E6}" destId="{B6375A94-717D-4E83-878A-7849E4A06905}" srcOrd="0" destOrd="0" presId="urn:microsoft.com/office/officeart/2005/8/layout/chevron2"/>
    <dgm:cxn modelId="{D2E51F80-620B-4321-A70F-0E1C7F150E75}" srcId="{EA22C63B-E636-4D61-89E0-CBBB331731FB}" destId="{FBF8C315-2CAD-4600-A7AF-A7BFF48747E6}" srcOrd="0" destOrd="0" parTransId="{F52F5BC7-1CB1-435B-BD43-B11A1F0BAD81}" sibTransId="{920CBE1C-B76E-4AC2-AECE-94A0130B0246}"/>
    <dgm:cxn modelId="{E73402D2-1FBA-4EFD-B80F-32BA945370EE}" type="presOf" srcId="{0B614081-E4AF-4307-BF2E-AED17EBF96A8}" destId="{ACED2D83-3914-4AED-BAC6-EA586256D1D4}" srcOrd="0" destOrd="0" presId="urn:microsoft.com/office/officeart/2005/8/layout/chevron2"/>
    <dgm:cxn modelId="{3FF24402-E2CC-4CEC-9B57-3571E593FD4A}" type="presOf" srcId="{32812F9B-2C12-4B59-B340-AD939A5F7DD3}" destId="{B6375A94-717D-4E83-878A-7849E4A06905}" srcOrd="0" destOrd="1" presId="urn:microsoft.com/office/officeart/2005/8/layout/chevron2"/>
    <dgm:cxn modelId="{F6B805A6-02F9-4711-AD43-B14377C3D4D8}" srcId="{A2D05FEA-B894-4E7A-9520-4FAAAB9AC54E}" destId="{B1B6DF5A-D1AB-4477-AD57-F52A6D2E0927}" srcOrd="1" destOrd="0" parTransId="{D619527E-0DEA-4979-874C-E102954C6FC6}" sibTransId="{48B9241A-75D4-4FC9-A3E3-B7EE595F29C5}"/>
    <dgm:cxn modelId="{F0455886-4ACB-4410-8D8C-7DC34A9CDD65}" srcId="{EA22C63B-E636-4D61-89E0-CBBB331731FB}" destId="{32812F9B-2C12-4B59-B340-AD939A5F7DD3}" srcOrd="1" destOrd="0" parTransId="{DA77FD6F-97AF-4B2A-AA1B-241B94DB7779}" sibTransId="{89DBA507-58B1-4F4F-94AC-4A8DC52F93E3}"/>
    <dgm:cxn modelId="{7009F5E3-C220-4FBA-9EA8-E419222C8700}" type="presOf" srcId="{667209DD-EC60-414E-AC18-65CD0F06ECC1}" destId="{40D1746A-1B32-48B4-8D09-FB3713B73489}" srcOrd="0" destOrd="0" presId="urn:microsoft.com/office/officeart/2005/8/layout/chevron2"/>
    <dgm:cxn modelId="{8090A2DB-3FEC-48F2-B23C-A5487177235B}" type="presParOf" srcId="{ACED2D83-3914-4AED-BAC6-EA586256D1D4}" destId="{D936C5A6-BF31-4D00-88D9-EB5CF3584CC0}" srcOrd="0" destOrd="0" presId="urn:microsoft.com/office/officeart/2005/8/layout/chevron2"/>
    <dgm:cxn modelId="{3B4B8D0E-1BE1-4D09-BD79-8EA33E7E655B}" type="presParOf" srcId="{D936C5A6-BF31-4D00-88D9-EB5CF3584CC0}" destId="{A7E29E9C-94CE-4EBD-9B3A-E3E3B2B7FABE}" srcOrd="0" destOrd="0" presId="urn:microsoft.com/office/officeart/2005/8/layout/chevron2"/>
    <dgm:cxn modelId="{FBE88BAD-3FA1-4C09-86C7-90A04254F4AD}" type="presParOf" srcId="{D936C5A6-BF31-4D00-88D9-EB5CF3584CC0}" destId="{B6375A94-717D-4E83-878A-7849E4A06905}" srcOrd="1" destOrd="0" presId="urn:microsoft.com/office/officeart/2005/8/layout/chevron2"/>
    <dgm:cxn modelId="{783C2266-AB1C-49DE-83B9-50B19C721B2C}" type="presParOf" srcId="{ACED2D83-3914-4AED-BAC6-EA586256D1D4}" destId="{7F97553B-D85D-447B-ADF0-9AE1033503B7}" srcOrd="1" destOrd="0" presId="urn:microsoft.com/office/officeart/2005/8/layout/chevron2"/>
    <dgm:cxn modelId="{EC6E698F-415A-477E-B4F9-9F75D890560A}" type="presParOf" srcId="{ACED2D83-3914-4AED-BAC6-EA586256D1D4}" destId="{9DC9E185-E00D-41A1-AAD5-A7F496C38D0F}" srcOrd="2" destOrd="0" presId="urn:microsoft.com/office/officeart/2005/8/layout/chevron2"/>
    <dgm:cxn modelId="{01836039-9A1F-4F99-97ED-F4EF0B628BF1}" type="presParOf" srcId="{9DC9E185-E00D-41A1-AAD5-A7F496C38D0F}" destId="{3E70EC28-0752-4D5A-8588-F0532D7671A1}" srcOrd="0" destOrd="0" presId="urn:microsoft.com/office/officeart/2005/8/layout/chevron2"/>
    <dgm:cxn modelId="{941B0D44-46D6-4E03-A033-111CAC988D4D}" type="presParOf" srcId="{9DC9E185-E00D-41A1-AAD5-A7F496C38D0F}" destId="{40D1746A-1B32-48B4-8D09-FB3713B73489}" srcOrd="1" destOrd="0" presId="urn:microsoft.com/office/officeart/2005/8/layout/chevron2"/>
    <dgm:cxn modelId="{26761AF0-1323-418C-BAF1-C251C7467E59}" type="presParOf" srcId="{ACED2D83-3914-4AED-BAC6-EA586256D1D4}" destId="{59237A5A-E9C6-4168-B9A8-83BDF9A74FDA}" srcOrd="3" destOrd="0" presId="urn:microsoft.com/office/officeart/2005/8/layout/chevron2"/>
    <dgm:cxn modelId="{07C2F23B-5C01-4984-A44C-2B3FB84FCB17}" type="presParOf" srcId="{ACED2D83-3914-4AED-BAC6-EA586256D1D4}" destId="{CF42F295-8433-43E3-981D-72E024443EBD}" srcOrd="4" destOrd="0" presId="urn:microsoft.com/office/officeart/2005/8/layout/chevron2"/>
    <dgm:cxn modelId="{D06E1593-5BEE-4E2D-B5EC-BE933CB77E0A}" type="presParOf" srcId="{CF42F295-8433-43E3-981D-72E024443EBD}" destId="{A843E8A3-19AD-416F-8830-02C186063205}" srcOrd="0" destOrd="0" presId="urn:microsoft.com/office/officeart/2005/8/layout/chevron2"/>
    <dgm:cxn modelId="{C8DB553F-B4D8-4006-8EAA-9489BDA84892}" type="presParOf" srcId="{CF42F295-8433-43E3-981D-72E024443EBD}" destId="{E9D1366D-D9C9-44DD-8B09-3A47E2D7951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B614081-E4AF-4307-BF2E-AED17EBF96A8}" type="doc">
      <dgm:prSet loTypeId="urn:microsoft.com/office/officeart/2005/8/layout/chevron2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A22C63B-E636-4D61-89E0-CBBB331731FB}">
      <dgm:prSet phldrT="[文字]"/>
      <dgm:spPr/>
      <dgm:t>
        <a:bodyPr/>
        <a:lstStyle/>
        <a:p>
          <a:r>
            <a:rPr lang="zh-TW" altLang="en-US" dirty="0" smtClean="0">
              <a:hlinkClick xmlns:r="http://schemas.openxmlformats.org/officeDocument/2006/relationships" r:id="rId1" action="ppaction://hlinkfile"/>
            </a:rPr>
            <a:t>契約變更作業</a:t>
          </a:r>
          <a:endParaRPr lang="zh-TW" altLang="en-US" dirty="0"/>
        </a:p>
      </dgm:t>
    </dgm:pt>
    <dgm:pt modelId="{238F9B6F-13AC-4D10-BB96-2B80EC15F0CB}" type="par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1714E374-D335-4820-8394-71DE4FFF3ACE}" type="sib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FBF8C315-2CAD-4600-A7AF-A7BFF48747E6}">
      <dgm:prSet phldrT="[文字]"/>
      <dgm:spPr/>
      <dgm:t>
        <a:bodyPr/>
        <a:lstStyle/>
        <a:p>
          <a:r>
            <a:rPr lang="en-US" altLang="zh-TW" dirty="0" smtClean="0"/>
            <a:t>1030505</a:t>
          </a:r>
          <a:r>
            <a:rPr lang="zh-TW" altLang="en-US" dirty="0" smtClean="0"/>
            <a:t>版</a:t>
          </a:r>
          <a:endParaRPr lang="zh-TW" altLang="en-US" dirty="0"/>
        </a:p>
      </dgm:t>
    </dgm:pt>
    <dgm:pt modelId="{F52F5BC7-1CB1-435B-BD43-B11A1F0BAD81}" type="parTrans" cxnId="{D2E51F80-620B-4321-A70F-0E1C7F150E75}">
      <dgm:prSet/>
      <dgm:spPr/>
      <dgm:t>
        <a:bodyPr/>
        <a:lstStyle/>
        <a:p>
          <a:endParaRPr lang="zh-TW" altLang="en-US"/>
        </a:p>
      </dgm:t>
    </dgm:pt>
    <dgm:pt modelId="{920CBE1C-B76E-4AC2-AECE-94A0130B0246}" type="sibTrans" cxnId="{D2E51F80-620B-4321-A70F-0E1C7F150E75}">
      <dgm:prSet/>
      <dgm:spPr/>
      <dgm:t>
        <a:bodyPr/>
        <a:lstStyle/>
        <a:p>
          <a:endParaRPr lang="zh-TW" altLang="en-US"/>
        </a:p>
      </dgm:t>
    </dgm:pt>
    <dgm:pt modelId="{32812F9B-2C12-4B59-B340-AD939A5F7DD3}">
      <dgm:prSet phldrT="[文字]"/>
      <dgm:spPr/>
      <dgm:t>
        <a:bodyPr/>
        <a:lstStyle/>
        <a:p>
          <a:r>
            <a:rPr lang="zh-TW" altLang="en-US" dirty="0" smtClean="0"/>
            <a:t>施工驗收附件</a:t>
          </a:r>
          <a:r>
            <a:rPr lang="en-US" altLang="zh-TW" dirty="0" smtClean="0"/>
            <a:t>14-17</a:t>
          </a:r>
          <a:endParaRPr lang="zh-TW" altLang="en-US" dirty="0"/>
        </a:p>
      </dgm:t>
    </dgm:pt>
    <dgm:pt modelId="{DA77FD6F-97AF-4B2A-AA1B-241B94DB7779}" type="parTrans" cxnId="{F0455886-4ACB-4410-8D8C-7DC34A9CDD65}">
      <dgm:prSet/>
      <dgm:spPr/>
      <dgm:t>
        <a:bodyPr/>
        <a:lstStyle/>
        <a:p>
          <a:endParaRPr lang="zh-TW" altLang="en-US"/>
        </a:p>
      </dgm:t>
    </dgm:pt>
    <dgm:pt modelId="{89DBA507-58B1-4F4F-94AC-4A8DC52F93E3}" type="sibTrans" cxnId="{F0455886-4ACB-4410-8D8C-7DC34A9CDD65}">
      <dgm:prSet/>
      <dgm:spPr/>
      <dgm:t>
        <a:bodyPr/>
        <a:lstStyle/>
        <a:p>
          <a:endParaRPr lang="zh-TW" altLang="en-US"/>
        </a:p>
      </dgm:t>
    </dgm:pt>
    <dgm:pt modelId="{7BAFFD77-2A63-472B-8EDD-C7F1508495AD}">
      <dgm:prSet phldrT="[文字]"/>
      <dgm:spPr/>
      <dgm:t>
        <a:bodyPr/>
        <a:lstStyle/>
        <a:p>
          <a:r>
            <a:rPr lang="zh-TW" altLang="en-US" dirty="0" smtClean="0">
              <a:hlinkClick xmlns:r="http://schemas.openxmlformats.org/officeDocument/2006/relationships" r:id="rId2" action="ppaction://hlinkfile"/>
            </a:rPr>
            <a:t>契約變更議價</a:t>
          </a:r>
          <a:endParaRPr lang="zh-TW" altLang="en-US" dirty="0"/>
        </a:p>
      </dgm:t>
    </dgm:pt>
    <dgm:pt modelId="{1ECC48BE-1023-4927-A45C-7F079DB0C3BE}" type="par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D5508253-60AB-4EAF-A355-8A5760837266}" type="sib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667209DD-EC60-414E-AC18-65CD0F06ECC1}">
      <dgm:prSet phldrT="[文字]"/>
      <dgm:spPr/>
      <dgm:t>
        <a:bodyPr/>
        <a:lstStyle/>
        <a:p>
          <a:r>
            <a:rPr lang="en-US" altLang="zh-TW" dirty="0" smtClean="0"/>
            <a:t>1000501</a:t>
          </a:r>
          <a:r>
            <a:rPr lang="zh-TW" altLang="en-US" dirty="0" smtClean="0"/>
            <a:t>版</a:t>
          </a:r>
          <a:endParaRPr lang="zh-TW" altLang="en-US" dirty="0"/>
        </a:p>
      </dgm:t>
    </dgm:pt>
    <dgm:pt modelId="{C4142172-B36D-4A37-B935-CAE76945FF70}" type="parTrans" cxnId="{E7B7B06C-92FF-4EB7-825A-A61175C2E3BF}">
      <dgm:prSet/>
      <dgm:spPr/>
      <dgm:t>
        <a:bodyPr/>
        <a:lstStyle/>
        <a:p>
          <a:endParaRPr lang="zh-TW" altLang="en-US"/>
        </a:p>
      </dgm:t>
    </dgm:pt>
    <dgm:pt modelId="{3AF7380D-FCE8-4342-8439-74CD6106E649}" type="sibTrans" cxnId="{E7B7B06C-92FF-4EB7-825A-A61175C2E3BF}">
      <dgm:prSet/>
      <dgm:spPr/>
      <dgm:t>
        <a:bodyPr/>
        <a:lstStyle/>
        <a:p>
          <a:endParaRPr lang="zh-TW" altLang="en-US"/>
        </a:p>
      </dgm:t>
    </dgm:pt>
    <dgm:pt modelId="{09386F08-EF07-4496-AE50-D572FF54382D}">
      <dgm:prSet phldrT="[文字]"/>
      <dgm:spPr/>
      <dgm:t>
        <a:bodyPr/>
        <a:lstStyle/>
        <a:p>
          <a:r>
            <a:rPr lang="zh-TW" altLang="en-US" dirty="0" smtClean="0"/>
            <a:t>注意</a:t>
          </a:r>
          <a:r>
            <a:rPr lang="en-US" altLang="zh-TW" dirty="0" smtClean="0"/>
            <a:t>4.5.8</a:t>
          </a:r>
          <a:endParaRPr lang="zh-TW" altLang="en-US" dirty="0"/>
        </a:p>
      </dgm:t>
    </dgm:pt>
    <dgm:pt modelId="{AAED7300-1299-4457-8594-29FF267B1411}" type="parTrans" cxnId="{14B6D40E-9B90-4003-9D1A-EAC029EB5830}">
      <dgm:prSet/>
      <dgm:spPr/>
      <dgm:t>
        <a:bodyPr/>
        <a:lstStyle/>
        <a:p>
          <a:endParaRPr lang="zh-TW" altLang="en-US"/>
        </a:p>
      </dgm:t>
    </dgm:pt>
    <dgm:pt modelId="{B5A32BDB-02A7-44FD-B926-4D91C0028737}" type="sibTrans" cxnId="{14B6D40E-9B90-4003-9D1A-EAC029EB5830}">
      <dgm:prSet/>
      <dgm:spPr/>
      <dgm:t>
        <a:bodyPr/>
        <a:lstStyle/>
        <a:p>
          <a:endParaRPr lang="zh-TW" altLang="en-US"/>
        </a:p>
      </dgm:t>
    </dgm:pt>
    <dgm:pt modelId="{A2D05FEA-B894-4E7A-9520-4FAAAB9AC54E}">
      <dgm:prSet phldrT="[文字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dirty="0" smtClean="0">
              <a:hlinkClick xmlns:r="http://schemas.openxmlformats.org/officeDocument/2006/relationships" r:id="rId3" action="ppaction://hlinkfile"/>
            </a:rPr>
            <a:t>工期核算要點</a:t>
          </a:r>
          <a:endParaRPr lang="zh-TW" altLang="en-US" dirty="0"/>
        </a:p>
      </dgm:t>
    </dgm:pt>
    <dgm:pt modelId="{BE378007-AC3D-4CD1-8D57-621BC8CEAD11}" type="par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9B8F3D1D-BE49-445E-AD6C-DD2C56986B0B}" type="sib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9B67BF60-AF40-44CA-B59E-A071404EDD32}">
      <dgm:prSet phldrT="[文字]"/>
      <dgm:spPr/>
      <dgm:t>
        <a:bodyPr/>
        <a:lstStyle/>
        <a:p>
          <a:r>
            <a:rPr lang="en-US" altLang="zh-TW" dirty="0" smtClean="0"/>
            <a:t>1020412</a:t>
          </a:r>
          <a:r>
            <a:rPr lang="zh-TW" altLang="en-US" dirty="0" smtClean="0"/>
            <a:t>版</a:t>
          </a:r>
          <a:endParaRPr lang="zh-TW" altLang="en-US" dirty="0"/>
        </a:p>
      </dgm:t>
    </dgm:pt>
    <dgm:pt modelId="{E6EE1874-5BA9-48FF-B1F7-3294A11DDF75}" type="par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D1B93259-932C-4203-AFEE-B51BC39EF54F}" type="sib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B1B6DF5A-D1AB-4477-AD57-F52A6D2E0927}">
      <dgm:prSet phldrT="[文字]"/>
      <dgm:spPr/>
      <dgm:t>
        <a:bodyPr/>
        <a:lstStyle/>
        <a:p>
          <a:r>
            <a:rPr lang="zh-TW" altLang="en-US" dirty="0" smtClean="0"/>
            <a:t>忌用限期完工</a:t>
          </a:r>
          <a:endParaRPr lang="zh-TW" altLang="en-US" dirty="0"/>
        </a:p>
      </dgm:t>
    </dgm:pt>
    <dgm:pt modelId="{D619527E-0DEA-4979-874C-E102954C6FC6}" type="parTrans" cxnId="{F6B805A6-02F9-4711-AD43-B14377C3D4D8}">
      <dgm:prSet/>
      <dgm:spPr/>
      <dgm:t>
        <a:bodyPr/>
        <a:lstStyle/>
        <a:p>
          <a:endParaRPr lang="zh-TW" altLang="en-US"/>
        </a:p>
      </dgm:t>
    </dgm:pt>
    <dgm:pt modelId="{48B9241A-75D4-4FC9-A3E3-B7EE595F29C5}" type="sibTrans" cxnId="{F6B805A6-02F9-4711-AD43-B14377C3D4D8}">
      <dgm:prSet/>
      <dgm:spPr/>
      <dgm:t>
        <a:bodyPr/>
        <a:lstStyle/>
        <a:p>
          <a:endParaRPr lang="zh-TW" altLang="en-US"/>
        </a:p>
      </dgm:t>
    </dgm:pt>
    <dgm:pt modelId="{D64A7797-3A08-43C5-B8ED-413A849CB802}" type="pres">
      <dgm:prSet presAssocID="{0B614081-E4AF-4307-BF2E-AED17EBF96A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09D2854-EA29-46C9-9C5C-92F0875F6354}" type="pres">
      <dgm:prSet presAssocID="{EA22C63B-E636-4D61-89E0-CBBB331731FB}" presName="composite" presStyleCnt="0"/>
      <dgm:spPr/>
    </dgm:pt>
    <dgm:pt modelId="{C2BAB952-8C69-4895-AE64-0F53011786AC}" type="pres">
      <dgm:prSet presAssocID="{EA22C63B-E636-4D61-89E0-CBBB331731F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F5920A-1B5C-4DC5-9862-AF7238AA58A9}" type="pres">
      <dgm:prSet presAssocID="{EA22C63B-E636-4D61-89E0-CBBB331731F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8881ED-6783-4685-A458-BACEB89F6E3A}" type="pres">
      <dgm:prSet presAssocID="{1714E374-D335-4820-8394-71DE4FFF3ACE}" presName="sp" presStyleCnt="0"/>
      <dgm:spPr/>
    </dgm:pt>
    <dgm:pt modelId="{0120ECA6-5FE0-4C60-9AFD-F72291CCB478}" type="pres">
      <dgm:prSet presAssocID="{7BAFFD77-2A63-472B-8EDD-C7F1508495AD}" presName="composite" presStyleCnt="0"/>
      <dgm:spPr/>
    </dgm:pt>
    <dgm:pt modelId="{226053D1-9F96-49C2-AC8D-A5820625540D}" type="pres">
      <dgm:prSet presAssocID="{7BAFFD77-2A63-472B-8EDD-C7F1508495A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F108EF-8D77-4AC9-9F64-7553D584E535}" type="pres">
      <dgm:prSet presAssocID="{7BAFFD77-2A63-472B-8EDD-C7F1508495A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321C0E-86DC-48D1-9F73-3F09E964A5D3}" type="pres">
      <dgm:prSet presAssocID="{D5508253-60AB-4EAF-A355-8A5760837266}" presName="sp" presStyleCnt="0"/>
      <dgm:spPr/>
    </dgm:pt>
    <dgm:pt modelId="{B2490ABD-50C1-4452-8BB3-D0126A6D5ED3}" type="pres">
      <dgm:prSet presAssocID="{A2D05FEA-B894-4E7A-9520-4FAAAB9AC54E}" presName="composite" presStyleCnt="0"/>
      <dgm:spPr/>
    </dgm:pt>
    <dgm:pt modelId="{8154A51C-398E-4EFB-A3FD-A7220F45AEC7}" type="pres">
      <dgm:prSet presAssocID="{A2D05FEA-B894-4E7A-9520-4FAAAB9AC54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7A6EFD-38AA-492B-97D8-CE1C5B4CDF35}" type="pres">
      <dgm:prSet presAssocID="{A2D05FEA-B894-4E7A-9520-4FAAAB9AC54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F19C2FA-650A-459D-9C66-21419353CAB0}" type="presOf" srcId="{0B614081-E4AF-4307-BF2E-AED17EBF96A8}" destId="{D64A7797-3A08-43C5-B8ED-413A849CB802}" srcOrd="0" destOrd="0" presId="urn:microsoft.com/office/officeart/2005/8/layout/chevron2"/>
    <dgm:cxn modelId="{26BDCA7C-8759-4BE0-ADAF-BA1DB13FF0A6}" type="presOf" srcId="{FBF8C315-2CAD-4600-A7AF-A7BFF48747E6}" destId="{FFF5920A-1B5C-4DC5-9862-AF7238AA58A9}" srcOrd="0" destOrd="0" presId="urn:microsoft.com/office/officeart/2005/8/layout/chevron2"/>
    <dgm:cxn modelId="{A2A70C44-5386-4CDC-BE6C-C6E88B0EB59F}" type="presOf" srcId="{32812F9B-2C12-4B59-B340-AD939A5F7DD3}" destId="{FFF5920A-1B5C-4DC5-9862-AF7238AA58A9}" srcOrd="0" destOrd="1" presId="urn:microsoft.com/office/officeart/2005/8/layout/chevron2"/>
    <dgm:cxn modelId="{030D8259-F5E3-4D44-974A-EDA5477E1A60}" srcId="{0B614081-E4AF-4307-BF2E-AED17EBF96A8}" destId="{A2D05FEA-B894-4E7A-9520-4FAAAB9AC54E}" srcOrd="2" destOrd="0" parTransId="{BE378007-AC3D-4CD1-8D57-621BC8CEAD11}" sibTransId="{9B8F3D1D-BE49-445E-AD6C-DD2C56986B0B}"/>
    <dgm:cxn modelId="{14B6D40E-9B90-4003-9D1A-EAC029EB5830}" srcId="{7BAFFD77-2A63-472B-8EDD-C7F1508495AD}" destId="{09386F08-EF07-4496-AE50-D572FF54382D}" srcOrd="1" destOrd="0" parTransId="{AAED7300-1299-4457-8594-29FF267B1411}" sibTransId="{B5A32BDB-02A7-44FD-B926-4D91C0028737}"/>
    <dgm:cxn modelId="{78CF775E-3C76-429A-A28C-C1DEAB2EA44C}" srcId="{0B614081-E4AF-4307-BF2E-AED17EBF96A8}" destId="{7BAFFD77-2A63-472B-8EDD-C7F1508495AD}" srcOrd="1" destOrd="0" parTransId="{1ECC48BE-1023-4927-A45C-7F079DB0C3BE}" sibTransId="{D5508253-60AB-4EAF-A355-8A5760837266}"/>
    <dgm:cxn modelId="{84FECAA7-A0BD-4C1D-B404-842D1365A5DD}" srcId="{0B614081-E4AF-4307-BF2E-AED17EBF96A8}" destId="{EA22C63B-E636-4D61-89E0-CBBB331731FB}" srcOrd="0" destOrd="0" parTransId="{238F9B6F-13AC-4D10-BB96-2B80EC15F0CB}" sibTransId="{1714E374-D335-4820-8394-71DE4FFF3ACE}"/>
    <dgm:cxn modelId="{CEE11BC1-7909-411A-A347-4F1E800A7FEC}" type="presOf" srcId="{A2D05FEA-B894-4E7A-9520-4FAAAB9AC54E}" destId="{8154A51C-398E-4EFB-A3FD-A7220F45AEC7}" srcOrd="0" destOrd="0" presId="urn:microsoft.com/office/officeart/2005/8/layout/chevron2"/>
    <dgm:cxn modelId="{E7B7B06C-92FF-4EB7-825A-A61175C2E3BF}" srcId="{7BAFFD77-2A63-472B-8EDD-C7F1508495AD}" destId="{667209DD-EC60-414E-AC18-65CD0F06ECC1}" srcOrd="0" destOrd="0" parTransId="{C4142172-B36D-4A37-B935-CAE76945FF70}" sibTransId="{3AF7380D-FCE8-4342-8439-74CD6106E649}"/>
    <dgm:cxn modelId="{E39F348E-7174-4327-BC5A-19079FD3B9D6}" srcId="{A2D05FEA-B894-4E7A-9520-4FAAAB9AC54E}" destId="{9B67BF60-AF40-44CA-B59E-A071404EDD32}" srcOrd="0" destOrd="0" parTransId="{E6EE1874-5BA9-48FF-B1F7-3294A11DDF75}" sibTransId="{D1B93259-932C-4203-AFEE-B51BC39EF54F}"/>
    <dgm:cxn modelId="{D2E51F80-620B-4321-A70F-0E1C7F150E75}" srcId="{EA22C63B-E636-4D61-89E0-CBBB331731FB}" destId="{FBF8C315-2CAD-4600-A7AF-A7BFF48747E6}" srcOrd="0" destOrd="0" parTransId="{F52F5BC7-1CB1-435B-BD43-B11A1F0BAD81}" sibTransId="{920CBE1C-B76E-4AC2-AECE-94A0130B0246}"/>
    <dgm:cxn modelId="{3A868BE4-F4C8-4983-8DD9-F0E4C1F0A950}" type="presOf" srcId="{667209DD-EC60-414E-AC18-65CD0F06ECC1}" destId="{9EF108EF-8D77-4AC9-9F64-7553D584E535}" srcOrd="0" destOrd="0" presId="urn:microsoft.com/office/officeart/2005/8/layout/chevron2"/>
    <dgm:cxn modelId="{09AA1ECB-91AF-4491-9276-9066D5BA9DA8}" type="presOf" srcId="{9B67BF60-AF40-44CA-B59E-A071404EDD32}" destId="{E57A6EFD-38AA-492B-97D8-CE1C5B4CDF35}" srcOrd="0" destOrd="0" presId="urn:microsoft.com/office/officeart/2005/8/layout/chevron2"/>
    <dgm:cxn modelId="{2BA01A3D-5A75-4DFF-9636-DAD1E264968A}" type="presOf" srcId="{09386F08-EF07-4496-AE50-D572FF54382D}" destId="{9EF108EF-8D77-4AC9-9F64-7553D584E535}" srcOrd="0" destOrd="1" presId="urn:microsoft.com/office/officeart/2005/8/layout/chevron2"/>
    <dgm:cxn modelId="{F6B805A6-02F9-4711-AD43-B14377C3D4D8}" srcId="{A2D05FEA-B894-4E7A-9520-4FAAAB9AC54E}" destId="{B1B6DF5A-D1AB-4477-AD57-F52A6D2E0927}" srcOrd="1" destOrd="0" parTransId="{D619527E-0DEA-4979-874C-E102954C6FC6}" sibTransId="{48B9241A-75D4-4FC9-A3E3-B7EE595F29C5}"/>
    <dgm:cxn modelId="{BB19E698-D42E-43D4-A5AC-69FC0F3F762E}" type="presOf" srcId="{B1B6DF5A-D1AB-4477-AD57-F52A6D2E0927}" destId="{E57A6EFD-38AA-492B-97D8-CE1C5B4CDF35}" srcOrd="0" destOrd="1" presId="urn:microsoft.com/office/officeart/2005/8/layout/chevron2"/>
    <dgm:cxn modelId="{F0455886-4ACB-4410-8D8C-7DC34A9CDD65}" srcId="{EA22C63B-E636-4D61-89E0-CBBB331731FB}" destId="{32812F9B-2C12-4B59-B340-AD939A5F7DD3}" srcOrd="1" destOrd="0" parTransId="{DA77FD6F-97AF-4B2A-AA1B-241B94DB7779}" sibTransId="{89DBA507-58B1-4F4F-94AC-4A8DC52F93E3}"/>
    <dgm:cxn modelId="{1C900DDD-32C7-446B-9DD5-FEA8DCA623F8}" type="presOf" srcId="{7BAFFD77-2A63-472B-8EDD-C7F1508495AD}" destId="{226053D1-9F96-49C2-AC8D-A5820625540D}" srcOrd="0" destOrd="0" presId="urn:microsoft.com/office/officeart/2005/8/layout/chevron2"/>
    <dgm:cxn modelId="{658E9193-1C35-4F61-8514-76E0227EE6FA}" type="presOf" srcId="{EA22C63B-E636-4D61-89E0-CBBB331731FB}" destId="{C2BAB952-8C69-4895-AE64-0F53011786AC}" srcOrd="0" destOrd="0" presId="urn:microsoft.com/office/officeart/2005/8/layout/chevron2"/>
    <dgm:cxn modelId="{C078CDC2-CD3C-4D4C-A9D0-61C05D846C18}" type="presParOf" srcId="{D64A7797-3A08-43C5-B8ED-413A849CB802}" destId="{009D2854-EA29-46C9-9C5C-92F0875F6354}" srcOrd="0" destOrd="0" presId="urn:microsoft.com/office/officeart/2005/8/layout/chevron2"/>
    <dgm:cxn modelId="{EF18DB33-AA65-41AE-987D-D586EADC0E52}" type="presParOf" srcId="{009D2854-EA29-46C9-9C5C-92F0875F6354}" destId="{C2BAB952-8C69-4895-AE64-0F53011786AC}" srcOrd="0" destOrd="0" presId="urn:microsoft.com/office/officeart/2005/8/layout/chevron2"/>
    <dgm:cxn modelId="{DF4CC944-2805-48F0-9A10-92FD04EBB65D}" type="presParOf" srcId="{009D2854-EA29-46C9-9C5C-92F0875F6354}" destId="{FFF5920A-1B5C-4DC5-9862-AF7238AA58A9}" srcOrd="1" destOrd="0" presId="urn:microsoft.com/office/officeart/2005/8/layout/chevron2"/>
    <dgm:cxn modelId="{45002760-415B-4B03-B1E4-F24886285388}" type="presParOf" srcId="{D64A7797-3A08-43C5-B8ED-413A849CB802}" destId="{CC8881ED-6783-4685-A458-BACEB89F6E3A}" srcOrd="1" destOrd="0" presId="urn:microsoft.com/office/officeart/2005/8/layout/chevron2"/>
    <dgm:cxn modelId="{8224B511-2F34-4519-BA44-3148126B86C5}" type="presParOf" srcId="{D64A7797-3A08-43C5-B8ED-413A849CB802}" destId="{0120ECA6-5FE0-4C60-9AFD-F72291CCB478}" srcOrd="2" destOrd="0" presId="urn:microsoft.com/office/officeart/2005/8/layout/chevron2"/>
    <dgm:cxn modelId="{19512EC4-8029-4C7F-9286-6F57AAA1687F}" type="presParOf" srcId="{0120ECA6-5FE0-4C60-9AFD-F72291CCB478}" destId="{226053D1-9F96-49C2-AC8D-A5820625540D}" srcOrd="0" destOrd="0" presId="urn:microsoft.com/office/officeart/2005/8/layout/chevron2"/>
    <dgm:cxn modelId="{C0CEC7D5-84BB-4597-8D4F-D075D74373EE}" type="presParOf" srcId="{0120ECA6-5FE0-4C60-9AFD-F72291CCB478}" destId="{9EF108EF-8D77-4AC9-9F64-7553D584E535}" srcOrd="1" destOrd="0" presId="urn:microsoft.com/office/officeart/2005/8/layout/chevron2"/>
    <dgm:cxn modelId="{4418C480-7F67-4BAE-955F-0C4EB6EA7909}" type="presParOf" srcId="{D64A7797-3A08-43C5-B8ED-413A849CB802}" destId="{9F321C0E-86DC-48D1-9F73-3F09E964A5D3}" srcOrd="3" destOrd="0" presId="urn:microsoft.com/office/officeart/2005/8/layout/chevron2"/>
    <dgm:cxn modelId="{20B91F59-7A99-4F1E-ADB0-5598C5B3B6EB}" type="presParOf" srcId="{D64A7797-3A08-43C5-B8ED-413A849CB802}" destId="{B2490ABD-50C1-4452-8BB3-D0126A6D5ED3}" srcOrd="4" destOrd="0" presId="urn:microsoft.com/office/officeart/2005/8/layout/chevron2"/>
    <dgm:cxn modelId="{EA82EED2-B0A0-4671-8E16-EF01634A2858}" type="presParOf" srcId="{B2490ABD-50C1-4452-8BB3-D0126A6D5ED3}" destId="{8154A51C-398E-4EFB-A3FD-A7220F45AEC7}" srcOrd="0" destOrd="0" presId="urn:microsoft.com/office/officeart/2005/8/layout/chevron2"/>
    <dgm:cxn modelId="{A8306A9E-DF2E-4170-ADF1-6E39C1E3D683}" type="presParOf" srcId="{B2490ABD-50C1-4452-8BB3-D0126A6D5ED3}" destId="{E57A6EFD-38AA-492B-97D8-CE1C5B4CDF3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B614081-E4AF-4307-BF2E-AED17EBF96A8}" type="doc">
      <dgm:prSet loTypeId="urn:microsoft.com/office/officeart/2005/8/layout/chevron2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zh-TW" altLang="en-US"/>
        </a:p>
      </dgm:t>
    </dgm:pt>
    <dgm:pt modelId="{EA22C63B-E636-4D61-89E0-CBBB331731FB}">
      <dgm:prSet phldrT="[文字]" custT="1"/>
      <dgm:spPr/>
      <dgm:t>
        <a:bodyPr/>
        <a:lstStyle/>
        <a:p>
          <a:r>
            <a:rPr lang="zh-TW" altLang="en-US" sz="2000" dirty="0" smtClean="0">
              <a:hlinkClick xmlns:r="http://schemas.openxmlformats.org/officeDocument/2006/relationships" r:id="rId1" action="ppaction://hlinkfile"/>
            </a:rPr>
            <a:t>施工品質要點</a:t>
          </a:r>
          <a:endParaRPr lang="zh-TW" altLang="en-US" sz="2000" dirty="0"/>
        </a:p>
      </dgm:t>
    </dgm:pt>
    <dgm:pt modelId="{238F9B6F-13AC-4D10-BB96-2B80EC15F0CB}" type="par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1714E374-D335-4820-8394-71DE4FFF3ACE}" type="sib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FBF8C315-2CAD-4600-A7AF-A7BFF48747E6}">
      <dgm:prSet phldrT="[文字]"/>
      <dgm:spPr/>
      <dgm:t>
        <a:bodyPr/>
        <a:lstStyle/>
        <a:p>
          <a:r>
            <a:rPr lang="en-US" altLang="zh-TW" dirty="0" smtClean="0"/>
            <a:t>1010606</a:t>
          </a:r>
          <a:r>
            <a:rPr lang="zh-TW" altLang="en-US" dirty="0" smtClean="0"/>
            <a:t>版</a:t>
          </a:r>
          <a:r>
            <a:rPr lang="en-US" altLang="zh-TW" dirty="0" smtClean="0"/>
            <a:t>(</a:t>
          </a:r>
          <a:r>
            <a:rPr lang="zh-TW" altLang="en-US" dirty="0" smtClean="0"/>
            <a:t>含</a:t>
          </a:r>
          <a:r>
            <a:rPr lang="en-US" altLang="zh-TW" dirty="0" smtClean="0"/>
            <a:t>6</a:t>
          </a:r>
          <a:r>
            <a:rPr lang="zh-TW" altLang="en-US" dirty="0" smtClean="0"/>
            <a:t>個附表</a:t>
          </a:r>
          <a:r>
            <a:rPr lang="en-US" altLang="zh-TW" dirty="0" smtClean="0"/>
            <a:t>)</a:t>
          </a:r>
          <a:endParaRPr lang="zh-TW" altLang="en-US" dirty="0"/>
        </a:p>
      </dgm:t>
    </dgm:pt>
    <dgm:pt modelId="{F52F5BC7-1CB1-435B-BD43-B11A1F0BAD81}" type="parTrans" cxnId="{D2E51F80-620B-4321-A70F-0E1C7F150E75}">
      <dgm:prSet/>
      <dgm:spPr/>
      <dgm:t>
        <a:bodyPr/>
        <a:lstStyle/>
        <a:p>
          <a:endParaRPr lang="zh-TW" altLang="en-US"/>
        </a:p>
      </dgm:t>
    </dgm:pt>
    <dgm:pt modelId="{920CBE1C-B76E-4AC2-AECE-94A0130B0246}" type="sibTrans" cxnId="{D2E51F80-620B-4321-A70F-0E1C7F150E75}">
      <dgm:prSet/>
      <dgm:spPr/>
      <dgm:t>
        <a:bodyPr/>
        <a:lstStyle/>
        <a:p>
          <a:endParaRPr lang="zh-TW" altLang="en-US"/>
        </a:p>
      </dgm:t>
    </dgm:pt>
    <dgm:pt modelId="{7BAFFD77-2A63-472B-8EDD-C7F1508495AD}">
      <dgm:prSet phldrT="[文字]" custT="1"/>
      <dgm:spPr/>
      <dgm:t>
        <a:bodyPr/>
        <a:lstStyle/>
        <a:p>
          <a:r>
            <a:rPr lang="zh-TW" altLang="en-US" sz="2000" dirty="0" smtClean="0">
              <a:hlinkClick xmlns:r="http://schemas.openxmlformats.org/officeDocument/2006/relationships" r:id="rId2" action="ppaction://hlinkfile"/>
            </a:rPr>
            <a:t>施工安衛須知</a:t>
          </a:r>
          <a:endParaRPr lang="zh-TW" altLang="en-US" sz="2000" dirty="0"/>
        </a:p>
      </dgm:t>
    </dgm:pt>
    <dgm:pt modelId="{1ECC48BE-1023-4927-A45C-7F079DB0C3BE}" type="par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D5508253-60AB-4EAF-A355-8A5760837266}" type="sib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667209DD-EC60-414E-AC18-65CD0F06ECC1}">
      <dgm:prSet phldrT="[文字]"/>
      <dgm:spPr/>
      <dgm:t>
        <a:bodyPr/>
        <a:lstStyle/>
        <a:p>
          <a:r>
            <a:rPr lang="en-US" altLang="zh-TW" dirty="0" smtClean="0"/>
            <a:t>1030401</a:t>
          </a:r>
          <a:r>
            <a:rPr lang="zh-TW" altLang="en-US" dirty="0" smtClean="0"/>
            <a:t>版</a:t>
          </a:r>
          <a:r>
            <a:rPr lang="en-US" altLang="zh-TW" dirty="0" smtClean="0"/>
            <a:t>(</a:t>
          </a:r>
          <a:r>
            <a:rPr lang="zh-TW" altLang="en-US" dirty="0" smtClean="0"/>
            <a:t>含</a:t>
          </a:r>
          <a:r>
            <a:rPr lang="en-US" altLang="zh-TW" dirty="0" smtClean="0"/>
            <a:t>5</a:t>
          </a:r>
          <a:r>
            <a:rPr lang="zh-TW" altLang="en-US" dirty="0" smtClean="0"/>
            <a:t>個附件</a:t>
          </a:r>
          <a:r>
            <a:rPr lang="en-US" altLang="zh-TW" dirty="0" smtClean="0"/>
            <a:t>)</a:t>
          </a:r>
          <a:endParaRPr lang="zh-TW" altLang="en-US" dirty="0"/>
        </a:p>
      </dgm:t>
    </dgm:pt>
    <dgm:pt modelId="{C4142172-B36D-4A37-B935-CAE76945FF70}" type="parTrans" cxnId="{E7B7B06C-92FF-4EB7-825A-A61175C2E3BF}">
      <dgm:prSet/>
      <dgm:spPr/>
      <dgm:t>
        <a:bodyPr/>
        <a:lstStyle/>
        <a:p>
          <a:endParaRPr lang="zh-TW" altLang="en-US"/>
        </a:p>
      </dgm:t>
    </dgm:pt>
    <dgm:pt modelId="{3AF7380D-FCE8-4342-8439-74CD6106E649}" type="sibTrans" cxnId="{E7B7B06C-92FF-4EB7-825A-A61175C2E3BF}">
      <dgm:prSet/>
      <dgm:spPr/>
      <dgm:t>
        <a:bodyPr/>
        <a:lstStyle/>
        <a:p>
          <a:endParaRPr lang="zh-TW" altLang="en-US"/>
        </a:p>
      </dgm:t>
    </dgm:pt>
    <dgm:pt modelId="{A2D05FEA-B894-4E7A-9520-4FAAAB9AC54E}">
      <dgm:prSet phldrT="[文字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2000" dirty="0" smtClean="0">
              <a:hlinkClick xmlns:r="http://schemas.openxmlformats.org/officeDocument/2006/relationships" r:id="rId3" action="ppaction://hlinkfile"/>
            </a:rPr>
            <a:t>法律責任切結書</a:t>
          </a:r>
          <a:endParaRPr lang="zh-TW" altLang="en-US" sz="2000" dirty="0"/>
        </a:p>
      </dgm:t>
    </dgm:pt>
    <dgm:pt modelId="{BE378007-AC3D-4CD1-8D57-621BC8CEAD11}" type="par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9B8F3D1D-BE49-445E-AD6C-DD2C56986B0B}" type="sib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9B67BF60-AF40-44CA-B59E-A071404EDD32}">
      <dgm:prSet phldrT="[文字]"/>
      <dgm:spPr/>
      <dgm:t>
        <a:bodyPr/>
        <a:lstStyle/>
        <a:p>
          <a:r>
            <a:rPr lang="en-US" altLang="zh-TW" dirty="0" smtClean="0"/>
            <a:t>1010113</a:t>
          </a:r>
          <a:r>
            <a:rPr lang="zh-TW" altLang="en-US" dirty="0" smtClean="0"/>
            <a:t>版</a:t>
          </a:r>
          <a:endParaRPr lang="zh-TW" altLang="en-US" dirty="0"/>
        </a:p>
      </dgm:t>
    </dgm:pt>
    <dgm:pt modelId="{E6EE1874-5BA9-48FF-B1F7-3294A11DDF75}" type="par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D1B93259-932C-4203-AFEE-B51BC39EF54F}" type="sib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FA04E1B0-876B-4D01-BBB4-5FE88B8F1AED}">
      <dgm:prSet phldrT="[文字]"/>
      <dgm:spPr/>
      <dgm:t>
        <a:bodyPr/>
        <a:lstStyle/>
        <a:p>
          <a:r>
            <a:rPr lang="zh-TW" altLang="en-US" dirty="0" smtClean="0"/>
            <a:t>注意</a:t>
          </a:r>
          <a:r>
            <a:rPr lang="en-US" altLang="zh-TW" dirty="0" smtClean="0"/>
            <a:t>4</a:t>
          </a:r>
          <a:r>
            <a:rPr lang="zh-TW" altLang="en-US" dirty="0" smtClean="0"/>
            <a:t>份切結書</a:t>
          </a:r>
          <a:endParaRPr lang="zh-TW" altLang="en-US" dirty="0"/>
        </a:p>
      </dgm:t>
    </dgm:pt>
    <dgm:pt modelId="{E1BB8D55-CD69-4294-B442-85CB7FCAE750}" type="parTrans" cxnId="{684E605C-CD0B-42EF-8AE1-0B045F9FD1D0}">
      <dgm:prSet/>
      <dgm:spPr/>
      <dgm:t>
        <a:bodyPr/>
        <a:lstStyle/>
        <a:p>
          <a:endParaRPr lang="zh-TW" altLang="en-US"/>
        </a:p>
      </dgm:t>
    </dgm:pt>
    <dgm:pt modelId="{3800E027-6D41-4233-93EE-3165A5B4C02E}" type="sibTrans" cxnId="{684E605C-CD0B-42EF-8AE1-0B045F9FD1D0}">
      <dgm:prSet/>
      <dgm:spPr/>
      <dgm:t>
        <a:bodyPr/>
        <a:lstStyle/>
        <a:p>
          <a:endParaRPr lang="zh-TW" altLang="en-US"/>
        </a:p>
      </dgm:t>
    </dgm:pt>
    <dgm:pt modelId="{70C9A56B-1790-478D-8FDB-5788880B6984}" type="pres">
      <dgm:prSet presAssocID="{0B614081-E4AF-4307-BF2E-AED17EBF96A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BEA464F-E2F2-40C9-9BF2-A3B181C087A2}" type="pres">
      <dgm:prSet presAssocID="{EA22C63B-E636-4D61-89E0-CBBB331731FB}" presName="composite" presStyleCnt="0"/>
      <dgm:spPr/>
    </dgm:pt>
    <dgm:pt modelId="{1A7264EE-6B1A-4E75-A227-6DB019EEA441}" type="pres">
      <dgm:prSet presAssocID="{EA22C63B-E636-4D61-89E0-CBBB331731F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45694B-BCCC-4C16-895A-3B0D7F7557E8}" type="pres">
      <dgm:prSet presAssocID="{EA22C63B-E636-4D61-89E0-CBBB331731F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2AB71E-98A6-47AB-BCDA-EE1E24567DF0}" type="pres">
      <dgm:prSet presAssocID="{1714E374-D335-4820-8394-71DE4FFF3ACE}" presName="sp" presStyleCnt="0"/>
      <dgm:spPr/>
    </dgm:pt>
    <dgm:pt modelId="{2182AE4B-FA16-4789-AF2A-C4534F13C962}" type="pres">
      <dgm:prSet presAssocID="{7BAFFD77-2A63-472B-8EDD-C7F1508495AD}" presName="composite" presStyleCnt="0"/>
      <dgm:spPr/>
    </dgm:pt>
    <dgm:pt modelId="{1F35F3F3-02CE-403A-91B6-4D7A372F49D4}" type="pres">
      <dgm:prSet presAssocID="{7BAFFD77-2A63-472B-8EDD-C7F1508495A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DEB40F-5215-4838-B816-A573EE1466C7}" type="pres">
      <dgm:prSet presAssocID="{7BAFFD77-2A63-472B-8EDD-C7F1508495A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2CBB08-47F9-48C2-AD97-26686CA90099}" type="pres">
      <dgm:prSet presAssocID="{D5508253-60AB-4EAF-A355-8A5760837266}" presName="sp" presStyleCnt="0"/>
      <dgm:spPr/>
    </dgm:pt>
    <dgm:pt modelId="{00650465-7235-464E-9669-8871213A4626}" type="pres">
      <dgm:prSet presAssocID="{A2D05FEA-B894-4E7A-9520-4FAAAB9AC54E}" presName="composite" presStyleCnt="0"/>
      <dgm:spPr/>
    </dgm:pt>
    <dgm:pt modelId="{872ED0AD-908D-468A-BCB7-E5D6647508FF}" type="pres">
      <dgm:prSet presAssocID="{A2D05FEA-B894-4E7A-9520-4FAAAB9AC54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C18BE9-F3B6-46E3-9032-B03D88FF0153}" type="pres">
      <dgm:prSet presAssocID="{A2D05FEA-B894-4E7A-9520-4FAAAB9AC54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4A5E7AE-1E45-47B3-8785-C39F8E98D315}" type="presOf" srcId="{FBF8C315-2CAD-4600-A7AF-A7BFF48747E6}" destId="{EF45694B-BCCC-4C16-895A-3B0D7F7557E8}" srcOrd="0" destOrd="0" presId="urn:microsoft.com/office/officeart/2005/8/layout/chevron2"/>
    <dgm:cxn modelId="{7362EBB9-6E3D-4C01-9503-3CF727AB3715}" type="presOf" srcId="{667209DD-EC60-414E-AC18-65CD0F06ECC1}" destId="{BBDEB40F-5215-4838-B816-A573EE1466C7}" srcOrd="0" destOrd="0" presId="urn:microsoft.com/office/officeart/2005/8/layout/chevron2"/>
    <dgm:cxn modelId="{428AD243-FE88-47E4-A62A-60F3C941B832}" type="presOf" srcId="{9B67BF60-AF40-44CA-B59E-A071404EDD32}" destId="{55C18BE9-F3B6-46E3-9032-B03D88FF0153}" srcOrd="0" destOrd="0" presId="urn:microsoft.com/office/officeart/2005/8/layout/chevron2"/>
    <dgm:cxn modelId="{E7B7B06C-92FF-4EB7-825A-A61175C2E3BF}" srcId="{7BAFFD77-2A63-472B-8EDD-C7F1508495AD}" destId="{667209DD-EC60-414E-AC18-65CD0F06ECC1}" srcOrd="0" destOrd="0" parTransId="{C4142172-B36D-4A37-B935-CAE76945FF70}" sibTransId="{3AF7380D-FCE8-4342-8439-74CD6106E649}"/>
    <dgm:cxn modelId="{E39F348E-7174-4327-BC5A-19079FD3B9D6}" srcId="{A2D05FEA-B894-4E7A-9520-4FAAAB9AC54E}" destId="{9B67BF60-AF40-44CA-B59E-A071404EDD32}" srcOrd="0" destOrd="0" parTransId="{E6EE1874-5BA9-48FF-B1F7-3294A11DDF75}" sibTransId="{D1B93259-932C-4203-AFEE-B51BC39EF54F}"/>
    <dgm:cxn modelId="{84FECAA7-A0BD-4C1D-B404-842D1365A5DD}" srcId="{0B614081-E4AF-4307-BF2E-AED17EBF96A8}" destId="{EA22C63B-E636-4D61-89E0-CBBB331731FB}" srcOrd="0" destOrd="0" parTransId="{238F9B6F-13AC-4D10-BB96-2B80EC15F0CB}" sibTransId="{1714E374-D335-4820-8394-71DE4FFF3ACE}"/>
    <dgm:cxn modelId="{72CFA5B4-B83A-4C06-BDB6-593E11D67819}" type="presOf" srcId="{EA22C63B-E636-4D61-89E0-CBBB331731FB}" destId="{1A7264EE-6B1A-4E75-A227-6DB019EEA441}" srcOrd="0" destOrd="0" presId="urn:microsoft.com/office/officeart/2005/8/layout/chevron2"/>
    <dgm:cxn modelId="{684E605C-CD0B-42EF-8AE1-0B045F9FD1D0}" srcId="{A2D05FEA-B894-4E7A-9520-4FAAAB9AC54E}" destId="{FA04E1B0-876B-4D01-BBB4-5FE88B8F1AED}" srcOrd="1" destOrd="0" parTransId="{E1BB8D55-CD69-4294-B442-85CB7FCAE750}" sibTransId="{3800E027-6D41-4233-93EE-3165A5B4C02E}"/>
    <dgm:cxn modelId="{78CF775E-3C76-429A-A28C-C1DEAB2EA44C}" srcId="{0B614081-E4AF-4307-BF2E-AED17EBF96A8}" destId="{7BAFFD77-2A63-472B-8EDD-C7F1508495AD}" srcOrd="1" destOrd="0" parTransId="{1ECC48BE-1023-4927-A45C-7F079DB0C3BE}" sibTransId="{D5508253-60AB-4EAF-A355-8A5760837266}"/>
    <dgm:cxn modelId="{D2ABDE5B-FD2A-44DA-A76F-75494502AB46}" type="presOf" srcId="{FA04E1B0-876B-4D01-BBB4-5FE88B8F1AED}" destId="{55C18BE9-F3B6-46E3-9032-B03D88FF0153}" srcOrd="0" destOrd="1" presId="urn:microsoft.com/office/officeart/2005/8/layout/chevron2"/>
    <dgm:cxn modelId="{030D8259-F5E3-4D44-974A-EDA5477E1A60}" srcId="{0B614081-E4AF-4307-BF2E-AED17EBF96A8}" destId="{A2D05FEA-B894-4E7A-9520-4FAAAB9AC54E}" srcOrd="2" destOrd="0" parTransId="{BE378007-AC3D-4CD1-8D57-621BC8CEAD11}" sibTransId="{9B8F3D1D-BE49-445E-AD6C-DD2C56986B0B}"/>
    <dgm:cxn modelId="{273B1F7D-C196-435F-8E5D-F5E4571EB41A}" type="presOf" srcId="{A2D05FEA-B894-4E7A-9520-4FAAAB9AC54E}" destId="{872ED0AD-908D-468A-BCB7-E5D6647508FF}" srcOrd="0" destOrd="0" presId="urn:microsoft.com/office/officeart/2005/8/layout/chevron2"/>
    <dgm:cxn modelId="{F2934B6E-FE35-455A-A8DE-62C22932485C}" type="presOf" srcId="{7BAFFD77-2A63-472B-8EDD-C7F1508495AD}" destId="{1F35F3F3-02CE-403A-91B6-4D7A372F49D4}" srcOrd="0" destOrd="0" presId="urn:microsoft.com/office/officeart/2005/8/layout/chevron2"/>
    <dgm:cxn modelId="{D2E51F80-620B-4321-A70F-0E1C7F150E75}" srcId="{EA22C63B-E636-4D61-89E0-CBBB331731FB}" destId="{FBF8C315-2CAD-4600-A7AF-A7BFF48747E6}" srcOrd="0" destOrd="0" parTransId="{F52F5BC7-1CB1-435B-BD43-B11A1F0BAD81}" sibTransId="{920CBE1C-B76E-4AC2-AECE-94A0130B0246}"/>
    <dgm:cxn modelId="{C23E0517-E584-4761-B60F-C3D47B15C0B8}" type="presOf" srcId="{0B614081-E4AF-4307-BF2E-AED17EBF96A8}" destId="{70C9A56B-1790-478D-8FDB-5788880B6984}" srcOrd="0" destOrd="0" presId="urn:microsoft.com/office/officeart/2005/8/layout/chevron2"/>
    <dgm:cxn modelId="{264186FA-7926-4B3A-BD0E-830571F386CE}" type="presParOf" srcId="{70C9A56B-1790-478D-8FDB-5788880B6984}" destId="{DBEA464F-E2F2-40C9-9BF2-A3B181C087A2}" srcOrd="0" destOrd="0" presId="urn:microsoft.com/office/officeart/2005/8/layout/chevron2"/>
    <dgm:cxn modelId="{61C8B7EC-54E9-4247-9FA7-8F876BF088D7}" type="presParOf" srcId="{DBEA464F-E2F2-40C9-9BF2-A3B181C087A2}" destId="{1A7264EE-6B1A-4E75-A227-6DB019EEA441}" srcOrd="0" destOrd="0" presId="urn:microsoft.com/office/officeart/2005/8/layout/chevron2"/>
    <dgm:cxn modelId="{CA07BE1A-99C0-4BA1-84CE-A72892C70285}" type="presParOf" srcId="{DBEA464F-E2F2-40C9-9BF2-A3B181C087A2}" destId="{EF45694B-BCCC-4C16-895A-3B0D7F7557E8}" srcOrd="1" destOrd="0" presId="urn:microsoft.com/office/officeart/2005/8/layout/chevron2"/>
    <dgm:cxn modelId="{3EE1C009-79CD-4FF1-A0D1-27EACBDE734E}" type="presParOf" srcId="{70C9A56B-1790-478D-8FDB-5788880B6984}" destId="{5F2AB71E-98A6-47AB-BCDA-EE1E24567DF0}" srcOrd="1" destOrd="0" presId="urn:microsoft.com/office/officeart/2005/8/layout/chevron2"/>
    <dgm:cxn modelId="{9EF48AA9-75D2-4F44-8AAD-5DA268F8424D}" type="presParOf" srcId="{70C9A56B-1790-478D-8FDB-5788880B6984}" destId="{2182AE4B-FA16-4789-AF2A-C4534F13C962}" srcOrd="2" destOrd="0" presId="urn:microsoft.com/office/officeart/2005/8/layout/chevron2"/>
    <dgm:cxn modelId="{62128F13-5A97-4024-9682-E8E70F7812A5}" type="presParOf" srcId="{2182AE4B-FA16-4789-AF2A-C4534F13C962}" destId="{1F35F3F3-02CE-403A-91B6-4D7A372F49D4}" srcOrd="0" destOrd="0" presId="urn:microsoft.com/office/officeart/2005/8/layout/chevron2"/>
    <dgm:cxn modelId="{C1C56E50-914F-4DDC-A1D9-C50828314963}" type="presParOf" srcId="{2182AE4B-FA16-4789-AF2A-C4534F13C962}" destId="{BBDEB40F-5215-4838-B816-A573EE1466C7}" srcOrd="1" destOrd="0" presId="urn:microsoft.com/office/officeart/2005/8/layout/chevron2"/>
    <dgm:cxn modelId="{D3AC4BEB-49A3-45FD-8303-F61E426819B2}" type="presParOf" srcId="{70C9A56B-1790-478D-8FDB-5788880B6984}" destId="{A82CBB08-47F9-48C2-AD97-26686CA90099}" srcOrd="3" destOrd="0" presId="urn:microsoft.com/office/officeart/2005/8/layout/chevron2"/>
    <dgm:cxn modelId="{5D01DD4E-7CCA-4405-8C1C-49DB67B6AFA5}" type="presParOf" srcId="{70C9A56B-1790-478D-8FDB-5788880B6984}" destId="{00650465-7235-464E-9669-8871213A4626}" srcOrd="4" destOrd="0" presId="urn:microsoft.com/office/officeart/2005/8/layout/chevron2"/>
    <dgm:cxn modelId="{875B1E44-BF1D-4097-939E-F1298476C68E}" type="presParOf" srcId="{00650465-7235-464E-9669-8871213A4626}" destId="{872ED0AD-908D-468A-BCB7-E5D6647508FF}" srcOrd="0" destOrd="0" presId="urn:microsoft.com/office/officeart/2005/8/layout/chevron2"/>
    <dgm:cxn modelId="{4F88736D-70F3-4CF6-B5D4-33A150EE58BC}" type="presParOf" srcId="{00650465-7235-464E-9669-8871213A4626}" destId="{55C18BE9-F3B6-46E3-9032-B03D88FF015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B614081-E4AF-4307-BF2E-AED17EBF96A8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A22C63B-E636-4D61-89E0-CBBB331731FB}">
      <dgm:prSet phldrT="[文字]" custT="1"/>
      <dgm:spPr/>
      <dgm:t>
        <a:bodyPr/>
        <a:lstStyle/>
        <a:p>
          <a:r>
            <a:rPr lang="zh-TW" altLang="en-US" sz="2000" dirty="0" smtClean="0">
              <a:hlinkClick xmlns:r="http://schemas.openxmlformats.org/officeDocument/2006/relationships" r:id="rId1" action="ppaction://hlinkfile"/>
            </a:rPr>
            <a:t>投保約定事項</a:t>
          </a:r>
          <a:endParaRPr lang="zh-TW" altLang="en-US" sz="2000" dirty="0"/>
        </a:p>
      </dgm:t>
    </dgm:pt>
    <dgm:pt modelId="{238F9B6F-13AC-4D10-BB96-2B80EC15F0CB}" type="par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1714E374-D335-4820-8394-71DE4FFF3ACE}" type="sibTrans" cxnId="{84FECAA7-A0BD-4C1D-B404-842D1365A5DD}">
      <dgm:prSet/>
      <dgm:spPr/>
      <dgm:t>
        <a:bodyPr/>
        <a:lstStyle/>
        <a:p>
          <a:endParaRPr lang="zh-TW" altLang="en-US"/>
        </a:p>
      </dgm:t>
    </dgm:pt>
    <dgm:pt modelId="{FBF8C315-2CAD-4600-A7AF-A7BFF48747E6}">
      <dgm:prSet phldrT="[文字]"/>
      <dgm:spPr/>
      <dgm:t>
        <a:bodyPr/>
        <a:lstStyle/>
        <a:p>
          <a:r>
            <a:rPr lang="en-US" altLang="zh-TW" dirty="0" smtClean="0"/>
            <a:t>990301</a:t>
          </a:r>
          <a:r>
            <a:rPr lang="zh-TW" altLang="en-US" dirty="0" smtClean="0"/>
            <a:t>版</a:t>
          </a:r>
          <a:r>
            <a:rPr lang="en-US" altLang="zh-TW" dirty="0" smtClean="0"/>
            <a:t>(</a:t>
          </a:r>
          <a:r>
            <a:rPr lang="zh-TW" altLang="en-US" dirty="0" smtClean="0"/>
            <a:t>含</a:t>
          </a:r>
          <a:r>
            <a:rPr lang="en-US" altLang="zh-TW" dirty="0" smtClean="0"/>
            <a:t>4</a:t>
          </a:r>
          <a:r>
            <a:rPr lang="zh-TW" altLang="en-US" dirty="0" smtClean="0"/>
            <a:t>個附件</a:t>
          </a:r>
          <a:r>
            <a:rPr lang="en-US" altLang="zh-TW" dirty="0" smtClean="0"/>
            <a:t>)</a:t>
          </a:r>
          <a:endParaRPr lang="zh-TW" altLang="en-US" dirty="0"/>
        </a:p>
      </dgm:t>
    </dgm:pt>
    <dgm:pt modelId="{F52F5BC7-1CB1-435B-BD43-B11A1F0BAD81}" type="parTrans" cxnId="{D2E51F80-620B-4321-A70F-0E1C7F150E75}">
      <dgm:prSet/>
      <dgm:spPr/>
      <dgm:t>
        <a:bodyPr/>
        <a:lstStyle/>
        <a:p>
          <a:endParaRPr lang="zh-TW" altLang="en-US"/>
        </a:p>
      </dgm:t>
    </dgm:pt>
    <dgm:pt modelId="{920CBE1C-B76E-4AC2-AECE-94A0130B0246}" type="sibTrans" cxnId="{D2E51F80-620B-4321-A70F-0E1C7F150E75}">
      <dgm:prSet/>
      <dgm:spPr/>
      <dgm:t>
        <a:bodyPr/>
        <a:lstStyle/>
        <a:p>
          <a:endParaRPr lang="zh-TW" altLang="en-US"/>
        </a:p>
      </dgm:t>
    </dgm:pt>
    <dgm:pt modelId="{32812F9B-2C12-4B59-B340-AD939A5F7DD3}">
      <dgm:prSet phldrT="[文字]"/>
      <dgm:spPr/>
      <dgm:t>
        <a:bodyPr/>
        <a:lstStyle/>
        <a:p>
          <a:r>
            <a:rPr lang="zh-TW" altLang="en-US" dirty="0" smtClean="0"/>
            <a:t>注意</a:t>
          </a:r>
          <a:r>
            <a:rPr lang="en-US" altLang="zh-TW" dirty="0" smtClean="0"/>
            <a:t>2.5</a:t>
          </a:r>
          <a:r>
            <a:rPr lang="zh-TW" altLang="en-US" dirty="0" smtClean="0"/>
            <a:t>點</a:t>
          </a:r>
          <a:endParaRPr lang="zh-TW" altLang="en-US" dirty="0"/>
        </a:p>
      </dgm:t>
    </dgm:pt>
    <dgm:pt modelId="{DA77FD6F-97AF-4B2A-AA1B-241B94DB7779}" type="parTrans" cxnId="{F0455886-4ACB-4410-8D8C-7DC34A9CDD65}">
      <dgm:prSet/>
      <dgm:spPr/>
      <dgm:t>
        <a:bodyPr/>
        <a:lstStyle/>
        <a:p>
          <a:endParaRPr lang="zh-TW" altLang="en-US"/>
        </a:p>
      </dgm:t>
    </dgm:pt>
    <dgm:pt modelId="{89DBA507-58B1-4F4F-94AC-4A8DC52F93E3}" type="sibTrans" cxnId="{F0455886-4ACB-4410-8D8C-7DC34A9CDD65}">
      <dgm:prSet/>
      <dgm:spPr/>
      <dgm:t>
        <a:bodyPr/>
        <a:lstStyle/>
        <a:p>
          <a:endParaRPr lang="zh-TW" altLang="en-US"/>
        </a:p>
      </dgm:t>
    </dgm:pt>
    <dgm:pt modelId="{7BAFFD77-2A63-472B-8EDD-C7F1508495AD}">
      <dgm:prSet phldrT="[文字]" custT="1"/>
      <dgm:spPr/>
      <dgm:t>
        <a:bodyPr/>
        <a:lstStyle/>
        <a:p>
          <a:r>
            <a:rPr lang="zh-TW" altLang="en-US" sz="2000" dirty="0" smtClean="0">
              <a:hlinkClick xmlns:r="http://schemas.openxmlformats.org/officeDocument/2006/relationships" r:id="rId2" action="ppaction://hlinkfile"/>
            </a:rPr>
            <a:t>委員評分表</a:t>
          </a:r>
          <a:endParaRPr lang="zh-TW" altLang="en-US" sz="2000" dirty="0"/>
        </a:p>
      </dgm:t>
    </dgm:pt>
    <dgm:pt modelId="{1ECC48BE-1023-4927-A45C-7F079DB0C3BE}" type="par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D5508253-60AB-4EAF-A355-8A5760837266}" type="sibTrans" cxnId="{78CF775E-3C76-429A-A28C-C1DEAB2EA44C}">
      <dgm:prSet/>
      <dgm:spPr/>
      <dgm:t>
        <a:bodyPr/>
        <a:lstStyle/>
        <a:p>
          <a:endParaRPr lang="zh-TW" altLang="en-US"/>
        </a:p>
      </dgm:t>
    </dgm:pt>
    <dgm:pt modelId="{667209DD-EC60-414E-AC18-65CD0F06ECC1}">
      <dgm:prSet phldrT="[文字]"/>
      <dgm:spPr/>
      <dgm:t>
        <a:bodyPr/>
        <a:lstStyle/>
        <a:p>
          <a:r>
            <a:rPr lang="zh-TW" altLang="en-US" dirty="0" smtClean="0"/>
            <a:t>注意彌封方式</a:t>
          </a:r>
          <a:endParaRPr lang="zh-TW" altLang="en-US" dirty="0"/>
        </a:p>
      </dgm:t>
    </dgm:pt>
    <dgm:pt modelId="{C4142172-B36D-4A37-B935-CAE76945FF70}" type="parTrans" cxnId="{E7B7B06C-92FF-4EB7-825A-A61175C2E3BF}">
      <dgm:prSet/>
      <dgm:spPr/>
      <dgm:t>
        <a:bodyPr/>
        <a:lstStyle/>
        <a:p>
          <a:endParaRPr lang="zh-TW" altLang="en-US"/>
        </a:p>
      </dgm:t>
    </dgm:pt>
    <dgm:pt modelId="{3AF7380D-FCE8-4342-8439-74CD6106E649}" type="sibTrans" cxnId="{E7B7B06C-92FF-4EB7-825A-A61175C2E3BF}">
      <dgm:prSet/>
      <dgm:spPr/>
      <dgm:t>
        <a:bodyPr/>
        <a:lstStyle/>
        <a:p>
          <a:endParaRPr lang="zh-TW" altLang="en-US"/>
        </a:p>
      </dgm:t>
    </dgm:pt>
    <dgm:pt modelId="{A2D05FEA-B894-4E7A-9520-4FAAAB9AC54E}">
      <dgm:prSet phldrT="[文字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2000" dirty="0" smtClean="0">
              <a:hlinkClick xmlns:r="http://schemas.openxmlformats.org/officeDocument/2006/relationships" r:id="rId3" action="ppaction://hlinkfile"/>
            </a:rPr>
            <a:t>文件檢核表</a:t>
          </a:r>
          <a:endParaRPr lang="zh-TW" altLang="en-US" sz="2000" dirty="0"/>
        </a:p>
      </dgm:t>
    </dgm:pt>
    <dgm:pt modelId="{BE378007-AC3D-4CD1-8D57-621BC8CEAD11}" type="par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9B8F3D1D-BE49-445E-AD6C-DD2C56986B0B}" type="sibTrans" cxnId="{030D8259-F5E3-4D44-974A-EDA5477E1A60}">
      <dgm:prSet/>
      <dgm:spPr/>
      <dgm:t>
        <a:bodyPr/>
        <a:lstStyle/>
        <a:p>
          <a:endParaRPr lang="zh-TW" altLang="en-US"/>
        </a:p>
      </dgm:t>
    </dgm:pt>
    <dgm:pt modelId="{9B67BF60-AF40-44CA-B59E-A071404EDD32}">
      <dgm:prSet phldrT="[文字]"/>
      <dgm:spPr/>
      <dgm:t>
        <a:bodyPr/>
        <a:lstStyle/>
        <a:p>
          <a:r>
            <a:rPr lang="en-US" altLang="zh-TW" dirty="0" smtClean="0"/>
            <a:t>1030923</a:t>
          </a:r>
          <a:r>
            <a:rPr lang="zh-TW" altLang="en-US" dirty="0" smtClean="0"/>
            <a:t>更新</a:t>
          </a:r>
          <a:endParaRPr lang="zh-TW" altLang="en-US" dirty="0"/>
        </a:p>
      </dgm:t>
    </dgm:pt>
    <dgm:pt modelId="{E6EE1874-5BA9-48FF-B1F7-3294A11DDF75}" type="par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D1B93259-932C-4203-AFEE-B51BC39EF54F}" type="sibTrans" cxnId="{E39F348E-7174-4327-BC5A-19079FD3B9D6}">
      <dgm:prSet/>
      <dgm:spPr/>
      <dgm:t>
        <a:bodyPr/>
        <a:lstStyle/>
        <a:p>
          <a:endParaRPr lang="zh-TW" altLang="en-US"/>
        </a:p>
      </dgm:t>
    </dgm:pt>
    <dgm:pt modelId="{91150EC0-AA1D-45CA-9926-D556B2F1438B}" type="pres">
      <dgm:prSet presAssocID="{0B614081-E4AF-4307-BF2E-AED17EBF96A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64828EE-A469-4BC8-9FE8-4B7B26326DF6}" type="pres">
      <dgm:prSet presAssocID="{EA22C63B-E636-4D61-89E0-CBBB331731FB}" presName="composite" presStyleCnt="0"/>
      <dgm:spPr/>
      <dgm:t>
        <a:bodyPr/>
        <a:lstStyle/>
        <a:p>
          <a:endParaRPr lang="zh-TW" altLang="en-US"/>
        </a:p>
      </dgm:t>
    </dgm:pt>
    <dgm:pt modelId="{A4FE3AF7-08F1-413F-91DB-B995E81E1BCB}" type="pres">
      <dgm:prSet presAssocID="{EA22C63B-E636-4D61-89E0-CBBB331731F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2817EA-81BE-4CC8-82F5-542EC05902F8}" type="pres">
      <dgm:prSet presAssocID="{EA22C63B-E636-4D61-89E0-CBBB331731FB}" presName="descendantText" presStyleLbl="alignAcc1" presStyleIdx="0" presStyleCnt="3" custLinFactNeighborX="-1167" custLinFactNeighborY="-45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84E6A8-D347-45CF-B181-AB3005F9EE9C}" type="pres">
      <dgm:prSet presAssocID="{1714E374-D335-4820-8394-71DE4FFF3ACE}" presName="sp" presStyleCnt="0"/>
      <dgm:spPr/>
      <dgm:t>
        <a:bodyPr/>
        <a:lstStyle/>
        <a:p>
          <a:endParaRPr lang="zh-TW" altLang="en-US"/>
        </a:p>
      </dgm:t>
    </dgm:pt>
    <dgm:pt modelId="{8BB010DF-5043-4FBC-AD46-0887F564B4FA}" type="pres">
      <dgm:prSet presAssocID="{7BAFFD77-2A63-472B-8EDD-C7F1508495AD}" presName="composite" presStyleCnt="0"/>
      <dgm:spPr/>
      <dgm:t>
        <a:bodyPr/>
        <a:lstStyle/>
        <a:p>
          <a:endParaRPr lang="zh-TW" altLang="en-US"/>
        </a:p>
      </dgm:t>
    </dgm:pt>
    <dgm:pt modelId="{8D465CD5-54B4-4290-827F-00636DFE0425}" type="pres">
      <dgm:prSet presAssocID="{7BAFFD77-2A63-472B-8EDD-C7F1508495A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D0C533-1F9A-4B04-A2B0-C24A5722E6E8}" type="pres">
      <dgm:prSet presAssocID="{7BAFFD77-2A63-472B-8EDD-C7F1508495A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FAAB5A-028B-425E-9F89-7CF9ABF51428}" type="pres">
      <dgm:prSet presAssocID="{D5508253-60AB-4EAF-A355-8A5760837266}" presName="sp" presStyleCnt="0"/>
      <dgm:spPr/>
      <dgm:t>
        <a:bodyPr/>
        <a:lstStyle/>
        <a:p>
          <a:endParaRPr lang="zh-TW" altLang="en-US"/>
        </a:p>
      </dgm:t>
    </dgm:pt>
    <dgm:pt modelId="{203D54C0-1EEE-4767-9A29-1670A6E3242B}" type="pres">
      <dgm:prSet presAssocID="{A2D05FEA-B894-4E7A-9520-4FAAAB9AC54E}" presName="composite" presStyleCnt="0"/>
      <dgm:spPr/>
      <dgm:t>
        <a:bodyPr/>
        <a:lstStyle/>
        <a:p>
          <a:endParaRPr lang="zh-TW" altLang="en-US"/>
        </a:p>
      </dgm:t>
    </dgm:pt>
    <dgm:pt modelId="{F6F8FC5E-0B7A-491D-8359-9B9C0415B402}" type="pres">
      <dgm:prSet presAssocID="{A2D05FEA-B894-4E7A-9520-4FAAAB9AC54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FD961E-011B-4CE6-8CD6-BEBC22421756}" type="pres">
      <dgm:prSet presAssocID="{A2D05FEA-B894-4E7A-9520-4FAAAB9AC54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A42E2BD-1885-4A17-87B5-43E6B670A7E0}" type="presOf" srcId="{32812F9B-2C12-4B59-B340-AD939A5F7DD3}" destId="{332817EA-81BE-4CC8-82F5-542EC05902F8}" srcOrd="0" destOrd="1" presId="urn:microsoft.com/office/officeart/2005/8/layout/chevron2"/>
    <dgm:cxn modelId="{CC34CA00-A088-4BC4-BAF7-B0139BA12198}" type="presOf" srcId="{9B67BF60-AF40-44CA-B59E-A071404EDD32}" destId="{3DFD961E-011B-4CE6-8CD6-BEBC22421756}" srcOrd="0" destOrd="0" presId="urn:microsoft.com/office/officeart/2005/8/layout/chevron2"/>
    <dgm:cxn modelId="{030D8259-F5E3-4D44-974A-EDA5477E1A60}" srcId="{0B614081-E4AF-4307-BF2E-AED17EBF96A8}" destId="{A2D05FEA-B894-4E7A-9520-4FAAAB9AC54E}" srcOrd="2" destOrd="0" parTransId="{BE378007-AC3D-4CD1-8D57-621BC8CEAD11}" sibTransId="{9B8F3D1D-BE49-445E-AD6C-DD2C56986B0B}"/>
    <dgm:cxn modelId="{78CF775E-3C76-429A-A28C-C1DEAB2EA44C}" srcId="{0B614081-E4AF-4307-BF2E-AED17EBF96A8}" destId="{7BAFFD77-2A63-472B-8EDD-C7F1508495AD}" srcOrd="1" destOrd="0" parTransId="{1ECC48BE-1023-4927-A45C-7F079DB0C3BE}" sibTransId="{D5508253-60AB-4EAF-A355-8A5760837266}"/>
    <dgm:cxn modelId="{2AA1922B-4047-4BED-96F8-EA48C609DE25}" type="presOf" srcId="{667209DD-EC60-414E-AC18-65CD0F06ECC1}" destId="{3DD0C533-1F9A-4B04-A2B0-C24A5722E6E8}" srcOrd="0" destOrd="0" presId="urn:microsoft.com/office/officeart/2005/8/layout/chevron2"/>
    <dgm:cxn modelId="{84FECAA7-A0BD-4C1D-B404-842D1365A5DD}" srcId="{0B614081-E4AF-4307-BF2E-AED17EBF96A8}" destId="{EA22C63B-E636-4D61-89E0-CBBB331731FB}" srcOrd="0" destOrd="0" parTransId="{238F9B6F-13AC-4D10-BB96-2B80EC15F0CB}" sibTransId="{1714E374-D335-4820-8394-71DE4FFF3ACE}"/>
    <dgm:cxn modelId="{E7B7B06C-92FF-4EB7-825A-A61175C2E3BF}" srcId="{7BAFFD77-2A63-472B-8EDD-C7F1508495AD}" destId="{667209DD-EC60-414E-AC18-65CD0F06ECC1}" srcOrd="0" destOrd="0" parTransId="{C4142172-B36D-4A37-B935-CAE76945FF70}" sibTransId="{3AF7380D-FCE8-4342-8439-74CD6106E649}"/>
    <dgm:cxn modelId="{AE05DD26-CF1D-40D6-9A89-57E153A40B1B}" type="presOf" srcId="{A2D05FEA-B894-4E7A-9520-4FAAAB9AC54E}" destId="{F6F8FC5E-0B7A-491D-8359-9B9C0415B402}" srcOrd="0" destOrd="0" presId="urn:microsoft.com/office/officeart/2005/8/layout/chevron2"/>
    <dgm:cxn modelId="{E39F348E-7174-4327-BC5A-19079FD3B9D6}" srcId="{A2D05FEA-B894-4E7A-9520-4FAAAB9AC54E}" destId="{9B67BF60-AF40-44CA-B59E-A071404EDD32}" srcOrd="0" destOrd="0" parTransId="{E6EE1874-5BA9-48FF-B1F7-3294A11DDF75}" sibTransId="{D1B93259-932C-4203-AFEE-B51BC39EF54F}"/>
    <dgm:cxn modelId="{7A614043-6959-488F-82D6-AEEB55B9C855}" type="presOf" srcId="{EA22C63B-E636-4D61-89E0-CBBB331731FB}" destId="{A4FE3AF7-08F1-413F-91DB-B995E81E1BCB}" srcOrd="0" destOrd="0" presId="urn:microsoft.com/office/officeart/2005/8/layout/chevron2"/>
    <dgm:cxn modelId="{D2E51F80-620B-4321-A70F-0E1C7F150E75}" srcId="{EA22C63B-E636-4D61-89E0-CBBB331731FB}" destId="{FBF8C315-2CAD-4600-A7AF-A7BFF48747E6}" srcOrd="0" destOrd="0" parTransId="{F52F5BC7-1CB1-435B-BD43-B11A1F0BAD81}" sibTransId="{920CBE1C-B76E-4AC2-AECE-94A0130B0246}"/>
    <dgm:cxn modelId="{EE7FE677-3D44-4212-BD01-D6D6AE41BF36}" type="presOf" srcId="{FBF8C315-2CAD-4600-A7AF-A7BFF48747E6}" destId="{332817EA-81BE-4CC8-82F5-542EC05902F8}" srcOrd="0" destOrd="0" presId="urn:microsoft.com/office/officeart/2005/8/layout/chevron2"/>
    <dgm:cxn modelId="{AF7BDE5A-7559-4D76-BE3F-924FA79C10AC}" type="presOf" srcId="{7BAFFD77-2A63-472B-8EDD-C7F1508495AD}" destId="{8D465CD5-54B4-4290-827F-00636DFE0425}" srcOrd="0" destOrd="0" presId="urn:microsoft.com/office/officeart/2005/8/layout/chevron2"/>
    <dgm:cxn modelId="{F0455886-4ACB-4410-8D8C-7DC34A9CDD65}" srcId="{EA22C63B-E636-4D61-89E0-CBBB331731FB}" destId="{32812F9B-2C12-4B59-B340-AD939A5F7DD3}" srcOrd="1" destOrd="0" parTransId="{DA77FD6F-97AF-4B2A-AA1B-241B94DB7779}" sibTransId="{89DBA507-58B1-4F4F-94AC-4A8DC52F93E3}"/>
    <dgm:cxn modelId="{FBDB58F5-F743-4918-9DD3-869463B45922}" type="presOf" srcId="{0B614081-E4AF-4307-BF2E-AED17EBF96A8}" destId="{91150EC0-AA1D-45CA-9926-D556B2F1438B}" srcOrd="0" destOrd="0" presId="urn:microsoft.com/office/officeart/2005/8/layout/chevron2"/>
    <dgm:cxn modelId="{2B7DBFFC-7BDD-47E2-99EB-6560C588F8A7}" type="presParOf" srcId="{91150EC0-AA1D-45CA-9926-D556B2F1438B}" destId="{564828EE-A469-4BC8-9FE8-4B7B26326DF6}" srcOrd="0" destOrd="0" presId="urn:microsoft.com/office/officeart/2005/8/layout/chevron2"/>
    <dgm:cxn modelId="{D662EDE9-CF73-4AAA-B0D0-953C20548D1D}" type="presParOf" srcId="{564828EE-A469-4BC8-9FE8-4B7B26326DF6}" destId="{A4FE3AF7-08F1-413F-91DB-B995E81E1BCB}" srcOrd="0" destOrd="0" presId="urn:microsoft.com/office/officeart/2005/8/layout/chevron2"/>
    <dgm:cxn modelId="{2DFF6A98-5DC8-4272-8742-16F516C3575B}" type="presParOf" srcId="{564828EE-A469-4BC8-9FE8-4B7B26326DF6}" destId="{332817EA-81BE-4CC8-82F5-542EC05902F8}" srcOrd="1" destOrd="0" presId="urn:microsoft.com/office/officeart/2005/8/layout/chevron2"/>
    <dgm:cxn modelId="{CB2BA77D-71DD-4AB0-995C-8B64B4EBD08E}" type="presParOf" srcId="{91150EC0-AA1D-45CA-9926-D556B2F1438B}" destId="{2E84E6A8-D347-45CF-B181-AB3005F9EE9C}" srcOrd="1" destOrd="0" presId="urn:microsoft.com/office/officeart/2005/8/layout/chevron2"/>
    <dgm:cxn modelId="{6F49FA26-8346-4609-86FB-E6CC1A934BF6}" type="presParOf" srcId="{91150EC0-AA1D-45CA-9926-D556B2F1438B}" destId="{8BB010DF-5043-4FBC-AD46-0887F564B4FA}" srcOrd="2" destOrd="0" presId="urn:microsoft.com/office/officeart/2005/8/layout/chevron2"/>
    <dgm:cxn modelId="{7CBCC227-1C72-4085-A06C-A6241313CE82}" type="presParOf" srcId="{8BB010DF-5043-4FBC-AD46-0887F564B4FA}" destId="{8D465CD5-54B4-4290-827F-00636DFE0425}" srcOrd="0" destOrd="0" presId="urn:microsoft.com/office/officeart/2005/8/layout/chevron2"/>
    <dgm:cxn modelId="{4478FE07-179D-41C7-A1FF-86A89822523E}" type="presParOf" srcId="{8BB010DF-5043-4FBC-AD46-0887F564B4FA}" destId="{3DD0C533-1F9A-4B04-A2B0-C24A5722E6E8}" srcOrd="1" destOrd="0" presId="urn:microsoft.com/office/officeart/2005/8/layout/chevron2"/>
    <dgm:cxn modelId="{28CCA6C6-C3F6-42FC-9769-71C823C8F600}" type="presParOf" srcId="{91150EC0-AA1D-45CA-9926-D556B2F1438B}" destId="{30FAAB5A-028B-425E-9F89-7CF9ABF51428}" srcOrd="3" destOrd="0" presId="urn:microsoft.com/office/officeart/2005/8/layout/chevron2"/>
    <dgm:cxn modelId="{B0876029-7263-4190-92EC-935635BE16CF}" type="presParOf" srcId="{91150EC0-AA1D-45CA-9926-D556B2F1438B}" destId="{203D54C0-1EEE-4767-9A29-1670A6E3242B}" srcOrd="4" destOrd="0" presId="urn:microsoft.com/office/officeart/2005/8/layout/chevron2"/>
    <dgm:cxn modelId="{F1E0311D-7470-4AB7-A947-9964ADDD3EE1}" type="presParOf" srcId="{203D54C0-1EEE-4767-9A29-1670A6E3242B}" destId="{F6F8FC5E-0B7A-491D-8359-9B9C0415B402}" srcOrd="0" destOrd="0" presId="urn:microsoft.com/office/officeart/2005/8/layout/chevron2"/>
    <dgm:cxn modelId="{F5F63E97-23B3-4D88-A308-A4C3106E03DC}" type="presParOf" srcId="{203D54C0-1EEE-4767-9A29-1670A6E3242B}" destId="{3DFD961E-011B-4CE6-8CD6-BEBC2242175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C61FC9-F971-4C60-8460-2EB8C831C687}">
      <dsp:nvSpPr>
        <dsp:cNvPr id="0" name=""/>
        <dsp:cNvSpPr/>
      </dsp:nvSpPr>
      <dsp:spPr>
        <a:xfrm rot="5400000">
          <a:off x="-245395" y="248052"/>
          <a:ext cx="1635968" cy="114517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2</a:t>
          </a:r>
          <a:r>
            <a:rPr lang="zh-TW" altLang="en-US" sz="2400" kern="1200" dirty="0" smtClean="0"/>
            <a:t>月底前</a:t>
          </a:r>
          <a:endParaRPr lang="zh-TW" altLang="en-US" sz="2400" kern="1200" dirty="0"/>
        </a:p>
      </dsp:txBody>
      <dsp:txXfrm rot="-5400000">
        <a:off x="1" y="575246"/>
        <a:ext cx="1145177" cy="490791"/>
      </dsp:txXfrm>
    </dsp:sp>
    <dsp:sp modelId="{0D981683-5463-4A7F-8A53-4867E20E57A9}">
      <dsp:nvSpPr>
        <dsp:cNvPr id="0" name=""/>
        <dsp:cNvSpPr/>
      </dsp:nvSpPr>
      <dsp:spPr>
        <a:xfrm rot="5400000">
          <a:off x="4155419" y="-3007584"/>
          <a:ext cx="1063938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1590" rIns="21590" bIns="2159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400" kern="1200" dirty="0" smtClean="0"/>
            <a:t>完成委託技術服務</a:t>
          </a:r>
          <a:endParaRPr lang="zh-TW" altLang="en-US" sz="3400" kern="1200" dirty="0"/>
        </a:p>
      </dsp:txBody>
      <dsp:txXfrm rot="-5400000">
        <a:off x="1145178" y="54594"/>
        <a:ext cx="7032485" cy="960064"/>
      </dsp:txXfrm>
    </dsp:sp>
    <dsp:sp modelId="{46C6AEDB-F9F5-4352-BBB2-20C718A774E5}">
      <dsp:nvSpPr>
        <dsp:cNvPr id="0" name=""/>
        <dsp:cNvSpPr/>
      </dsp:nvSpPr>
      <dsp:spPr>
        <a:xfrm rot="5400000">
          <a:off x="-245395" y="1690392"/>
          <a:ext cx="1635968" cy="1145177"/>
        </a:xfrm>
        <a:prstGeom prst="chevron">
          <a:avLst/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 w="55000" cap="flat" cmpd="thickThin" algn="ctr">
          <a:solidFill>
            <a:schemeClr val="accent3">
              <a:hueOff val="5812304"/>
              <a:satOff val="-18573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4</a:t>
          </a:r>
          <a:r>
            <a:rPr lang="zh-TW" altLang="en-US" sz="2200" kern="1200" dirty="0" smtClean="0"/>
            <a:t>月底前</a:t>
          </a:r>
          <a:endParaRPr lang="zh-TW" altLang="en-US" sz="2200" kern="1200" dirty="0"/>
        </a:p>
      </dsp:txBody>
      <dsp:txXfrm rot="-5400000">
        <a:off x="1" y="2017586"/>
        <a:ext cx="1145177" cy="490791"/>
      </dsp:txXfrm>
    </dsp:sp>
    <dsp:sp modelId="{1B02CAF8-EE31-4F1C-AA54-E073DA856F5B}">
      <dsp:nvSpPr>
        <dsp:cNvPr id="0" name=""/>
        <dsp:cNvSpPr/>
      </dsp:nvSpPr>
      <dsp:spPr>
        <a:xfrm rot="5400000">
          <a:off x="4155699" y="-156552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5812304"/>
              <a:satOff val="-18573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1590" rIns="21590" bIns="2159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400" kern="1200" dirty="0" smtClean="0"/>
            <a:t>完成工程發包預算書圖審查並上網</a:t>
          </a:r>
          <a:endParaRPr lang="zh-TW" altLang="en-US" sz="3400" kern="1200" dirty="0"/>
        </a:p>
      </dsp:txBody>
      <dsp:txXfrm rot="-5400000">
        <a:off x="1145178" y="1496907"/>
        <a:ext cx="7032512" cy="959559"/>
      </dsp:txXfrm>
    </dsp:sp>
    <dsp:sp modelId="{21C52215-4702-4421-B5C8-6F8D6D0FEA58}">
      <dsp:nvSpPr>
        <dsp:cNvPr id="0" name=""/>
        <dsp:cNvSpPr/>
      </dsp:nvSpPr>
      <dsp:spPr>
        <a:xfrm rot="5400000">
          <a:off x="-245395" y="3132731"/>
          <a:ext cx="1635968" cy="1145177"/>
        </a:xfrm>
        <a:prstGeom prst="chevron">
          <a:avLst/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6</a:t>
          </a:r>
          <a:r>
            <a:rPr lang="zh-TW" altLang="en-US" sz="2200" kern="1200" dirty="0" smtClean="0"/>
            <a:t>月底前</a:t>
          </a:r>
          <a:endParaRPr lang="zh-TW" altLang="en-US" sz="2200" kern="1200" dirty="0"/>
        </a:p>
      </dsp:txBody>
      <dsp:txXfrm rot="-5400000">
        <a:off x="1" y="3459925"/>
        <a:ext cx="1145177" cy="490791"/>
      </dsp:txXfrm>
    </dsp:sp>
    <dsp:sp modelId="{4FED441C-2A11-48A2-B48C-13B1215F8708}">
      <dsp:nvSpPr>
        <dsp:cNvPr id="0" name=""/>
        <dsp:cNvSpPr/>
      </dsp:nvSpPr>
      <dsp:spPr>
        <a:xfrm rot="5400000">
          <a:off x="4155699" y="-12318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1590" rIns="21590" bIns="2159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400" kern="1200" dirty="0" smtClean="0"/>
            <a:t>完成工程發包</a:t>
          </a:r>
          <a:endParaRPr lang="zh-TW" altLang="en-US" sz="3400" kern="1200" dirty="0"/>
        </a:p>
      </dsp:txBody>
      <dsp:txXfrm rot="-5400000">
        <a:off x="1145178" y="2939247"/>
        <a:ext cx="7032512" cy="95955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86287D-885C-4A4A-B172-2B9C03990B78}">
      <dsp:nvSpPr>
        <dsp:cNvPr id="0" name=""/>
        <dsp:cNvSpPr/>
      </dsp:nvSpPr>
      <dsp:spPr>
        <a:xfrm>
          <a:off x="3868367" y="2153855"/>
          <a:ext cx="2632490" cy="2632490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建築師</a:t>
          </a:r>
          <a:r>
            <a:rPr lang="en-US" altLang="zh-TW" sz="2200" kern="1200" dirty="0" smtClean="0"/>
            <a:t>:</a:t>
          </a:r>
          <a:endParaRPr lang="zh-TW" altLang="en-US" sz="2200" kern="1200" dirty="0"/>
        </a:p>
      </dsp:txBody>
      <dsp:txXfrm>
        <a:off x="4397615" y="2770503"/>
        <a:ext cx="1573994" cy="1353154"/>
      </dsp:txXfrm>
    </dsp:sp>
    <dsp:sp modelId="{0CC7D462-5E09-4CA3-ACB0-06D24BDB93CB}">
      <dsp:nvSpPr>
        <dsp:cNvPr id="0" name=""/>
        <dsp:cNvSpPr/>
      </dsp:nvSpPr>
      <dsp:spPr>
        <a:xfrm>
          <a:off x="3533323" y="3781213"/>
          <a:ext cx="1675221" cy="10051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700" kern="1200" dirty="0" smtClean="0"/>
            <a:t>廁所、教室、運動場地等</a:t>
          </a:r>
          <a:endParaRPr lang="zh-TW" altLang="en-US" sz="1700" kern="1200" dirty="0"/>
        </a:p>
      </dsp:txBody>
      <dsp:txXfrm>
        <a:off x="3562762" y="3810652"/>
        <a:ext cx="1616343" cy="946254"/>
      </dsp:txXfrm>
    </dsp:sp>
    <dsp:sp modelId="{4A8BEA61-2438-4DFD-8BCF-01E45E1EF8CF}">
      <dsp:nvSpPr>
        <dsp:cNvPr id="0" name=""/>
        <dsp:cNvSpPr/>
      </dsp:nvSpPr>
      <dsp:spPr>
        <a:xfrm>
          <a:off x="2336736" y="1531630"/>
          <a:ext cx="1914538" cy="1914538"/>
        </a:xfrm>
        <a:prstGeom prst="gear6">
          <a:avLst/>
        </a:prstGeom>
        <a:solidFill>
          <a:schemeClr val="accent2">
            <a:hueOff val="-10081594"/>
            <a:satOff val="4384"/>
            <a:lumOff val="127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機電技師</a:t>
          </a:r>
          <a:r>
            <a:rPr lang="en-US" altLang="zh-TW" sz="2200" kern="1200" dirty="0" smtClean="0"/>
            <a:t>:</a:t>
          </a:r>
          <a:endParaRPr lang="zh-TW" altLang="en-US" sz="2200" kern="1200" dirty="0"/>
        </a:p>
      </dsp:txBody>
      <dsp:txXfrm>
        <a:off x="2818727" y="2016534"/>
        <a:ext cx="950556" cy="944730"/>
      </dsp:txXfrm>
    </dsp:sp>
    <dsp:sp modelId="{33911D27-4B29-4689-9FE4-84F53A4AEC23}">
      <dsp:nvSpPr>
        <dsp:cNvPr id="0" name=""/>
        <dsp:cNvSpPr/>
      </dsp:nvSpPr>
      <dsp:spPr>
        <a:xfrm>
          <a:off x="1357321" y="3000396"/>
          <a:ext cx="1675221" cy="10051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10081594"/>
              <a:satOff val="4384"/>
              <a:lumOff val="1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700" kern="1200" dirty="0" smtClean="0"/>
            <a:t>廣播、電梯、電源等</a:t>
          </a:r>
          <a:endParaRPr lang="zh-TW" altLang="en-US" sz="1700" kern="1200" dirty="0"/>
        </a:p>
      </dsp:txBody>
      <dsp:txXfrm>
        <a:off x="1386760" y="3029835"/>
        <a:ext cx="1616343" cy="946254"/>
      </dsp:txXfrm>
    </dsp:sp>
    <dsp:sp modelId="{DD2D70BA-1BB9-474D-8DD7-540DB91A8462}">
      <dsp:nvSpPr>
        <dsp:cNvPr id="0" name=""/>
        <dsp:cNvSpPr/>
      </dsp:nvSpPr>
      <dsp:spPr>
        <a:xfrm rot="20700000">
          <a:off x="3409073" y="210794"/>
          <a:ext cx="1875856" cy="1875856"/>
        </a:xfrm>
        <a:prstGeom prst="gear6">
          <a:avLst/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結構技師</a:t>
          </a:r>
          <a:r>
            <a:rPr lang="en-US" altLang="zh-TW" sz="2200" kern="1200" dirty="0" smtClean="0"/>
            <a:t>:</a:t>
          </a:r>
          <a:endParaRPr lang="zh-TW" altLang="en-US" sz="2200" kern="1200" dirty="0"/>
        </a:p>
      </dsp:txBody>
      <dsp:txXfrm rot="-20700000">
        <a:off x="3820504" y="622224"/>
        <a:ext cx="1052996" cy="1052996"/>
      </dsp:txXfrm>
    </dsp:sp>
    <dsp:sp modelId="{25D08406-FD15-48D1-8EAF-530337D8E7BE}">
      <dsp:nvSpPr>
        <dsp:cNvPr id="0" name=""/>
        <dsp:cNvSpPr/>
      </dsp:nvSpPr>
      <dsp:spPr>
        <a:xfrm>
          <a:off x="4825636" y="622224"/>
          <a:ext cx="1675221" cy="10051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20163188"/>
              <a:satOff val="8769"/>
              <a:lumOff val="25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700" kern="1200" smtClean="0"/>
            <a:t>補強、耐震詳評等</a:t>
          </a:r>
          <a:endParaRPr lang="zh-TW" altLang="en-US" sz="1700" kern="1200"/>
        </a:p>
      </dsp:txBody>
      <dsp:txXfrm>
        <a:off x="4855075" y="651663"/>
        <a:ext cx="1616343" cy="946254"/>
      </dsp:txXfrm>
    </dsp:sp>
    <dsp:sp modelId="{C07EACE2-FFE0-4C71-B215-79BC3A53D1D1}">
      <dsp:nvSpPr>
        <dsp:cNvPr id="0" name=""/>
        <dsp:cNvSpPr/>
      </dsp:nvSpPr>
      <dsp:spPr>
        <a:xfrm>
          <a:off x="3672498" y="1752881"/>
          <a:ext cx="3369587" cy="3369587"/>
        </a:xfrm>
        <a:prstGeom prst="circularArrow">
          <a:avLst>
            <a:gd name="adj1" fmla="val 4687"/>
            <a:gd name="adj2" fmla="val 299029"/>
            <a:gd name="adj3" fmla="val 2528695"/>
            <a:gd name="adj4" fmla="val 15834546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1F22AB-F715-452F-BCA6-49EF7C5AA629}">
      <dsp:nvSpPr>
        <dsp:cNvPr id="0" name=""/>
        <dsp:cNvSpPr/>
      </dsp:nvSpPr>
      <dsp:spPr>
        <a:xfrm>
          <a:off x="1997675" y="1105475"/>
          <a:ext cx="2448215" cy="244821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hueOff val="-10081594"/>
            <a:satOff val="4384"/>
            <a:lumOff val="12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542DCE-3A37-4463-85E2-E49FD064A7B6}">
      <dsp:nvSpPr>
        <dsp:cNvPr id="0" name=""/>
        <dsp:cNvSpPr/>
      </dsp:nvSpPr>
      <dsp:spPr>
        <a:xfrm>
          <a:off x="2975168" y="-202629"/>
          <a:ext cx="2639669" cy="263966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EEC8D-EB61-4C62-A8AC-C81B7DE02278}">
      <dsp:nvSpPr>
        <dsp:cNvPr id="0" name=""/>
        <dsp:cNvSpPr/>
      </dsp:nvSpPr>
      <dsp:spPr>
        <a:xfrm>
          <a:off x="3338940" y="3001212"/>
          <a:ext cx="3668148" cy="3668148"/>
        </a:xfrm>
        <a:prstGeom prst="gear9">
          <a:avLst/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smtClean="0">
              <a:ea typeface="文鼎新藝體" pitchFamily="49" charset="-120"/>
            </a:rPr>
            <a:t>需求  </a:t>
          </a:r>
          <a:endParaRPr lang="en-US" altLang="zh-TW" sz="4800" kern="1200" dirty="0" smtClean="0">
            <a:ea typeface="文鼎新藝體" pitchFamily="49" charset="-12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kern="1200" dirty="0" smtClean="0">
              <a:ea typeface="文鼎新藝體" pitchFamily="49" charset="-120"/>
            </a:rPr>
            <a:t>空間  實用  美觀</a:t>
          </a:r>
          <a:endParaRPr lang="en-US" altLang="zh-TW" sz="1600" kern="1200" dirty="0" smtClean="0">
            <a:ea typeface="文鼎新藝體" pitchFamily="49" charset="-120"/>
          </a:endParaRPr>
        </a:p>
        <a:p>
          <a:pPr lvl="0" algn="ctr">
            <a:spcBef>
              <a:spcPct val="0"/>
            </a:spcBef>
          </a:pPr>
          <a:r>
            <a:rPr lang="zh-TW" altLang="en-US" sz="1600" kern="1200" dirty="0" smtClean="0">
              <a:ea typeface="文鼎新藝體" pitchFamily="49" charset="-120"/>
            </a:rPr>
            <a:t>設備   功能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 dirty="0"/>
        </a:p>
      </dsp:txBody>
      <dsp:txXfrm>
        <a:off x="4076401" y="3860458"/>
        <a:ext cx="2193226" cy="1885504"/>
      </dsp:txXfrm>
    </dsp:sp>
    <dsp:sp modelId="{32151896-DABE-49ED-86C5-549C428D3435}">
      <dsp:nvSpPr>
        <dsp:cNvPr id="0" name=""/>
        <dsp:cNvSpPr/>
      </dsp:nvSpPr>
      <dsp:spPr>
        <a:xfrm>
          <a:off x="1204744" y="2134195"/>
          <a:ext cx="2667744" cy="2667744"/>
        </a:xfrm>
        <a:prstGeom prst="gear6">
          <a:avLst/>
        </a:prstGeom>
        <a:solidFill>
          <a:schemeClr val="accent4">
            <a:shade val="50000"/>
            <a:hueOff val="285397"/>
            <a:satOff val="-18030"/>
            <a:lumOff val="3114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                                                                                                                        </a:t>
          </a:r>
          <a:r>
            <a:rPr lang="zh-TW" altLang="en-US" sz="2400" kern="1200" dirty="0" smtClean="0"/>
            <a:t>確認委託</a:t>
          </a:r>
          <a:endParaRPr lang="en-US" altLang="zh-TW" sz="2400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技術服務資格</a:t>
          </a:r>
          <a:endParaRPr lang="zh-TW" altLang="en-US" sz="2400" kern="1200" dirty="0"/>
        </a:p>
      </dsp:txBody>
      <dsp:txXfrm>
        <a:off x="1876357" y="2809867"/>
        <a:ext cx="1324518" cy="1316400"/>
      </dsp:txXfrm>
    </dsp:sp>
    <dsp:sp modelId="{42ECEA05-F8F3-4830-BFAB-3FDCC5E24361}">
      <dsp:nvSpPr>
        <dsp:cNvPr id="0" name=""/>
        <dsp:cNvSpPr/>
      </dsp:nvSpPr>
      <dsp:spPr>
        <a:xfrm rot="20700000">
          <a:off x="2698953" y="293724"/>
          <a:ext cx="2613844" cy="2613844"/>
        </a:xfrm>
        <a:prstGeom prst="gear6">
          <a:avLst/>
        </a:prstGeom>
        <a:solidFill>
          <a:schemeClr val="accent4">
            <a:shade val="50000"/>
            <a:hueOff val="285397"/>
            <a:satOff val="-18030"/>
            <a:lumOff val="3114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規劃單位</a:t>
          </a:r>
          <a:endParaRPr lang="en-US" altLang="zh-TW" sz="1500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含校長及總務                    使用單位</a:t>
          </a:r>
          <a:endParaRPr lang="en-US" altLang="zh-TW" sz="1500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含行政及教師</a:t>
          </a:r>
          <a:endParaRPr lang="zh-TW" altLang="en-US" sz="1500" kern="1200" dirty="0"/>
        </a:p>
      </dsp:txBody>
      <dsp:txXfrm rot="-20700000">
        <a:off x="3272246" y="867016"/>
        <a:ext cx="1467259" cy="1467259"/>
      </dsp:txXfrm>
    </dsp:sp>
    <dsp:sp modelId="{EC2C5CDB-D2C9-4984-A8DF-45B570716917}">
      <dsp:nvSpPr>
        <dsp:cNvPr id="0" name=""/>
        <dsp:cNvSpPr/>
      </dsp:nvSpPr>
      <dsp:spPr>
        <a:xfrm>
          <a:off x="3084895" y="2431617"/>
          <a:ext cx="4695229" cy="4695229"/>
        </a:xfrm>
        <a:prstGeom prst="circularArrow">
          <a:avLst>
            <a:gd name="adj1" fmla="val 4688"/>
            <a:gd name="adj2" fmla="val 299029"/>
            <a:gd name="adj3" fmla="val 2554846"/>
            <a:gd name="adj4" fmla="val 15780332"/>
            <a:gd name="adj5" fmla="val 5469"/>
          </a:avLst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165F46-5718-4182-BCE5-9EF351DCFDF6}">
      <dsp:nvSpPr>
        <dsp:cNvPr id="0" name=""/>
        <dsp:cNvSpPr/>
      </dsp:nvSpPr>
      <dsp:spPr>
        <a:xfrm>
          <a:off x="732292" y="1533302"/>
          <a:ext cx="3411377" cy="341137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shade val="90000"/>
            <a:hueOff val="291957"/>
            <a:satOff val="-17109"/>
            <a:lumOff val="2624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9E5499-B4DD-4DB5-B4FC-1799042913DF}">
      <dsp:nvSpPr>
        <dsp:cNvPr id="0" name=""/>
        <dsp:cNvSpPr/>
      </dsp:nvSpPr>
      <dsp:spPr>
        <a:xfrm>
          <a:off x="2094344" y="-289427"/>
          <a:ext cx="3678152" cy="367815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shade val="90000"/>
            <a:hueOff val="291957"/>
            <a:satOff val="-17109"/>
            <a:lumOff val="2624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8677FF-1F55-4464-8D6E-B161FBDA3431}">
      <dsp:nvSpPr>
        <dsp:cNvPr id="0" name=""/>
        <dsp:cNvSpPr/>
      </dsp:nvSpPr>
      <dsp:spPr>
        <a:xfrm rot="5400000">
          <a:off x="-279317" y="284893"/>
          <a:ext cx="1862116" cy="130348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hlinkClick xmlns:r="http://schemas.openxmlformats.org/officeDocument/2006/relationships" r:id="rId1" action="ppaction://hlinkfile"/>
            </a:rPr>
            <a:t>文件清單</a:t>
          </a:r>
          <a:endParaRPr lang="zh-TW" altLang="en-US" sz="2400" kern="1200" dirty="0"/>
        </a:p>
      </dsp:txBody>
      <dsp:txXfrm rot="-5400000">
        <a:off x="1" y="657317"/>
        <a:ext cx="1303481" cy="558635"/>
      </dsp:txXfrm>
    </dsp:sp>
    <dsp:sp modelId="{5B8F0E68-28EA-4768-A597-FB3B424605C1}">
      <dsp:nvSpPr>
        <dsp:cNvPr id="0" name=""/>
        <dsp:cNvSpPr/>
      </dsp:nvSpPr>
      <dsp:spPr>
        <a:xfrm rot="5400000">
          <a:off x="3394870" y="-2088892"/>
          <a:ext cx="1210376" cy="53932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/>
            <a:t>採購名稱</a:t>
          </a:r>
          <a:endParaRPr lang="zh-TW" alt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/>
            <a:t>案號分類</a:t>
          </a:r>
          <a:endParaRPr lang="zh-TW" altLang="en-US" sz="2400" kern="1200" dirty="0"/>
        </a:p>
      </dsp:txBody>
      <dsp:txXfrm rot="-5400000">
        <a:off x="1303427" y="61637"/>
        <a:ext cx="5334176" cy="1092204"/>
      </dsp:txXfrm>
    </dsp:sp>
    <dsp:sp modelId="{D7BA0398-0A3D-4BBA-BA80-B5E665BD49AF}">
      <dsp:nvSpPr>
        <dsp:cNvPr id="0" name=""/>
        <dsp:cNvSpPr/>
      </dsp:nvSpPr>
      <dsp:spPr>
        <a:xfrm rot="5400000">
          <a:off x="-279317" y="1955734"/>
          <a:ext cx="1862116" cy="1303481"/>
        </a:xfrm>
        <a:prstGeom prst="chevron">
          <a:avLst/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 w="55000" cap="flat" cmpd="thickThin" algn="ctr">
          <a:solidFill>
            <a:schemeClr val="accent3">
              <a:hueOff val="5812304"/>
              <a:satOff val="-18573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hlinkClick xmlns:r="http://schemas.openxmlformats.org/officeDocument/2006/relationships" r:id="rId2" action="ppaction://hlinkfile"/>
            </a:rPr>
            <a:t>契約</a:t>
          </a:r>
          <a:endParaRPr lang="zh-TW" altLang="en-US" sz="3600" kern="1200" dirty="0"/>
        </a:p>
      </dsp:txBody>
      <dsp:txXfrm rot="-5400000">
        <a:off x="1" y="2328158"/>
        <a:ext cx="1303481" cy="558635"/>
      </dsp:txXfrm>
    </dsp:sp>
    <dsp:sp modelId="{EA5A2A95-E27F-4E03-BBD0-468B05B163B6}">
      <dsp:nvSpPr>
        <dsp:cNvPr id="0" name=""/>
        <dsp:cNvSpPr/>
      </dsp:nvSpPr>
      <dsp:spPr>
        <a:xfrm rot="5400000">
          <a:off x="3394606" y="-414708"/>
          <a:ext cx="1211012" cy="53932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5812304"/>
              <a:satOff val="-18573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2400" kern="1200" dirty="0" smtClean="0"/>
            <a:t>1041008</a:t>
          </a:r>
          <a:r>
            <a:rPr lang="zh-TW" altLang="en-US" sz="2400" kern="1200" dirty="0" smtClean="0"/>
            <a:t>版</a:t>
          </a:r>
          <a:endParaRPr lang="zh-TW" alt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/>
            <a:t>填滿空格</a:t>
          </a:r>
          <a:endParaRPr lang="zh-TW" altLang="en-US" sz="2400" kern="1200" dirty="0"/>
        </a:p>
      </dsp:txBody>
      <dsp:txXfrm rot="-5400000">
        <a:off x="1303482" y="1735533"/>
        <a:ext cx="5334145" cy="1092778"/>
      </dsp:txXfrm>
    </dsp:sp>
    <dsp:sp modelId="{1D69A726-F340-420D-BE50-589A34FE115E}">
      <dsp:nvSpPr>
        <dsp:cNvPr id="0" name=""/>
        <dsp:cNvSpPr/>
      </dsp:nvSpPr>
      <dsp:spPr>
        <a:xfrm rot="5400000">
          <a:off x="-279317" y="3626574"/>
          <a:ext cx="1862116" cy="1303481"/>
        </a:xfrm>
        <a:prstGeom prst="chevron">
          <a:avLst/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hlinkClick xmlns:r="http://schemas.openxmlformats.org/officeDocument/2006/relationships" r:id="rId3" action="ppaction://hlinkfile"/>
            </a:rPr>
            <a:t>投標須知</a:t>
          </a:r>
          <a:endParaRPr lang="zh-TW" altLang="en-US" sz="2400" kern="1200" dirty="0"/>
        </a:p>
      </dsp:txBody>
      <dsp:txXfrm rot="-5400000">
        <a:off x="1" y="3998998"/>
        <a:ext cx="1303481" cy="558635"/>
      </dsp:txXfrm>
    </dsp:sp>
    <dsp:sp modelId="{0F96C6D2-BB6A-442F-9056-715C94AF9E79}">
      <dsp:nvSpPr>
        <dsp:cNvPr id="0" name=""/>
        <dsp:cNvSpPr/>
      </dsp:nvSpPr>
      <dsp:spPr>
        <a:xfrm rot="5400000">
          <a:off x="3394924" y="1255813"/>
          <a:ext cx="1210376" cy="53932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2400" kern="1200" dirty="0" smtClean="0"/>
            <a:t>1041207</a:t>
          </a:r>
          <a:r>
            <a:rPr lang="zh-TW" altLang="en-US" sz="2400" kern="1200" dirty="0" smtClean="0"/>
            <a:t>版</a:t>
          </a:r>
          <a:endParaRPr lang="zh-TW" alt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/>
            <a:t>填滿空格</a:t>
          </a:r>
          <a:endParaRPr lang="zh-TW" altLang="en-US" sz="2400" kern="1200" dirty="0"/>
        </a:p>
      </dsp:txBody>
      <dsp:txXfrm rot="-5400000">
        <a:off x="1303481" y="3406342"/>
        <a:ext cx="5334176" cy="10922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2C4C3-1572-474B-82A2-C5616F233659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ED1E2-BC7D-4DCE-93DF-42C48ECECBF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669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3C99D61-C1D7-4EF1-81EC-A738D801747B}" type="datetimeFigureOut">
              <a:rPr lang="zh-TW" altLang="en-US" smtClean="0"/>
              <a:pPr/>
              <a:t>2016/1/11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DF2B3DC-A9FE-46ED-8FE9-34CC4C2DC0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hyperlink" Target="&#25505;&#36092;&#20316;&#26989;&#21443;&#32771;&#25991;&#20214;&#34920;&#21934;.doc" TargetMode="Externa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2844" y="928670"/>
            <a:ext cx="8358246" cy="3255264"/>
          </a:xfrm>
        </p:spPr>
        <p:txBody>
          <a:bodyPr/>
          <a:lstStyle/>
          <a:p>
            <a:r>
              <a:rPr lang="en-US" altLang="zh-TW" dirty="0" smtClean="0"/>
              <a:t>105</a:t>
            </a:r>
            <a:r>
              <a:rPr lang="zh-TW" altLang="en-US" dirty="0" smtClean="0"/>
              <a:t>年度校園工程</a:t>
            </a:r>
            <a:r>
              <a:rPr altLang="zh-TW" dirty="0" smtClean="0"/>
              <a:t/>
            </a:r>
            <a:br>
              <a:rPr altLang="zh-TW" dirty="0" smtClean="0"/>
            </a:br>
            <a:r>
              <a:rPr lang="zh-TW" altLang="en-US" dirty="0" smtClean="0"/>
              <a:t>                        停檢點管理第一階段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57158" y="3357562"/>
            <a:ext cx="6215106" cy="1928826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徵選建築師期程管控教育訓練</a:t>
            </a:r>
            <a:endParaRPr lang="en-US" altLang="zh-TW" sz="2800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成</a:t>
            </a:r>
            <a:r>
              <a:rPr lang="zh-TW" altLang="en-US" sz="2800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淵</a:t>
            </a:r>
            <a:r>
              <a:rPr lang="zh-TW" altLang="en-US" sz="28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高中蔡宗湶   </a:t>
            </a:r>
            <a:endParaRPr lang="en-US" altLang="zh-TW" sz="2800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105.01.14</a:t>
            </a:r>
            <a:endParaRPr lang="zh-TW" altLang="en-US" sz="2800" dirty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866136"/>
              </p:ext>
            </p:extLst>
          </p:nvPr>
        </p:nvGraphicFramePr>
        <p:xfrm>
          <a:off x="2123728" y="863600"/>
          <a:ext cx="6768752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07504" y="188640"/>
            <a:ext cx="2210612" cy="460118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委託技術服務招標文件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2051802"/>
              </p:ext>
            </p:extLst>
          </p:nvPr>
        </p:nvGraphicFramePr>
        <p:xfrm>
          <a:off x="1928794" y="857232"/>
          <a:ext cx="6984776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0"/>
            <a:ext cx="2210612" cy="460118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委託技術服務招標文件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906876"/>
              </p:ext>
            </p:extLst>
          </p:nvPr>
        </p:nvGraphicFramePr>
        <p:xfrm>
          <a:off x="1907704" y="908720"/>
          <a:ext cx="7056784" cy="5589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07504" y="188640"/>
            <a:ext cx="2210612" cy="460118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委託技術服務招標文件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236727"/>
              </p:ext>
            </p:extLst>
          </p:nvPr>
        </p:nvGraphicFramePr>
        <p:xfrm>
          <a:off x="2087216" y="857232"/>
          <a:ext cx="7056784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14282" y="785794"/>
            <a:ext cx="1820720" cy="460118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委託技術服務招標文件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729196"/>
              </p:ext>
            </p:extLst>
          </p:nvPr>
        </p:nvGraphicFramePr>
        <p:xfrm>
          <a:off x="2071670" y="1142984"/>
          <a:ext cx="6599086" cy="5093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2192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修建工程委託技術服務文件管理</a:t>
            </a:r>
            <a:endParaRPr lang="zh-TW" altLang="en-US" dirty="0"/>
          </a:p>
        </p:txBody>
      </p:sp>
      <p:sp>
        <p:nvSpPr>
          <p:cNvPr id="4" name="標題 2"/>
          <p:cNvSpPr txBox="1">
            <a:spLocks/>
          </p:cNvSpPr>
          <p:nvPr/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 smtClean="0"/>
              <a:t>委託技術服務檔案管理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37737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hlinkClick r:id="rId7" action="ppaction://hlinkfile"/>
              </a:rPr>
              <a:t>委託技術服務注意事項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7271499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結語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7224" y="142852"/>
            <a:ext cx="6572296" cy="5643602"/>
          </a:xfrm>
        </p:spPr>
        <p:txBody>
          <a:bodyPr anchor="t">
            <a:normAutofit fontScale="90000"/>
          </a:bodyPr>
          <a:lstStyle/>
          <a:p>
            <a:r>
              <a:rPr lang="en-US" altLang="zh-TW" sz="3200" dirty="0" smtClean="0"/>
              <a:t> </a:t>
            </a:r>
            <a:r>
              <a:rPr lang="en-US" altLang="zh-TW" sz="3200" dirty="0" smtClean="0">
                <a:solidFill>
                  <a:srgbClr val="00B050"/>
                </a:solidFill>
              </a:rPr>
              <a:t>https://pwb.tcg.gov.tw/</a:t>
            </a:r>
            <a:br>
              <a:rPr lang="en-US" altLang="zh-TW" sz="3200" dirty="0" smtClean="0">
                <a:solidFill>
                  <a:srgbClr val="00B050"/>
                </a:solidFill>
              </a:rPr>
            </a:br>
            <a:r>
              <a:rPr lang="zh-TW" altLang="en-US" sz="3200" dirty="0" smtClean="0">
                <a:solidFill>
                  <a:srgbClr val="00B050"/>
                </a:solidFill>
              </a:rPr>
              <a:t>臺北市政府採購資訊業務網     </a:t>
            </a:r>
            <a:r>
              <a:rPr lang="en-US" altLang="zh-TW" sz="3200" dirty="0" smtClean="0">
                <a:solidFill>
                  <a:srgbClr val="00B050"/>
                </a:solidFill>
              </a:rPr>
              <a:t/>
            </a:r>
            <a:br>
              <a:rPr lang="en-US" altLang="zh-TW" sz="3200" dirty="0" smtClean="0">
                <a:solidFill>
                  <a:srgbClr val="00B050"/>
                </a:solidFill>
              </a:rPr>
            </a:br>
            <a:r>
              <a:rPr lang="en-US" altLang="zh-TW" sz="3200" dirty="0" smtClean="0">
                <a:solidFill>
                  <a:srgbClr val="00B050"/>
                </a:solidFill>
              </a:rPr>
              <a:t>103</a:t>
            </a:r>
            <a:r>
              <a:rPr lang="zh-TW" altLang="en-US" sz="2800" dirty="0" smtClean="0">
                <a:solidFill>
                  <a:srgbClr val="00B050"/>
                </a:solidFill>
              </a:rPr>
              <a:t>年臺北市政府採購標準作業程序</a:t>
            </a:r>
            <a:r>
              <a:rPr lang="en-US" altLang="zh-TW" sz="2800" dirty="0" err="1" smtClean="0">
                <a:solidFill>
                  <a:srgbClr val="00B050"/>
                </a:solidFill>
              </a:rPr>
              <a:t>ver</a:t>
            </a:r>
            <a:r>
              <a:rPr lang="en-US" altLang="zh-TW" sz="2800" dirty="0" smtClean="0">
                <a:solidFill>
                  <a:srgbClr val="00B050"/>
                </a:solidFill>
              </a:rPr>
              <a:t> 8.0</a:t>
            </a:r>
            <a:br>
              <a:rPr lang="en-US" altLang="zh-TW" sz="2800" dirty="0" smtClean="0">
                <a:solidFill>
                  <a:srgbClr val="00B050"/>
                </a:solidFill>
              </a:rPr>
            </a:br>
            <a:r>
              <a:rPr lang="zh-TW" altLang="en-US" sz="2400" dirty="0" smtClean="0">
                <a:solidFill>
                  <a:srgbClr val="00B050"/>
                </a:solidFill>
              </a:rPr>
              <a:t>附錄</a:t>
            </a:r>
            <a:r>
              <a:rPr lang="en-US" altLang="zh-TW" sz="2400" dirty="0" smtClean="0">
                <a:solidFill>
                  <a:srgbClr val="00B050"/>
                </a:solidFill>
              </a:rPr>
              <a:t>A.</a:t>
            </a:r>
            <a:r>
              <a:rPr lang="zh-TW" altLang="en-US" sz="2400" dirty="0" smtClean="0">
                <a:solidFill>
                  <a:srgbClr val="00B050"/>
                </a:solidFill>
              </a:rPr>
              <a:t>採購作業自我檢核表  </a:t>
            </a:r>
            <a:r>
              <a:rPr lang="en-US" altLang="zh-TW" sz="2400" dirty="0" smtClean="0">
                <a:solidFill>
                  <a:srgbClr val="00B050"/>
                </a:solidFill>
              </a:rPr>
              <a:t>A.2    A.4</a:t>
            </a:r>
            <a:r>
              <a:rPr lang="en-US" altLang="zh-TW" sz="2800" dirty="0" smtClean="0">
                <a:solidFill>
                  <a:srgbClr val="00B050"/>
                </a:solidFill>
              </a:rPr>
              <a:t/>
            </a:r>
            <a:br>
              <a:rPr lang="en-US" altLang="zh-TW" sz="2800" dirty="0" smtClean="0">
                <a:solidFill>
                  <a:srgbClr val="00B050"/>
                </a:solidFill>
              </a:rPr>
            </a:br>
            <a:r>
              <a:rPr lang="zh-TW" altLang="en-US" sz="2800" dirty="0" smtClean="0">
                <a:solidFill>
                  <a:srgbClr val="00B050"/>
                </a:solidFill>
              </a:rPr>
              <a:t>附錄</a:t>
            </a:r>
            <a:r>
              <a:rPr lang="en-US" altLang="zh-TW" sz="2800" dirty="0" smtClean="0">
                <a:solidFill>
                  <a:srgbClr val="00B050"/>
                </a:solidFill>
              </a:rPr>
              <a:t>D</a:t>
            </a:r>
            <a:r>
              <a:rPr lang="zh-TW" altLang="en-US" sz="2800" dirty="0" smtClean="0">
                <a:solidFill>
                  <a:srgbClr val="00B050"/>
                </a:solidFill>
              </a:rPr>
              <a:t>、評選</a:t>
            </a:r>
            <a:r>
              <a:rPr lang="en-US" altLang="zh-TW" sz="2800" dirty="0" smtClean="0">
                <a:solidFill>
                  <a:srgbClr val="00B050"/>
                </a:solidFill>
              </a:rPr>
              <a:t>/</a:t>
            </a:r>
            <a:r>
              <a:rPr lang="zh-TW" altLang="en-US" sz="2800" dirty="0" smtClean="0">
                <a:solidFill>
                  <a:srgbClr val="00B050"/>
                </a:solidFill>
              </a:rPr>
              <a:t>審查</a:t>
            </a:r>
            <a:r>
              <a:rPr lang="en-US" altLang="zh-TW" sz="2800" dirty="0" smtClean="0">
                <a:solidFill>
                  <a:srgbClr val="00B050"/>
                </a:solidFill>
              </a:rPr>
              <a:t>/</a:t>
            </a:r>
            <a:r>
              <a:rPr lang="zh-TW" altLang="en-US" sz="2800" dirty="0" smtClean="0">
                <a:solidFill>
                  <a:srgbClr val="00B050"/>
                </a:solidFill>
              </a:rPr>
              <a:t>評審須知參考範本</a:t>
            </a:r>
            <a:r>
              <a:rPr lang="en-US" altLang="zh-TW" sz="3200" dirty="0" smtClean="0">
                <a:solidFill>
                  <a:srgbClr val="00B050"/>
                </a:solidFill>
              </a:rPr>
              <a:t/>
            </a:r>
            <a:br>
              <a:rPr lang="en-US" altLang="zh-TW" sz="3200" dirty="0" smtClean="0">
                <a:solidFill>
                  <a:srgbClr val="00B050"/>
                </a:solidFill>
              </a:rPr>
            </a:br>
            <a:r>
              <a:rPr lang="en-US" altLang="zh-TW" sz="3200" dirty="0" smtClean="0">
                <a:solidFill>
                  <a:srgbClr val="00B050"/>
                </a:solidFill>
              </a:rPr>
              <a:t/>
            </a:r>
            <a:br>
              <a:rPr lang="en-US" altLang="zh-TW" sz="3200" dirty="0" smtClean="0">
                <a:solidFill>
                  <a:srgbClr val="00B050"/>
                </a:solidFill>
              </a:rPr>
            </a:br>
            <a:r>
              <a:rPr lang="en-US" altLang="zh-TW" sz="3200" dirty="0" smtClean="0">
                <a:solidFill>
                  <a:srgbClr val="00B050"/>
                </a:solidFill>
              </a:rPr>
              <a:t>http://www.doe.gov.taipei/np.asp?ctNode=33504&amp;mp=104001</a:t>
            </a:r>
            <a:br>
              <a:rPr lang="en-US" altLang="zh-TW" sz="3200" dirty="0" smtClean="0">
                <a:solidFill>
                  <a:srgbClr val="00B050"/>
                </a:solidFill>
              </a:rPr>
            </a:br>
            <a:r>
              <a:rPr lang="zh-TW" altLang="en-US" sz="3200" dirty="0" smtClean="0">
                <a:solidFill>
                  <a:srgbClr val="00B050"/>
                </a:solidFill>
              </a:rPr>
              <a:t>臺北市教育局工程科</a:t>
            </a:r>
            <a:r>
              <a:rPr lang="en-US" altLang="zh-TW" sz="3200" dirty="0" smtClean="0">
                <a:solidFill>
                  <a:srgbClr val="00B050"/>
                </a:solidFill>
              </a:rPr>
              <a:t/>
            </a:r>
            <a:br>
              <a:rPr lang="en-US" altLang="zh-TW" sz="3200" dirty="0" smtClean="0">
                <a:solidFill>
                  <a:srgbClr val="00B050"/>
                </a:solidFill>
              </a:rPr>
            </a:br>
            <a:r>
              <a:rPr lang="zh-TW" altLang="en-US" sz="3200" b="1" dirty="0" smtClean="0">
                <a:solidFill>
                  <a:srgbClr val="00B050"/>
                </a:solidFill>
              </a:rPr>
              <a:t>徵選</a:t>
            </a:r>
            <a:r>
              <a:rPr lang="zh-TW" altLang="en-US" sz="3200" b="1" dirty="0">
                <a:solidFill>
                  <a:srgbClr val="00B050"/>
                </a:solidFill>
              </a:rPr>
              <a:t>建築師招標前作業</a:t>
            </a:r>
            <a:br>
              <a:rPr lang="zh-TW" altLang="en-US" sz="3200" b="1" dirty="0">
                <a:solidFill>
                  <a:srgbClr val="00B050"/>
                </a:solidFill>
              </a:rPr>
            </a:br>
            <a:r>
              <a:rPr lang="zh-TW" altLang="en-US" sz="3200" b="1" dirty="0">
                <a:solidFill>
                  <a:srgbClr val="00B050"/>
                </a:solidFill>
              </a:rPr>
              <a:t>徵選建築師評選及規定</a:t>
            </a:r>
            <a:br>
              <a:rPr lang="zh-TW" altLang="en-US" sz="3200" b="1" dirty="0">
                <a:solidFill>
                  <a:srgbClr val="00B050"/>
                </a:solidFill>
              </a:rPr>
            </a:br>
            <a:r>
              <a:rPr lang="zh-TW" altLang="en-US" sz="3200" b="1" dirty="0">
                <a:solidFill>
                  <a:srgbClr val="00B050"/>
                </a:solidFill>
              </a:rPr>
              <a:t>監造品管及施工計畫書製作及</a:t>
            </a:r>
            <a:r>
              <a:rPr lang="zh-TW" altLang="en-US" sz="3200" b="1" dirty="0" smtClean="0">
                <a:solidFill>
                  <a:srgbClr val="00B050"/>
                </a:solidFill>
              </a:rPr>
              <a:t>審核</a:t>
            </a:r>
            <a:r>
              <a:rPr lang="en-US" altLang="zh-TW" sz="3200" b="1" dirty="0" smtClean="0">
                <a:solidFill>
                  <a:srgbClr val="00B050"/>
                </a:solidFill>
              </a:rPr>
              <a:t/>
            </a:r>
            <a:br>
              <a:rPr lang="en-US" altLang="zh-TW" sz="3200" b="1" dirty="0" smtClean="0">
                <a:solidFill>
                  <a:srgbClr val="00B050"/>
                </a:solidFill>
              </a:rPr>
            </a:br>
            <a:r>
              <a:rPr lang="zh-TW" altLang="en-US" sz="2800" b="1" dirty="0" smtClean="0">
                <a:solidFill>
                  <a:srgbClr val="00B050"/>
                </a:solidFill>
              </a:rPr>
              <a:t>工程法規</a:t>
            </a:r>
            <a:r>
              <a:rPr lang="zh-TW" altLang="en-US" sz="3200" b="1" dirty="0">
                <a:solidFill>
                  <a:srgbClr val="00B050"/>
                </a:solidFill>
              </a:rPr>
              <a:t/>
            </a:r>
            <a:br>
              <a:rPr lang="zh-TW" altLang="en-US" sz="3200" b="1" dirty="0">
                <a:solidFill>
                  <a:srgbClr val="00B050"/>
                </a:solidFill>
              </a:rPr>
            </a:br>
            <a:endParaRPr lang="zh-TW" altLang="en-US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ea typeface="文鼎新藝體" pitchFamily="49" charset="-120"/>
              </a:rPr>
              <a:t>前言</a:t>
            </a:r>
            <a:endParaRPr lang="en-US" altLang="zh-TW" sz="3200" dirty="0" smtClean="0">
              <a:ea typeface="文鼎新藝體" pitchFamily="49" charset="-120"/>
            </a:endParaRPr>
          </a:p>
          <a:p>
            <a:r>
              <a:rPr lang="zh-TW" altLang="en-US" sz="3200" dirty="0" smtClean="0">
                <a:ea typeface="文鼎新藝體" pitchFamily="49" charset="-120"/>
              </a:rPr>
              <a:t>工程作業檢核時間</a:t>
            </a:r>
            <a:endParaRPr lang="en-US" altLang="zh-TW" sz="3200" dirty="0" smtClean="0">
              <a:ea typeface="文鼎新藝體" pitchFamily="49" charset="-120"/>
            </a:endParaRPr>
          </a:p>
          <a:p>
            <a:r>
              <a:rPr lang="zh-TW" altLang="en-US" sz="3200" dirty="0" smtClean="0">
                <a:ea typeface="文鼎新藝體" pitchFamily="49" charset="-120"/>
              </a:rPr>
              <a:t>委託</a:t>
            </a:r>
            <a:r>
              <a:rPr lang="zh-TW" altLang="en-US" sz="3200" dirty="0">
                <a:ea typeface="文鼎新藝體" pitchFamily="49" charset="-120"/>
              </a:rPr>
              <a:t>技術</a:t>
            </a:r>
            <a:r>
              <a:rPr lang="zh-TW" altLang="en-US" sz="3200" dirty="0" smtClean="0">
                <a:ea typeface="文鼎新藝體" pitchFamily="49" charset="-120"/>
              </a:rPr>
              <a:t>服務類別</a:t>
            </a:r>
            <a:endParaRPr lang="en-US" altLang="zh-TW" sz="3200" dirty="0" smtClean="0">
              <a:ea typeface="文鼎新藝體" pitchFamily="49" charset="-120"/>
            </a:endParaRPr>
          </a:p>
          <a:p>
            <a:r>
              <a:rPr lang="zh-TW" altLang="en-US" sz="3200" dirty="0" smtClean="0">
                <a:ea typeface="文鼎新藝體" pitchFamily="49" charset="-120"/>
              </a:rPr>
              <a:t>委託</a:t>
            </a:r>
            <a:r>
              <a:rPr lang="zh-TW" altLang="en-US" sz="3200" dirty="0">
                <a:ea typeface="文鼎新藝體" pitchFamily="49" charset="-120"/>
              </a:rPr>
              <a:t>技術</a:t>
            </a:r>
            <a:r>
              <a:rPr lang="zh-TW" altLang="en-US" sz="3200" dirty="0" smtClean="0">
                <a:ea typeface="文鼎新藝體" pitchFamily="49" charset="-120"/>
              </a:rPr>
              <a:t>服務準備</a:t>
            </a:r>
            <a:endParaRPr lang="en-US" altLang="zh-TW" sz="3200" dirty="0" smtClean="0">
              <a:ea typeface="文鼎新藝體" pitchFamily="49" charset="-120"/>
            </a:endParaRPr>
          </a:p>
          <a:p>
            <a:r>
              <a:rPr lang="zh-TW" altLang="en-US" sz="3200" dirty="0" smtClean="0">
                <a:ea typeface="文鼎新藝體" pitchFamily="49" charset="-120"/>
              </a:rPr>
              <a:t>委託</a:t>
            </a:r>
            <a:r>
              <a:rPr lang="zh-TW" altLang="en-US" sz="3200" dirty="0">
                <a:ea typeface="文鼎新藝體" pitchFamily="49" charset="-120"/>
              </a:rPr>
              <a:t>技術</a:t>
            </a:r>
            <a:r>
              <a:rPr lang="zh-TW" altLang="en-US" sz="3200" dirty="0" smtClean="0">
                <a:ea typeface="文鼎新藝體" pitchFamily="49" charset="-120"/>
              </a:rPr>
              <a:t>服務招標文件與檔案管理</a:t>
            </a:r>
            <a:endParaRPr lang="en-US" altLang="zh-TW" sz="3200" dirty="0" smtClean="0">
              <a:ea typeface="文鼎新藝體" pitchFamily="49" charset="-120"/>
            </a:endParaRPr>
          </a:p>
          <a:p>
            <a:r>
              <a:rPr lang="zh-TW" altLang="en-US" sz="3200" dirty="0" smtClean="0">
                <a:ea typeface="文鼎新藝體" pitchFamily="49" charset="-120"/>
              </a:rPr>
              <a:t>委託</a:t>
            </a:r>
            <a:r>
              <a:rPr lang="zh-TW" altLang="en-US" sz="3200" dirty="0">
                <a:ea typeface="文鼎新藝體" pitchFamily="49" charset="-120"/>
              </a:rPr>
              <a:t>技術服務</a:t>
            </a:r>
            <a:r>
              <a:rPr lang="zh-TW" altLang="en-US" sz="3200" dirty="0" smtClean="0">
                <a:ea typeface="文鼎新藝體" pitchFamily="49" charset="-120"/>
              </a:rPr>
              <a:t>注意事項</a:t>
            </a:r>
            <a:endParaRPr lang="en-US" altLang="zh-TW" sz="3200" dirty="0" smtClean="0">
              <a:ea typeface="文鼎新藝體" pitchFamily="49" charset="-120"/>
            </a:endParaRPr>
          </a:p>
          <a:p>
            <a:r>
              <a:rPr lang="zh-TW" altLang="en-US" sz="3200" dirty="0" smtClean="0">
                <a:ea typeface="文鼎新藝體" pitchFamily="49" charset="-120"/>
              </a:rPr>
              <a:t>結語</a:t>
            </a:r>
            <a:endParaRPr lang="zh-TW" altLang="en-US" sz="3200" dirty="0">
              <a:ea typeface="文鼎新藝體" pitchFamily="49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大綱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作業檢核時間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3600" dirty="0" smtClean="0">
                <a:ea typeface="文鼎新藝體" pitchFamily="49" charset="-120"/>
              </a:rPr>
              <a:t>104</a:t>
            </a:r>
            <a:r>
              <a:rPr lang="zh-TW" altLang="en-US" sz="3600" dirty="0" smtClean="0">
                <a:ea typeface="文鼎新藝體" pitchFamily="49" charset="-120"/>
              </a:rPr>
              <a:t>工程</a:t>
            </a:r>
            <a:r>
              <a:rPr lang="zh-TW" altLang="en-US" sz="3600" dirty="0" smtClean="0">
                <a:solidFill>
                  <a:srgbClr val="00B0F0"/>
                </a:solidFill>
                <a:ea typeface="文鼎新藝體" pitchFamily="49" charset="-120"/>
              </a:rPr>
              <a:t>驗收</a:t>
            </a:r>
            <a:r>
              <a:rPr lang="zh-TW" altLang="en-US" sz="3600" dirty="0" smtClean="0">
                <a:ea typeface="文鼎新藝體" pitchFamily="49" charset="-120"/>
              </a:rPr>
              <a:t>的經驗</a:t>
            </a:r>
            <a:endParaRPr lang="en-US" altLang="zh-TW" sz="3600" dirty="0" smtClean="0">
              <a:ea typeface="文鼎新藝體" pitchFamily="49" charset="-120"/>
            </a:endParaRPr>
          </a:p>
          <a:p>
            <a:r>
              <a:rPr lang="en-US" altLang="zh-TW" sz="3600" dirty="0" smtClean="0">
                <a:ea typeface="文鼎新藝體" pitchFamily="49" charset="-120"/>
              </a:rPr>
              <a:t>104</a:t>
            </a:r>
            <a:r>
              <a:rPr lang="zh-TW" altLang="en-US" sz="3600" dirty="0" smtClean="0">
                <a:ea typeface="文鼎新藝體" pitchFamily="49" charset="-120"/>
              </a:rPr>
              <a:t>工程</a:t>
            </a:r>
            <a:r>
              <a:rPr lang="zh-TW" altLang="en-US" sz="3600" dirty="0" smtClean="0">
                <a:solidFill>
                  <a:srgbClr val="0070C0"/>
                </a:solidFill>
                <a:ea typeface="文鼎新藝體" pitchFamily="49" charset="-120"/>
              </a:rPr>
              <a:t>契變</a:t>
            </a:r>
            <a:r>
              <a:rPr lang="zh-TW" altLang="en-US" sz="3600" dirty="0" smtClean="0">
                <a:ea typeface="文鼎新藝體" pitchFamily="49" charset="-120"/>
              </a:rPr>
              <a:t>的經驗</a:t>
            </a:r>
            <a:endParaRPr lang="en-US" altLang="zh-TW" sz="3600" dirty="0" smtClean="0">
              <a:ea typeface="文鼎新藝體" pitchFamily="49" charset="-120"/>
            </a:endParaRPr>
          </a:p>
          <a:p>
            <a:r>
              <a:rPr lang="en-US" altLang="zh-TW" sz="3600" dirty="0" smtClean="0">
                <a:ea typeface="文鼎新藝體" pitchFamily="49" charset="-120"/>
              </a:rPr>
              <a:t>104</a:t>
            </a:r>
            <a:r>
              <a:rPr lang="zh-TW" altLang="en-US" sz="3600" dirty="0" smtClean="0">
                <a:ea typeface="文鼎新藝體" pitchFamily="49" charset="-120"/>
              </a:rPr>
              <a:t>工程</a:t>
            </a:r>
            <a:r>
              <a:rPr lang="zh-TW" altLang="en-US" sz="3600" dirty="0" smtClean="0">
                <a:solidFill>
                  <a:srgbClr val="7030A0"/>
                </a:solidFill>
                <a:ea typeface="文鼎新藝體" pitchFamily="49" charset="-120"/>
              </a:rPr>
              <a:t>履約</a:t>
            </a:r>
            <a:r>
              <a:rPr lang="zh-TW" altLang="en-US" sz="3600" dirty="0" smtClean="0">
                <a:ea typeface="文鼎新藝體" pitchFamily="49" charset="-120"/>
              </a:rPr>
              <a:t>的經驗</a:t>
            </a:r>
            <a:endParaRPr lang="en-US" altLang="zh-TW" sz="3600" dirty="0" smtClean="0">
              <a:ea typeface="文鼎新藝體" pitchFamily="49" charset="-120"/>
            </a:endParaRPr>
          </a:p>
          <a:p>
            <a:pPr algn="ctr">
              <a:buNone/>
            </a:pPr>
            <a:r>
              <a:rPr lang="zh-TW" altLang="en-US" sz="4800" dirty="0" smtClean="0">
                <a:solidFill>
                  <a:srgbClr val="FF0000"/>
                </a:solidFill>
                <a:ea typeface="文鼎新藝體" pitchFamily="49" charset="-120"/>
              </a:rPr>
              <a:t>絕不重蹈覆轍</a:t>
            </a:r>
            <a:endParaRPr lang="en-US" altLang="zh-TW" sz="4800" dirty="0" smtClean="0">
              <a:solidFill>
                <a:srgbClr val="FF0000"/>
              </a:solidFill>
              <a:ea typeface="文鼎新藝體" pitchFamily="49" charset="-120"/>
            </a:endParaRPr>
          </a:p>
          <a:p>
            <a:pPr>
              <a:buNone/>
            </a:pP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effectLst/>
                <a:ea typeface="文鼎新藝體" pitchFamily="49" charset="-120"/>
              </a:rPr>
              <a:t>前言</a:t>
            </a:r>
            <a:endParaRPr lang="zh-TW" altLang="en-US" sz="4800" dirty="0">
              <a:effectLst/>
              <a:ea typeface="文鼎新藝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808550"/>
              </p:ext>
            </p:extLst>
          </p:nvPr>
        </p:nvGraphicFramePr>
        <p:xfrm>
          <a:off x="428596" y="1071546"/>
          <a:ext cx="821537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委託技術服務類別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770264"/>
              </p:ext>
            </p:extLst>
          </p:nvPr>
        </p:nvGraphicFramePr>
        <p:xfrm>
          <a:off x="1691680" y="188640"/>
          <a:ext cx="7344816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332657"/>
            <a:ext cx="2210612" cy="237626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委託技術服務準備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792603"/>
              </p:ext>
            </p:extLst>
          </p:nvPr>
        </p:nvGraphicFramePr>
        <p:xfrm>
          <a:off x="2000232" y="571480"/>
          <a:ext cx="6696744" cy="52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42844" y="571480"/>
            <a:ext cx="1714480" cy="460118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委託技術服務招標文件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113712"/>
              </p:ext>
            </p:extLst>
          </p:nvPr>
        </p:nvGraphicFramePr>
        <p:xfrm>
          <a:off x="1928794" y="571480"/>
          <a:ext cx="6840760" cy="441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0" y="642918"/>
            <a:ext cx="2210612" cy="460118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委託技術服務招標文件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1325</TotalTime>
  <Words>398</Words>
  <Application>Microsoft Office PowerPoint</Application>
  <PresentationFormat>如螢幕大小 (4:3)</PresentationFormat>
  <Paragraphs>110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匯合</vt:lpstr>
      <vt:lpstr>105年度校園工程                         停檢點管理第一階段 </vt:lpstr>
      <vt:lpstr> https://pwb.tcg.gov.tw/ 臺北市政府採購資訊業務網      103年臺北市政府採購標準作業程序ver 8.0 附錄A.採購作業自我檢核表  A.2    A.4 附錄D、評選/審查/評審須知參考範本  http://www.doe.gov.taipei/np.asp?ctNode=33504&amp;mp=104001 臺北市教育局工程科 徵選建築師招標前作業 徵選建築師評選及規定 監造品管及施工計畫書製作及審核 工程法規 </vt:lpstr>
      <vt:lpstr>大綱</vt:lpstr>
      <vt:lpstr>作業檢核時間</vt:lpstr>
      <vt:lpstr>前言</vt:lpstr>
      <vt:lpstr>委託技術服務類別</vt:lpstr>
      <vt:lpstr>委託技術服務準備</vt:lpstr>
      <vt:lpstr>委託技術服務招標文件</vt:lpstr>
      <vt:lpstr>委託技術服務招標文件</vt:lpstr>
      <vt:lpstr>委託技術服務招標文件</vt:lpstr>
      <vt:lpstr>委託技術服務招標文件</vt:lpstr>
      <vt:lpstr>委託技術服務招標文件</vt:lpstr>
      <vt:lpstr>委託技術服務招標文件</vt:lpstr>
      <vt:lpstr>修建工程委託技術服務文件管理</vt:lpstr>
      <vt:lpstr>委託技術服務注意事項</vt:lpstr>
      <vt:lpstr>結語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103年度校園工程管理教育訓練</dc:title>
  <dc:creator>user</dc:creator>
  <cp:lastModifiedBy>陳意叡</cp:lastModifiedBy>
  <cp:revision>112</cp:revision>
  <cp:lastPrinted>2014-09-30T07:39:04Z</cp:lastPrinted>
  <dcterms:created xsi:type="dcterms:W3CDTF">2014-01-09T05:50:43Z</dcterms:created>
  <dcterms:modified xsi:type="dcterms:W3CDTF">2016-01-11T03:22:08Z</dcterms:modified>
</cp:coreProperties>
</file>