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4" r:id="rId4"/>
    <p:sldId id="266" r:id="rId5"/>
    <p:sldId id="267" r:id="rId6"/>
    <p:sldId id="261" r:id="rId7"/>
    <p:sldId id="272" r:id="rId8"/>
    <p:sldId id="270" r:id="rId9"/>
    <p:sldId id="268" r:id="rId10"/>
    <p:sldId id="269" r:id="rId11"/>
  </p:sldIdLst>
  <p:sldSz cx="12192000" cy="6858000"/>
  <p:notesSz cx="9869488" cy="67357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39233-B7CF-4612-AA9A-DB9164C2A223}" type="doc">
      <dgm:prSet loTypeId="urn:microsoft.com/office/officeart/2005/8/layout/bProcess3" loCatId="process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7141252D-BB20-426C-8F78-AE86370A9039}">
      <dgm:prSet phldrT="[文字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選址</a:t>
          </a:r>
          <a:endParaRPr lang="en-US" altLang="zh-TW" sz="18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前期溝通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1D0147-1462-4FDD-A52F-41292E56DE79}" type="parTrans" cxnId="{A7FA75B7-3C99-4929-B7B0-5CD96F223AB2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C367DD-2638-44A7-AF4D-B6E64133F12A}" type="sibTrans" cxnId="{A7FA75B7-3C99-4929-B7B0-5CD96F223AB2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596E7F-7D2E-4747-B327-8E570D2DCF2F}">
      <dgm:prSet phldrT="[文字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需求書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FB1369-1770-43D9-8FED-59036BBD862E}" type="parTrans" cxnId="{46456640-861B-4FCD-8850-0A8E3DCEDA9F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0DADD0-6A30-48B5-9431-ED8C7A15F9E2}" type="sibTrans" cxnId="{46456640-861B-4FCD-8850-0A8E3DCEDA9F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846E22-5FC7-4062-9A3D-107373ABEAF1}">
      <dgm:prSet phldrT="[文字]" custT="1"/>
      <dgm:spPr>
        <a:solidFill>
          <a:srgbClr val="FFCCCC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說明會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B43B08-D261-42BF-9AE8-D0FFD61A1F14}" type="parTrans" cxnId="{7BDBF5EB-3434-4DBF-9B39-7C78430B682B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5F839C-9161-4AA2-BD95-1308A49428B5}" type="sibTrans" cxnId="{7BDBF5EB-3434-4DBF-9B39-7C78430B682B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4683BA-CA9C-4FAF-91EE-2BF95A2F7A1D}">
      <dgm:prSet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工作坊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BA9550-F717-4151-B2EF-42B639EFB0CE}" type="parTrans" cxnId="{F4376FAF-722D-4A79-9823-7B2EC880D04B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F4B5E1-7F59-4103-815C-F606A07E2589}" type="sibTrans" cxnId="{F4376FAF-722D-4A79-9823-7B2EC880D04B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05628C9-D204-459E-A2DC-3AB0E305FC91}">
      <dgm:prSet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設計圖說</a:t>
          </a:r>
          <a:endParaRPr lang="en-US" altLang="zh-TW" sz="16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審查</a:t>
          </a:r>
          <a:endParaRPr lang="zh-TW" altLang="en-US" sz="1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74F408-6E9E-4DC7-8C7F-27116C85D540}" type="parTrans" cxnId="{5573607D-CBEF-46FA-A3FB-C08099158366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4A778B-ED48-4D4B-A4E5-4933A5EA1339}" type="sibTrans" cxnId="{5573607D-CBEF-46FA-A3FB-C08099158366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2FDF79-DF78-4C9B-B0DB-7BF2800A9D50}">
      <dgm:prSet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選址</a:t>
          </a:r>
          <a:endParaRPr lang="en-US" altLang="zh-TW" sz="16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說明會</a:t>
          </a:r>
          <a:endParaRPr lang="zh-TW" altLang="en-US" sz="1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8499EF-D21F-4A5D-B7DB-1099B219746B}" type="parTrans" cxnId="{485E382B-202F-429C-9EC1-E1EBD38753D5}">
      <dgm:prSet/>
      <dgm:spPr/>
      <dgm:t>
        <a:bodyPr/>
        <a:lstStyle/>
        <a:p>
          <a:endParaRPr lang="zh-TW" altLang="en-US"/>
        </a:p>
      </dgm:t>
    </dgm:pt>
    <dgm:pt modelId="{8331F27E-0CE6-4AD2-997A-2DA332CBB2A5}" type="sibTrans" cxnId="{485E382B-202F-429C-9EC1-E1EBD38753D5}">
      <dgm:prSet/>
      <dgm:spPr/>
      <dgm:t>
        <a:bodyPr/>
        <a:lstStyle/>
        <a:p>
          <a:endParaRPr lang="zh-TW" altLang="en-US"/>
        </a:p>
      </dgm:t>
    </dgm:pt>
    <dgm:pt modelId="{EB898B80-A387-4FA7-ADA8-E87FF2EC8966}" type="pres">
      <dgm:prSet presAssocID="{80839233-B7CF-4612-AA9A-DB9164C2A2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7998B1-569E-4D6C-B664-8DD3D1D50184}" type="pres">
      <dgm:prSet presAssocID="{7141252D-BB20-426C-8F78-AE86370A9039}" presName="node" presStyleLbl="node1" presStyleIdx="0" presStyleCnt="6" custScaleX="1517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2BEAA7-ADAF-49A5-A005-3B19E1C4DDDC}" type="pres">
      <dgm:prSet presAssocID="{13C367DD-2638-44A7-AF4D-B6E64133F12A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0B416F20-B714-40C1-9C3A-CB0D3D62CAAE}" type="pres">
      <dgm:prSet presAssocID="{13C367DD-2638-44A7-AF4D-B6E64133F12A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3259899E-4F26-4F09-8C61-7FA311E8057C}" type="pres">
      <dgm:prSet presAssocID="{39596E7F-7D2E-4747-B327-8E570D2DCF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6AE6D4-D8A0-4E06-BD87-99CD965B7BC9}" type="pres">
      <dgm:prSet presAssocID="{A10DADD0-6A30-48B5-9431-ED8C7A15F9E2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85798360-7C15-4DB8-9C26-2420CD45E5C9}" type="pres">
      <dgm:prSet presAssocID="{A10DADD0-6A30-48B5-9431-ED8C7A15F9E2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21A2D5F9-5959-4C1D-A5A5-BC69D27C9B34}" type="pres">
      <dgm:prSet presAssocID="{712FDF79-DF78-4C9B-B0DB-7BF2800A9D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F4CAD0-2020-4FB4-8E77-BA4BB8C6E861}" type="pres">
      <dgm:prSet presAssocID="{8331F27E-0CE6-4AD2-997A-2DA332CBB2A5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A44430AF-C7AC-417A-8604-98884CD42ADA}" type="pres">
      <dgm:prSet presAssocID="{8331F27E-0CE6-4AD2-997A-2DA332CBB2A5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06046D91-E650-49F5-B1CC-BE812E27496C}" type="pres">
      <dgm:prSet presAssocID="{EB4683BA-CA9C-4FAF-91EE-2BF95A2F7A1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114710-DCCF-4FF7-9683-245D1E1C4730}" type="pres">
      <dgm:prSet presAssocID="{43F4B5E1-7F59-4103-815C-F606A07E2589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D4C7647-1A29-4C37-9785-8EA150EFC8B3}" type="pres">
      <dgm:prSet presAssocID="{43F4B5E1-7F59-4103-815C-F606A07E2589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61C159AC-4D1A-4ACB-8472-87BB7DC57182}" type="pres">
      <dgm:prSet presAssocID="{B05628C9-D204-459E-A2DC-3AB0E305FC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9A9C54-4726-46BB-AD57-0AC9877777C9}" type="pres">
      <dgm:prSet presAssocID="{754A778B-ED48-4D4B-A4E5-4933A5EA1339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9D4DF883-3A2F-46AD-895A-82B628E891C8}" type="pres">
      <dgm:prSet presAssocID="{754A778B-ED48-4D4B-A4E5-4933A5EA1339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EA445077-356F-455E-9393-D3423618217F}" type="pres">
      <dgm:prSet presAssocID="{32846E22-5FC7-4062-9A3D-107373ABEAF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FA75B7-3C99-4929-B7B0-5CD96F223AB2}" srcId="{80839233-B7CF-4612-AA9A-DB9164C2A223}" destId="{7141252D-BB20-426C-8F78-AE86370A9039}" srcOrd="0" destOrd="0" parTransId="{211D0147-1462-4FDD-A52F-41292E56DE79}" sibTransId="{13C367DD-2638-44A7-AF4D-B6E64133F12A}"/>
    <dgm:cxn modelId="{5C8BD259-3167-4A15-8038-75177D97EBB3}" type="presOf" srcId="{32846E22-5FC7-4062-9A3D-107373ABEAF1}" destId="{EA445077-356F-455E-9393-D3423618217F}" srcOrd="0" destOrd="0" presId="urn:microsoft.com/office/officeart/2005/8/layout/bProcess3"/>
    <dgm:cxn modelId="{46456640-861B-4FCD-8850-0A8E3DCEDA9F}" srcId="{80839233-B7CF-4612-AA9A-DB9164C2A223}" destId="{39596E7F-7D2E-4747-B327-8E570D2DCF2F}" srcOrd="1" destOrd="0" parTransId="{DAFB1369-1770-43D9-8FED-59036BBD862E}" sibTransId="{A10DADD0-6A30-48B5-9431-ED8C7A15F9E2}"/>
    <dgm:cxn modelId="{B886CB12-C713-4136-97C0-1DF05D6345D5}" type="presOf" srcId="{A10DADD0-6A30-48B5-9431-ED8C7A15F9E2}" destId="{85798360-7C15-4DB8-9C26-2420CD45E5C9}" srcOrd="1" destOrd="0" presId="urn:microsoft.com/office/officeart/2005/8/layout/bProcess3"/>
    <dgm:cxn modelId="{D88AE992-5A06-4DCB-88BD-0EB647EDEDEF}" type="presOf" srcId="{43F4B5E1-7F59-4103-815C-F606A07E2589}" destId="{8D4C7647-1A29-4C37-9785-8EA150EFC8B3}" srcOrd="1" destOrd="0" presId="urn:microsoft.com/office/officeart/2005/8/layout/bProcess3"/>
    <dgm:cxn modelId="{F94F644F-B9F0-46FB-BC57-E30571DEA7A6}" type="presOf" srcId="{13C367DD-2638-44A7-AF4D-B6E64133F12A}" destId="{CC2BEAA7-ADAF-49A5-A005-3B19E1C4DDDC}" srcOrd="0" destOrd="0" presId="urn:microsoft.com/office/officeart/2005/8/layout/bProcess3"/>
    <dgm:cxn modelId="{CD8741A5-4573-4754-8C61-FFB36FF1D4B9}" type="presOf" srcId="{8331F27E-0CE6-4AD2-997A-2DA332CBB2A5}" destId="{A44430AF-C7AC-417A-8604-98884CD42ADA}" srcOrd="1" destOrd="0" presId="urn:microsoft.com/office/officeart/2005/8/layout/bProcess3"/>
    <dgm:cxn modelId="{8C6D6680-87E1-4978-AE63-29B80F6F4521}" type="presOf" srcId="{13C367DD-2638-44A7-AF4D-B6E64133F12A}" destId="{0B416F20-B714-40C1-9C3A-CB0D3D62CAAE}" srcOrd="1" destOrd="0" presId="urn:microsoft.com/office/officeart/2005/8/layout/bProcess3"/>
    <dgm:cxn modelId="{0F57BE7B-7FA2-434A-8AAC-3302D5D2C496}" type="presOf" srcId="{8331F27E-0CE6-4AD2-997A-2DA332CBB2A5}" destId="{CDF4CAD0-2020-4FB4-8E77-BA4BB8C6E861}" srcOrd="0" destOrd="0" presId="urn:microsoft.com/office/officeart/2005/8/layout/bProcess3"/>
    <dgm:cxn modelId="{5573607D-CBEF-46FA-A3FB-C08099158366}" srcId="{80839233-B7CF-4612-AA9A-DB9164C2A223}" destId="{B05628C9-D204-459E-A2DC-3AB0E305FC91}" srcOrd="4" destOrd="0" parTransId="{D674F408-6E9E-4DC7-8C7F-27116C85D540}" sibTransId="{754A778B-ED48-4D4B-A4E5-4933A5EA1339}"/>
    <dgm:cxn modelId="{D2242623-23A2-46FA-82FB-184A43CA6801}" type="presOf" srcId="{EB4683BA-CA9C-4FAF-91EE-2BF95A2F7A1D}" destId="{06046D91-E650-49F5-B1CC-BE812E27496C}" srcOrd="0" destOrd="0" presId="urn:microsoft.com/office/officeart/2005/8/layout/bProcess3"/>
    <dgm:cxn modelId="{2717963E-49F7-46CC-A01D-EC422B26E6AD}" type="presOf" srcId="{43F4B5E1-7F59-4103-815C-F606A07E2589}" destId="{59114710-DCCF-4FF7-9683-245D1E1C4730}" srcOrd="0" destOrd="0" presId="urn:microsoft.com/office/officeart/2005/8/layout/bProcess3"/>
    <dgm:cxn modelId="{F6B9DA2E-E764-43A0-84A1-8F95DBACEF8D}" type="presOf" srcId="{7141252D-BB20-426C-8F78-AE86370A9039}" destId="{357998B1-569E-4D6C-B664-8DD3D1D50184}" srcOrd="0" destOrd="0" presId="urn:microsoft.com/office/officeart/2005/8/layout/bProcess3"/>
    <dgm:cxn modelId="{81EF1D6D-3575-4630-A674-F58DF5A1C271}" type="presOf" srcId="{39596E7F-7D2E-4747-B327-8E570D2DCF2F}" destId="{3259899E-4F26-4F09-8C61-7FA311E8057C}" srcOrd="0" destOrd="0" presId="urn:microsoft.com/office/officeart/2005/8/layout/bProcess3"/>
    <dgm:cxn modelId="{9BA96FA1-5869-4E0F-870D-8CC0A84F3FFF}" type="presOf" srcId="{712FDF79-DF78-4C9B-B0DB-7BF2800A9D50}" destId="{21A2D5F9-5959-4C1D-A5A5-BC69D27C9B34}" srcOrd="0" destOrd="0" presId="urn:microsoft.com/office/officeart/2005/8/layout/bProcess3"/>
    <dgm:cxn modelId="{7BDBF5EB-3434-4DBF-9B39-7C78430B682B}" srcId="{80839233-B7CF-4612-AA9A-DB9164C2A223}" destId="{32846E22-5FC7-4062-9A3D-107373ABEAF1}" srcOrd="5" destOrd="0" parTransId="{D0B43B08-D261-42BF-9AE8-D0FFD61A1F14}" sibTransId="{1F5F839C-9161-4AA2-BD95-1308A49428B5}"/>
    <dgm:cxn modelId="{F4376FAF-722D-4A79-9823-7B2EC880D04B}" srcId="{80839233-B7CF-4612-AA9A-DB9164C2A223}" destId="{EB4683BA-CA9C-4FAF-91EE-2BF95A2F7A1D}" srcOrd="3" destOrd="0" parTransId="{0FBA9550-F717-4151-B2EF-42B639EFB0CE}" sibTransId="{43F4B5E1-7F59-4103-815C-F606A07E2589}"/>
    <dgm:cxn modelId="{485E382B-202F-429C-9EC1-E1EBD38753D5}" srcId="{80839233-B7CF-4612-AA9A-DB9164C2A223}" destId="{712FDF79-DF78-4C9B-B0DB-7BF2800A9D50}" srcOrd="2" destOrd="0" parTransId="{C78499EF-D21F-4A5D-B7DB-1099B219746B}" sibTransId="{8331F27E-0CE6-4AD2-997A-2DA332CBB2A5}"/>
    <dgm:cxn modelId="{5842D7D7-24BA-4695-9050-C92F875581AF}" type="presOf" srcId="{754A778B-ED48-4D4B-A4E5-4933A5EA1339}" destId="{289A9C54-4726-46BB-AD57-0AC9877777C9}" srcOrd="0" destOrd="0" presId="urn:microsoft.com/office/officeart/2005/8/layout/bProcess3"/>
    <dgm:cxn modelId="{B3C9948F-E942-4E4D-B7BF-D2818FC44826}" type="presOf" srcId="{A10DADD0-6A30-48B5-9431-ED8C7A15F9E2}" destId="{626AE6D4-D8A0-4E06-BD87-99CD965B7BC9}" srcOrd="0" destOrd="0" presId="urn:microsoft.com/office/officeart/2005/8/layout/bProcess3"/>
    <dgm:cxn modelId="{C1FFC8BC-A7B8-455C-8405-0D1982BA2558}" type="presOf" srcId="{754A778B-ED48-4D4B-A4E5-4933A5EA1339}" destId="{9D4DF883-3A2F-46AD-895A-82B628E891C8}" srcOrd="1" destOrd="0" presId="urn:microsoft.com/office/officeart/2005/8/layout/bProcess3"/>
    <dgm:cxn modelId="{476055B1-C371-44E7-8A88-FE5366C837A7}" type="presOf" srcId="{80839233-B7CF-4612-AA9A-DB9164C2A223}" destId="{EB898B80-A387-4FA7-ADA8-E87FF2EC8966}" srcOrd="0" destOrd="0" presId="urn:microsoft.com/office/officeart/2005/8/layout/bProcess3"/>
    <dgm:cxn modelId="{AE15AFC1-590D-45C4-899A-A54570CD33D4}" type="presOf" srcId="{B05628C9-D204-459E-A2DC-3AB0E305FC91}" destId="{61C159AC-4D1A-4ACB-8472-87BB7DC57182}" srcOrd="0" destOrd="0" presId="urn:microsoft.com/office/officeart/2005/8/layout/bProcess3"/>
    <dgm:cxn modelId="{FEBA2F62-C021-40A8-A47D-1EE32C05F037}" type="presParOf" srcId="{EB898B80-A387-4FA7-ADA8-E87FF2EC8966}" destId="{357998B1-569E-4D6C-B664-8DD3D1D50184}" srcOrd="0" destOrd="0" presId="urn:microsoft.com/office/officeart/2005/8/layout/bProcess3"/>
    <dgm:cxn modelId="{88FA1FE8-676E-41E1-BCBA-4B802DD7A93C}" type="presParOf" srcId="{EB898B80-A387-4FA7-ADA8-E87FF2EC8966}" destId="{CC2BEAA7-ADAF-49A5-A005-3B19E1C4DDDC}" srcOrd="1" destOrd="0" presId="urn:microsoft.com/office/officeart/2005/8/layout/bProcess3"/>
    <dgm:cxn modelId="{BBD69683-4146-4C58-BC32-E151C8C055DD}" type="presParOf" srcId="{CC2BEAA7-ADAF-49A5-A005-3B19E1C4DDDC}" destId="{0B416F20-B714-40C1-9C3A-CB0D3D62CAAE}" srcOrd="0" destOrd="0" presId="urn:microsoft.com/office/officeart/2005/8/layout/bProcess3"/>
    <dgm:cxn modelId="{6C2D4E98-AF43-423F-9142-FD61DDBF8BC5}" type="presParOf" srcId="{EB898B80-A387-4FA7-ADA8-E87FF2EC8966}" destId="{3259899E-4F26-4F09-8C61-7FA311E8057C}" srcOrd="2" destOrd="0" presId="urn:microsoft.com/office/officeart/2005/8/layout/bProcess3"/>
    <dgm:cxn modelId="{E3A6BA07-9ED2-4AFB-9740-B02B8CF90087}" type="presParOf" srcId="{EB898B80-A387-4FA7-ADA8-E87FF2EC8966}" destId="{626AE6D4-D8A0-4E06-BD87-99CD965B7BC9}" srcOrd="3" destOrd="0" presId="urn:microsoft.com/office/officeart/2005/8/layout/bProcess3"/>
    <dgm:cxn modelId="{8FA51907-0755-4DDE-8E98-FD7316123765}" type="presParOf" srcId="{626AE6D4-D8A0-4E06-BD87-99CD965B7BC9}" destId="{85798360-7C15-4DB8-9C26-2420CD45E5C9}" srcOrd="0" destOrd="0" presId="urn:microsoft.com/office/officeart/2005/8/layout/bProcess3"/>
    <dgm:cxn modelId="{B3A06A06-2766-4B69-87C8-74847046DD42}" type="presParOf" srcId="{EB898B80-A387-4FA7-ADA8-E87FF2EC8966}" destId="{21A2D5F9-5959-4C1D-A5A5-BC69D27C9B34}" srcOrd="4" destOrd="0" presId="urn:microsoft.com/office/officeart/2005/8/layout/bProcess3"/>
    <dgm:cxn modelId="{309BA44C-24C1-48E4-B26E-2C36F8943546}" type="presParOf" srcId="{EB898B80-A387-4FA7-ADA8-E87FF2EC8966}" destId="{CDF4CAD0-2020-4FB4-8E77-BA4BB8C6E861}" srcOrd="5" destOrd="0" presId="urn:microsoft.com/office/officeart/2005/8/layout/bProcess3"/>
    <dgm:cxn modelId="{5C10EA31-65DF-4512-82C7-B22973B9D6B1}" type="presParOf" srcId="{CDF4CAD0-2020-4FB4-8E77-BA4BB8C6E861}" destId="{A44430AF-C7AC-417A-8604-98884CD42ADA}" srcOrd="0" destOrd="0" presId="urn:microsoft.com/office/officeart/2005/8/layout/bProcess3"/>
    <dgm:cxn modelId="{BDADD698-4D58-46A8-B63B-4EFE7334BBF1}" type="presParOf" srcId="{EB898B80-A387-4FA7-ADA8-E87FF2EC8966}" destId="{06046D91-E650-49F5-B1CC-BE812E27496C}" srcOrd="6" destOrd="0" presId="urn:microsoft.com/office/officeart/2005/8/layout/bProcess3"/>
    <dgm:cxn modelId="{5BC6A8EA-412C-4298-ABD9-33F1550A2B64}" type="presParOf" srcId="{EB898B80-A387-4FA7-ADA8-E87FF2EC8966}" destId="{59114710-DCCF-4FF7-9683-245D1E1C4730}" srcOrd="7" destOrd="0" presId="urn:microsoft.com/office/officeart/2005/8/layout/bProcess3"/>
    <dgm:cxn modelId="{320DC193-B2C6-4FE7-B653-BE0CC0434000}" type="presParOf" srcId="{59114710-DCCF-4FF7-9683-245D1E1C4730}" destId="{8D4C7647-1A29-4C37-9785-8EA150EFC8B3}" srcOrd="0" destOrd="0" presId="urn:microsoft.com/office/officeart/2005/8/layout/bProcess3"/>
    <dgm:cxn modelId="{9244863C-6A30-46F2-932E-24027B21BCF9}" type="presParOf" srcId="{EB898B80-A387-4FA7-ADA8-E87FF2EC8966}" destId="{61C159AC-4D1A-4ACB-8472-87BB7DC57182}" srcOrd="8" destOrd="0" presId="urn:microsoft.com/office/officeart/2005/8/layout/bProcess3"/>
    <dgm:cxn modelId="{ABAFD2F9-D573-4E10-951A-B54575AC02B0}" type="presParOf" srcId="{EB898B80-A387-4FA7-ADA8-E87FF2EC8966}" destId="{289A9C54-4726-46BB-AD57-0AC9877777C9}" srcOrd="9" destOrd="0" presId="urn:microsoft.com/office/officeart/2005/8/layout/bProcess3"/>
    <dgm:cxn modelId="{B3A379E3-2B5F-4F4F-B004-F5B86CF5657D}" type="presParOf" srcId="{289A9C54-4726-46BB-AD57-0AC9877777C9}" destId="{9D4DF883-3A2F-46AD-895A-82B628E891C8}" srcOrd="0" destOrd="0" presId="urn:microsoft.com/office/officeart/2005/8/layout/bProcess3"/>
    <dgm:cxn modelId="{2B5D2CF4-FC15-405C-8DCD-EECFEFD7A8B4}" type="presParOf" srcId="{EB898B80-A387-4FA7-ADA8-E87FF2EC8966}" destId="{EA445077-356F-455E-9393-D3423618217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39233-B7CF-4612-AA9A-DB9164C2A223}" type="doc">
      <dgm:prSet loTypeId="urn:microsoft.com/office/officeart/2005/8/layout/bProcess3" loCatId="process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7141252D-BB20-426C-8F78-AE86370A9039}">
      <dgm:prSet phldrT="[文字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選址</a:t>
          </a:r>
          <a:endParaRPr lang="en-US" altLang="zh-TW" sz="18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前期溝通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1D0147-1462-4FDD-A52F-41292E56DE79}" type="parTrans" cxnId="{A7FA75B7-3C99-4929-B7B0-5CD96F223AB2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C367DD-2638-44A7-AF4D-B6E64133F12A}" type="sibTrans" cxnId="{A7FA75B7-3C99-4929-B7B0-5CD96F223AB2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596E7F-7D2E-4747-B327-8E570D2DCF2F}">
      <dgm:prSet phldrT="[文字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zh-TW" altLang="en-US" sz="1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需求書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FB1369-1770-43D9-8FED-59036BBD862E}" type="parTrans" cxnId="{46456640-861B-4FCD-8850-0A8E3DCEDA9F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0DADD0-6A30-48B5-9431-ED8C7A15F9E2}" type="sibTrans" cxnId="{46456640-861B-4FCD-8850-0A8E3DCEDA9F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846E22-5FC7-4062-9A3D-107373ABEAF1}">
      <dgm:prSet phldrT="[文字]" custT="1"/>
      <dgm:spPr>
        <a:solidFill>
          <a:srgbClr val="FFCCCC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zh-TW" altLang="en-US" sz="1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說明會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B43B08-D261-42BF-9AE8-D0FFD61A1F14}" type="parTrans" cxnId="{7BDBF5EB-3434-4DBF-9B39-7C78430B682B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5F839C-9161-4AA2-BD95-1308A49428B5}" type="sibTrans" cxnId="{7BDBF5EB-3434-4DBF-9B39-7C78430B682B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4683BA-CA9C-4FAF-91EE-2BF95A2F7A1D}">
      <dgm:prSet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zh-TW" altLang="en-US" sz="1800" b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工作坊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BA9550-F717-4151-B2EF-42B639EFB0CE}" type="parTrans" cxnId="{F4376FAF-722D-4A79-9823-7B2EC880D04B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F4B5E1-7F59-4103-815C-F606A07E2589}" type="sibTrans" cxnId="{F4376FAF-722D-4A79-9823-7B2EC880D04B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05628C9-D204-459E-A2DC-3AB0E305FC91}">
      <dgm:prSet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設計圖說</a:t>
          </a:r>
          <a:endParaRPr lang="en-US" altLang="zh-TW" sz="18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審查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74F408-6E9E-4DC7-8C7F-27116C85D540}" type="parTrans" cxnId="{5573607D-CBEF-46FA-A3FB-C08099158366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4A778B-ED48-4D4B-A4E5-4933A5EA1339}" type="sibTrans" cxnId="{5573607D-CBEF-46FA-A3FB-C08099158366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2FDF79-DF78-4C9B-B0DB-7BF2800A9D50}">
      <dgm:prSet custT="1"/>
      <dgm:spPr>
        <a:solidFill>
          <a:schemeClr val="accent4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選址</a:t>
          </a:r>
          <a:endParaRPr lang="en-US" altLang="zh-TW" sz="16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說明會</a:t>
          </a:r>
          <a:endParaRPr lang="zh-TW" altLang="en-US" sz="1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8499EF-D21F-4A5D-B7DB-1099B219746B}" type="parTrans" cxnId="{485E382B-202F-429C-9EC1-E1EBD38753D5}">
      <dgm:prSet/>
      <dgm:spPr/>
      <dgm:t>
        <a:bodyPr/>
        <a:lstStyle/>
        <a:p>
          <a:endParaRPr lang="zh-TW" altLang="en-US"/>
        </a:p>
      </dgm:t>
    </dgm:pt>
    <dgm:pt modelId="{8331F27E-0CE6-4AD2-997A-2DA332CBB2A5}" type="sibTrans" cxnId="{485E382B-202F-429C-9EC1-E1EBD38753D5}">
      <dgm:prSet/>
      <dgm:spPr/>
      <dgm:t>
        <a:bodyPr/>
        <a:lstStyle/>
        <a:p>
          <a:endParaRPr lang="zh-TW" altLang="en-US"/>
        </a:p>
      </dgm:t>
    </dgm:pt>
    <dgm:pt modelId="{EB898B80-A387-4FA7-ADA8-E87FF2EC8966}" type="pres">
      <dgm:prSet presAssocID="{80839233-B7CF-4612-AA9A-DB9164C2A2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7998B1-569E-4D6C-B664-8DD3D1D50184}" type="pres">
      <dgm:prSet presAssocID="{7141252D-BB20-426C-8F78-AE86370A9039}" presName="node" presStyleLbl="node1" presStyleIdx="0" presStyleCnt="6" custScaleX="1517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2BEAA7-ADAF-49A5-A005-3B19E1C4DDDC}" type="pres">
      <dgm:prSet presAssocID="{13C367DD-2638-44A7-AF4D-B6E64133F12A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0B416F20-B714-40C1-9C3A-CB0D3D62CAAE}" type="pres">
      <dgm:prSet presAssocID="{13C367DD-2638-44A7-AF4D-B6E64133F12A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3259899E-4F26-4F09-8C61-7FA311E8057C}" type="pres">
      <dgm:prSet presAssocID="{39596E7F-7D2E-4747-B327-8E570D2DCF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6AE6D4-D8A0-4E06-BD87-99CD965B7BC9}" type="pres">
      <dgm:prSet presAssocID="{A10DADD0-6A30-48B5-9431-ED8C7A15F9E2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85798360-7C15-4DB8-9C26-2420CD45E5C9}" type="pres">
      <dgm:prSet presAssocID="{A10DADD0-6A30-48B5-9431-ED8C7A15F9E2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21A2D5F9-5959-4C1D-A5A5-BC69D27C9B34}" type="pres">
      <dgm:prSet presAssocID="{712FDF79-DF78-4C9B-B0DB-7BF2800A9D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F4CAD0-2020-4FB4-8E77-BA4BB8C6E861}" type="pres">
      <dgm:prSet presAssocID="{8331F27E-0CE6-4AD2-997A-2DA332CBB2A5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A44430AF-C7AC-417A-8604-98884CD42ADA}" type="pres">
      <dgm:prSet presAssocID="{8331F27E-0CE6-4AD2-997A-2DA332CBB2A5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06046D91-E650-49F5-B1CC-BE812E27496C}" type="pres">
      <dgm:prSet presAssocID="{EB4683BA-CA9C-4FAF-91EE-2BF95A2F7A1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114710-DCCF-4FF7-9683-245D1E1C4730}" type="pres">
      <dgm:prSet presAssocID="{43F4B5E1-7F59-4103-815C-F606A07E2589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D4C7647-1A29-4C37-9785-8EA150EFC8B3}" type="pres">
      <dgm:prSet presAssocID="{43F4B5E1-7F59-4103-815C-F606A07E2589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61C159AC-4D1A-4ACB-8472-87BB7DC57182}" type="pres">
      <dgm:prSet presAssocID="{B05628C9-D204-459E-A2DC-3AB0E305FC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9A9C54-4726-46BB-AD57-0AC9877777C9}" type="pres">
      <dgm:prSet presAssocID="{754A778B-ED48-4D4B-A4E5-4933A5EA1339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9D4DF883-3A2F-46AD-895A-82B628E891C8}" type="pres">
      <dgm:prSet presAssocID="{754A778B-ED48-4D4B-A4E5-4933A5EA1339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EA445077-356F-455E-9393-D3423618217F}" type="pres">
      <dgm:prSet presAssocID="{32846E22-5FC7-4062-9A3D-107373ABEAF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12AB213-CABA-41C7-B42E-311025753457}" type="presOf" srcId="{754A778B-ED48-4D4B-A4E5-4933A5EA1339}" destId="{9D4DF883-3A2F-46AD-895A-82B628E891C8}" srcOrd="1" destOrd="0" presId="urn:microsoft.com/office/officeart/2005/8/layout/bProcess3"/>
    <dgm:cxn modelId="{A7FA75B7-3C99-4929-B7B0-5CD96F223AB2}" srcId="{80839233-B7CF-4612-AA9A-DB9164C2A223}" destId="{7141252D-BB20-426C-8F78-AE86370A9039}" srcOrd="0" destOrd="0" parTransId="{211D0147-1462-4FDD-A52F-41292E56DE79}" sibTransId="{13C367DD-2638-44A7-AF4D-B6E64133F12A}"/>
    <dgm:cxn modelId="{F7E67125-8F82-46ED-BFD4-564E2A4732B1}" type="presOf" srcId="{32846E22-5FC7-4062-9A3D-107373ABEAF1}" destId="{EA445077-356F-455E-9393-D3423618217F}" srcOrd="0" destOrd="0" presId="urn:microsoft.com/office/officeart/2005/8/layout/bProcess3"/>
    <dgm:cxn modelId="{A92D135F-BA72-4336-BA96-FBEE2F1200CA}" type="presOf" srcId="{7141252D-BB20-426C-8F78-AE86370A9039}" destId="{357998B1-569E-4D6C-B664-8DD3D1D50184}" srcOrd="0" destOrd="0" presId="urn:microsoft.com/office/officeart/2005/8/layout/bProcess3"/>
    <dgm:cxn modelId="{562D6E83-391C-495B-9CD1-0A9A675130BA}" type="presOf" srcId="{13C367DD-2638-44A7-AF4D-B6E64133F12A}" destId="{0B416F20-B714-40C1-9C3A-CB0D3D62CAAE}" srcOrd="1" destOrd="0" presId="urn:microsoft.com/office/officeart/2005/8/layout/bProcess3"/>
    <dgm:cxn modelId="{46456640-861B-4FCD-8850-0A8E3DCEDA9F}" srcId="{80839233-B7CF-4612-AA9A-DB9164C2A223}" destId="{39596E7F-7D2E-4747-B327-8E570D2DCF2F}" srcOrd="1" destOrd="0" parTransId="{DAFB1369-1770-43D9-8FED-59036BBD862E}" sibTransId="{A10DADD0-6A30-48B5-9431-ED8C7A15F9E2}"/>
    <dgm:cxn modelId="{0E942C59-38DD-4695-9987-AE2F826E290F}" type="presOf" srcId="{754A778B-ED48-4D4B-A4E5-4933A5EA1339}" destId="{289A9C54-4726-46BB-AD57-0AC9877777C9}" srcOrd="0" destOrd="0" presId="urn:microsoft.com/office/officeart/2005/8/layout/bProcess3"/>
    <dgm:cxn modelId="{0388E6CF-134E-4BF1-8102-4B8721DD2E4A}" type="presOf" srcId="{EB4683BA-CA9C-4FAF-91EE-2BF95A2F7A1D}" destId="{06046D91-E650-49F5-B1CC-BE812E27496C}" srcOrd="0" destOrd="0" presId="urn:microsoft.com/office/officeart/2005/8/layout/bProcess3"/>
    <dgm:cxn modelId="{368D8692-A324-4C01-B296-72FB156D561E}" type="presOf" srcId="{43F4B5E1-7F59-4103-815C-F606A07E2589}" destId="{59114710-DCCF-4FF7-9683-245D1E1C4730}" srcOrd="0" destOrd="0" presId="urn:microsoft.com/office/officeart/2005/8/layout/bProcess3"/>
    <dgm:cxn modelId="{169E73D7-0F1B-48E9-BFEA-DFFC1F07B5FE}" type="presOf" srcId="{B05628C9-D204-459E-A2DC-3AB0E305FC91}" destId="{61C159AC-4D1A-4ACB-8472-87BB7DC57182}" srcOrd="0" destOrd="0" presId="urn:microsoft.com/office/officeart/2005/8/layout/bProcess3"/>
    <dgm:cxn modelId="{5573607D-CBEF-46FA-A3FB-C08099158366}" srcId="{80839233-B7CF-4612-AA9A-DB9164C2A223}" destId="{B05628C9-D204-459E-A2DC-3AB0E305FC91}" srcOrd="4" destOrd="0" parTransId="{D674F408-6E9E-4DC7-8C7F-27116C85D540}" sibTransId="{754A778B-ED48-4D4B-A4E5-4933A5EA1339}"/>
    <dgm:cxn modelId="{5FA3FE49-ECC4-4642-98C7-DB72F93B8086}" type="presOf" srcId="{43F4B5E1-7F59-4103-815C-F606A07E2589}" destId="{8D4C7647-1A29-4C37-9785-8EA150EFC8B3}" srcOrd="1" destOrd="0" presId="urn:microsoft.com/office/officeart/2005/8/layout/bProcess3"/>
    <dgm:cxn modelId="{7BDBF5EB-3434-4DBF-9B39-7C78430B682B}" srcId="{80839233-B7CF-4612-AA9A-DB9164C2A223}" destId="{32846E22-5FC7-4062-9A3D-107373ABEAF1}" srcOrd="5" destOrd="0" parTransId="{D0B43B08-D261-42BF-9AE8-D0FFD61A1F14}" sibTransId="{1F5F839C-9161-4AA2-BD95-1308A49428B5}"/>
    <dgm:cxn modelId="{57ED8048-1D2F-4FC3-924D-5C1C1EEDB570}" type="presOf" srcId="{A10DADD0-6A30-48B5-9431-ED8C7A15F9E2}" destId="{626AE6D4-D8A0-4E06-BD87-99CD965B7BC9}" srcOrd="0" destOrd="0" presId="urn:microsoft.com/office/officeart/2005/8/layout/bProcess3"/>
    <dgm:cxn modelId="{50A11E52-AEA7-4FD5-A2C6-DA4B9525BB65}" type="presOf" srcId="{A10DADD0-6A30-48B5-9431-ED8C7A15F9E2}" destId="{85798360-7C15-4DB8-9C26-2420CD45E5C9}" srcOrd="1" destOrd="0" presId="urn:microsoft.com/office/officeart/2005/8/layout/bProcess3"/>
    <dgm:cxn modelId="{F4376FAF-722D-4A79-9823-7B2EC880D04B}" srcId="{80839233-B7CF-4612-AA9A-DB9164C2A223}" destId="{EB4683BA-CA9C-4FAF-91EE-2BF95A2F7A1D}" srcOrd="3" destOrd="0" parTransId="{0FBA9550-F717-4151-B2EF-42B639EFB0CE}" sibTransId="{43F4B5E1-7F59-4103-815C-F606A07E2589}"/>
    <dgm:cxn modelId="{9943F436-9590-4939-80DC-DE073F0B3B86}" type="presOf" srcId="{8331F27E-0CE6-4AD2-997A-2DA332CBB2A5}" destId="{A44430AF-C7AC-417A-8604-98884CD42ADA}" srcOrd="1" destOrd="0" presId="urn:microsoft.com/office/officeart/2005/8/layout/bProcess3"/>
    <dgm:cxn modelId="{F5C1183D-8C4C-4E2A-B8AD-F4744E23E106}" type="presOf" srcId="{13C367DD-2638-44A7-AF4D-B6E64133F12A}" destId="{CC2BEAA7-ADAF-49A5-A005-3B19E1C4DDDC}" srcOrd="0" destOrd="0" presId="urn:microsoft.com/office/officeart/2005/8/layout/bProcess3"/>
    <dgm:cxn modelId="{1B8B085C-3D75-4A9F-9884-E68AD39819DB}" type="presOf" srcId="{8331F27E-0CE6-4AD2-997A-2DA332CBB2A5}" destId="{CDF4CAD0-2020-4FB4-8E77-BA4BB8C6E861}" srcOrd="0" destOrd="0" presId="urn:microsoft.com/office/officeart/2005/8/layout/bProcess3"/>
    <dgm:cxn modelId="{485E382B-202F-429C-9EC1-E1EBD38753D5}" srcId="{80839233-B7CF-4612-AA9A-DB9164C2A223}" destId="{712FDF79-DF78-4C9B-B0DB-7BF2800A9D50}" srcOrd="2" destOrd="0" parTransId="{C78499EF-D21F-4A5D-B7DB-1099B219746B}" sibTransId="{8331F27E-0CE6-4AD2-997A-2DA332CBB2A5}"/>
    <dgm:cxn modelId="{7092445D-4A47-4C6F-858F-B9ED0194968E}" type="presOf" srcId="{39596E7F-7D2E-4747-B327-8E570D2DCF2F}" destId="{3259899E-4F26-4F09-8C61-7FA311E8057C}" srcOrd="0" destOrd="0" presId="urn:microsoft.com/office/officeart/2005/8/layout/bProcess3"/>
    <dgm:cxn modelId="{2DC8B0D1-8484-4F87-9A6B-4C7A81FB7ED4}" type="presOf" srcId="{712FDF79-DF78-4C9B-B0DB-7BF2800A9D50}" destId="{21A2D5F9-5959-4C1D-A5A5-BC69D27C9B34}" srcOrd="0" destOrd="0" presId="urn:microsoft.com/office/officeart/2005/8/layout/bProcess3"/>
    <dgm:cxn modelId="{3091A85E-898D-4CAE-ABE6-CA04C50DAFEB}" type="presOf" srcId="{80839233-B7CF-4612-AA9A-DB9164C2A223}" destId="{EB898B80-A387-4FA7-ADA8-E87FF2EC8966}" srcOrd="0" destOrd="0" presId="urn:microsoft.com/office/officeart/2005/8/layout/bProcess3"/>
    <dgm:cxn modelId="{EFB41FB0-BD8C-4FA4-8370-AD4DCE756499}" type="presParOf" srcId="{EB898B80-A387-4FA7-ADA8-E87FF2EC8966}" destId="{357998B1-569E-4D6C-B664-8DD3D1D50184}" srcOrd="0" destOrd="0" presId="urn:microsoft.com/office/officeart/2005/8/layout/bProcess3"/>
    <dgm:cxn modelId="{E8B95ECE-FCB3-4E02-8AD3-B6B21122033C}" type="presParOf" srcId="{EB898B80-A387-4FA7-ADA8-E87FF2EC8966}" destId="{CC2BEAA7-ADAF-49A5-A005-3B19E1C4DDDC}" srcOrd="1" destOrd="0" presId="urn:microsoft.com/office/officeart/2005/8/layout/bProcess3"/>
    <dgm:cxn modelId="{C7A0FF47-B6DA-41B2-8E09-C0EBF2CBF67B}" type="presParOf" srcId="{CC2BEAA7-ADAF-49A5-A005-3B19E1C4DDDC}" destId="{0B416F20-B714-40C1-9C3A-CB0D3D62CAAE}" srcOrd="0" destOrd="0" presId="urn:microsoft.com/office/officeart/2005/8/layout/bProcess3"/>
    <dgm:cxn modelId="{863091BD-7622-4954-842A-0FDD0E552089}" type="presParOf" srcId="{EB898B80-A387-4FA7-ADA8-E87FF2EC8966}" destId="{3259899E-4F26-4F09-8C61-7FA311E8057C}" srcOrd="2" destOrd="0" presId="urn:microsoft.com/office/officeart/2005/8/layout/bProcess3"/>
    <dgm:cxn modelId="{6ED44843-64D6-4D77-BC43-AA568B763897}" type="presParOf" srcId="{EB898B80-A387-4FA7-ADA8-E87FF2EC8966}" destId="{626AE6D4-D8A0-4E06-BD87-99CD965B7BC9}" srcOrd="3" destOrd="0" presId="urn:microsoft.com/office/officeart/2005/8/layout/bProcess3"/>
    <dgm:cxn modelId="{24FC4785-7101-49E0-BB18-577BC92F2CE3}" type="presParOf" srcId="{626AE6D4-D8A0-4E06-BD87-99CD965B7BC9}" destId="{85798360-7C15-4DB8-9C26-2420CD45E5C9}" srcOrd="0" destOrd="0" presId="urn:microsoft.com/office/officeart/2005/8/layout/bProcess3"/>
    <dgm:cxn modelId="{05A2ACEC-29FB-4081-8D4B-E48E7D5C32E9}" type="presParOf" srcId="{EB898B80-A387-4FA7-ADA8-E87FF2EC8966}" destId="{21A2D5F9-5959-4C1D-A5A5-BC69D27C9B34}" srcOrd="4" destOrd="0" presId="urn:microsoft.com/office/officeart/2005/8/layout/bProcess3"/>
    <dgm:cxn modelId="{81B04B1E-8632-4AA8-8CD3-F17E8DB655F9}" type="presParOf" srcId="{EB898B80-A387-4FA7-ADA8-E87FF2EC8966}" destId="{CDF4CAD0-2020-4FB4-8E77-BA4BB8C6E861}" srcOrd="5" destOrd="0" presId="urn:microsoft.com/office/officeart/2005/8/layout/bProcess3"/>
    <dgm:cxn modelId="{C926850F-E4B3-4543-82CE-8E6D902C8607}" type="presParOf" srcId="{CDF4CAD0-2020-4FB4-8E77-BA4BB8C6E861}" destId="{A44430AF-C7AC-417A-8604-98884CD42ADA}" srcOrd="0" destOrd="0" presId="urn:microsoft.com/office/officeart/2005/8/layout/bProcess3"/>
    <dgm:cxn modelId="{F7353803-E5D5-4680-B7C4-8B436D53E8D6}" type="presParOf" srcId="{EB898B80-A387-4FA7-ADA8-E87FF2EC8966}" destId="{06046D91-E650-49F5-B1CC-BE812E27496C}" srcOrd="6" destOrd="0" presId="urn:microsoft.com/office/officeart/2005/8/layout/bProcess3"/>
    <dgm:cxn modelId="{D9C67D66-93D5-47F7-9B24-3F8F63926D3F}" type="presParOf" srcId="{EB898B80-A387-4FA7-ADA8-E87FF2EC8966}" destId="{59114710-DCCF-4FF7-9683-245D1E1C4730}" srcOrd="7" destOrd="0" presId="urn:microsoft.com/office/officeart/2005/8/layout/bProcess3"/>
    <dgm:cxn modelId="{815AE96F-A569-4679-B8F9-27240106E784}" type="presParOf" srcId="{59114710-DCCF-4FF7-9683-245D1E1C4730}" destId="{8D4C7647-1A29-4C37-9785-8EA150EFC8B3}" srcOrd="0" destOrd="0" presId="urn:microsoft.com/office/officeart/2005/8/layout/bProcess3"/>
    <dgm:cxn modelId="{2AC50307-693F-4E0B-8732-6187BF754605}" type="presParOf" srcId="{EB898B80-A387-4FA7-ADA8-E87FF2EC8966}" destId="{61C159AC-4D1A-4ACB-8472-87BB7DC57182}" srcOrd="8" destOrd="0" presId="urn:microsoft.com/office/officeart/2005/8/layout/bProcess3"/>
    <dgm:cxn modelId="{B93FC814-2441-4CEC-8E7A-635A8C32EE6C}" type="presParOf" srcId="{EB898B80-A387-4FA7-ADA8-E87FF2EC8966}" destId="{289A9C54-4726-46BB-AD57-0AC9877777C9}" srcOrd="9" destOrd="0" presId="urn:microsoft.com/office/officeart/2005/8/layout/bProcess3"/>
    <dgm:cxn modelId="{8BD33E82-541F-474A-A1E5-11EEAE64614F}" type="presParOf" srcId="{289A9C54-4726-46BB-AD57-0AC9877777C9}" destId="{9D4DF883-3A2F-46AD-895A-82B628E891C8}" srcOrd="0" destOrd="0" presId="urn:microsoft.com/office/officeart/2005/8/layout/bProcess3"/>
    <dgm:cxn modelId="{C47D5637-9824-472F-A294-D8DEF87AEFEE}" type="presParOf" srcId="{EB898B80-A387-4FA7-ADA8-E87FF2EC8966}" destId="{EA445077-356F-455E-9393-D3423618217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39233-B7CF-4612-AA9A-DB9164C2A223}" type="doc">
      <dgm:prSet loTypeId="urn:microsoft.com/office/officeart/2005/8/layout/bProcess3" loCatId="process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7141252D-BB20-426C-8F78-AE86370A9039}">
      <dgm:prSet phldrT="[文字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105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-105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zh-TW" altLang="en-US" sz="1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1D0147-1462-4FDD-A52F-41292E56DE79}" type="parTrans" cxnId="{A7FA75B7-3C99-4929-B7B0-5CD96F223AB2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C367DD-2638-44A7-AF4D-B6E64133F12A}" type="sibTrans" cxnId="{A7FA75B7-3C99-4929-B7B0-5CD96F223AB2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596E7F-7D2E-4747-B327-8E570D2DCF2F}">
      <dgm:prSet phldrT="[文字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105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en-US" altLang="zh-TW" sz="1600" b="1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-106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zh-TW" altLang="en-US" sz="1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FB1369-1770-43D9-8FED-59036BBD862E}" type="parTrans" cxnId="{46456640-861B-4FCD-8850-0A8E3DCEDA9F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0DADD0-6A30-48B5-9431-ED8C7A15F9E2}" type="sibTrans" cxnId="{46456640-861B-4FCD-8850-0A8E3DCEDA9F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846E22-5FC7-4062-9A3D-107373ABEAF1}">
      <dgm:prSet phldrT="[文字]" custT="1"/>
      <dgm:spPr>
        <a:solidFill>
          <a:srgbClr val="FFCCCC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altLang="zh-TW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106</a:t>
          </a:r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8-9</a:t>
          </a:r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B43B08-D261-42BF-9AE8-D0FFD61A1F14}" type="parTrans" cxnId="{7BDBF5EB-3434-4DBF-9B39-7C78430B682B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5F839C-9161-4AA2-BD95-1308A49428B5}" type="sibTrans" cxnId="{7BDBF5EB-3434-4DBF-9B39-7C78430B682B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4683BA-CA9C-4FAF-91EE-2BF95A2F7A1D}">
      <dgm:prSet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en-US" altLang="zh-TW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106</a:t>
          </a:r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4-7</a:t>
          </a:r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BA9550-F717-4151-B2EF-42B639EFB0CE}" type="parTrans" cxnId="{F4376FAF-722D-4A79-9823-7B2EC880D04B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F4B5E1-7F59-4103-815C-F606A07E2589}" type="sibTrans" cxnId="{F4376FAF-722D-4A79-9823-7B2EC880D04B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05628C9-D204-459E-A2DC-3AB0E305FC91}">
      <dgm:prSet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en-US" altLang="zh-TW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106</a:t>
          </a:r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8-9</a:t>
          </a:r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74F408-6E9E-4DC7-8C7F-27116C85D540}" type="parTrans" cxnId="{5573607D-CBEF-46FA-A3FB-C08099158366}">
      <dgm:prSet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4A778B-ED48-4D4B-A4E5-4933A5EA1339}" type="sibTrans" cxnId="{5573607D-CBEF-46FA-A3FB-C08099158366}">
      <dgm:prSet custT="1"/>
      <dgm:spPr/>
      <dgm:t>
        <a:bodyPr/>
        <a:lstStyle/>
        <a:p>
          <a:endParaRPr lang="zh-TW" altLang="en-US" sz="1800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2FDF79-DF78-4C9B-B0DB-7BF2800A9D50}">
      <dgm:prSet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106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endParaRPr lang="zh-TW" altLang="en-US" sz="16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8499EF-D21F-4A5D-B7DB-1099B219746B}" type="parTrans" cxnId="{485E382B-202F-429C-9EC1-E1EBD38753D5}">
      <dgm:prSet/>
      <dgm:spPr/>
      <dgm:t>
        <a:bodyPr/>
        <a:lstStyle/>
        <a:p>
          <a:endParaRPr lang="zh-TW" altLang="en-US"/>
        </a:p>
      </dgm:t>
    </dgm:pt>
    <dgm:pt modelId="{8331F27E-0CE6-4AD2-997A-2DA332CBB2A5}" type="sibTrans" cxnId="{485E382B-202F-429C-9EC1-E1EBD38753D5}">
      <dgm:prSet/>
      <dgm:spPr/>
      <dgm:t>
        <a:bodyPr/>
        <a:lstStyle/>
        <a:p>
          <a:endParaRPr lang="zh-TW" altLang="en-US"/>
        </a:p>
      </dgm:t>
    </dgm:pt>
    <dgm:pt modelId="{EB898B80-A387-4FA7-ADA8-E87FF2EC8966}" type="pres">
      <dgm:prSet presAssocID="{80839233-B7CF-4612-AA9A-DB9164C2A2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7998B1-569E-4D6C-B664-8DD3D1D50184}" type="pres">
      <dgm:prSet presAssocID="{7141252D-BB20-426C-8F78-AE86370A9039}" presName="node" presStyleLbl="node1" presStyleIdx="0" presStyleCnt="6" custScaleX="151732" custLinFactNeighborX="-3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2BEAA7-ADAF-49A5-A005-3B19E1C4DDDC}" type="pres">
      <dgm:prSet presAssocID="{13C367DD-2638-44A7-AF4D-B6E64133F12A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0B416F20-B714-40C1-9C3A-CB0D3D62CAAE}" type="pres">
      <dgm:prSet presAssocID="{13C367DD-2638-44A7-AF4D-B6E64133F12A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3259899E-4F26-4F09-8C61-7FA311E8057C}" type="pres">
      <dgm:prSet presAssocID="{39596E7F-7D2E-4747-B327-8E570D2DCF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6AE6D4-D8A0-4E06-BD87-99CD965B7BC9}" type="pres">
      <dgm:prSet presAssocID="{A10DADD0-6A30-48B5-9431-ED8C7A15F9E2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85798360-7C15-4DB8-9C26-2420CD45E5C9}" type="pres">
      <dgm:prSet presAssocID="{A10DADD0-6A30-48B5-9431-ED8C7A15F9E2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21A2D5F9-5959-4C1D-A5A5-BC69D27C9B34}" type="pres">
      <dgm:prSet presAssocID="{712FDF79-DF78-4C9B-B0DB-7BF2800A9D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F4CAD0-2020-4FB4-8E77-BA4BB8C6E861}" type="pres">
      <dgm:prSet presAssocID="{8331F27E-0CE6-4AD2-997A-2DA332CBB2A5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A44430AF-C7AC-417A-8604-98884CD42ADA}" type="pres">
      <dgm:prSet presAssocID="{8331F27E-0CE6-4AD2-997A-2DA332CBB2A5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06046D91-E650-49F5-B1CC-BE812E27496C}" type="pres">
      <dgm:prSet presAssocID="{EB4683BA-CA9C-4FAF-91EE-2BF95A2F7A1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114710-DCCF-4FF7-9683-245D1E1C4730}" type="pres">
      <dgm:prSet presAssocID="{43F4B5E1-7F59-4103-815C-F606A07E2589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D4C7647-1A29-4C37-9785-8EA150EFC8B3}" type="pres">
      <dgm:prSet presAssocID="{43F4B5E1-7F59-4103-815C-F606A07E2589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61C159AC-4D1A-4ACB-8472-87BB7DC57182}" type="pres">
      <dgm:prSet presAssocID="{B05628C9-D204-459E-A2DC-3AB0E305FC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9A9C54-4726-46BB-AD57-0AC9877777C9}" type="pres">
      <dgm:prSet presAssocID="{754A778B-ED48-4D4B-A4E5-4933A5EA1339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9D4DF883-3A2F-46AD-895A-82B628E891C8}" type="pres">
      <dgm:prSet presAssocID="{754A778B-ED48-4D4B-A4E5-4933A5EA1339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EA445077-356F-455E-9393-D3423618217F}" type="pres">
      <dgm:prSet presAssocID="{32846E22-5FC7-4062-9A3D-107373ABEAF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FA75B7-3C99-4929-B7B0-5CD96F223AB2}" srcId="{80839233-B7CF-4612-AA9A-DB9164C2A223}" destId="{7141252D-BB20-426C-8F78-AE86370A9039}" srcOrd="0" destOrd="0" parTransId="{211D0147-1462-4FDD-A52F-41292E56DE79}" sibTransId="{13C367DD-2638-44A7-AF4D-B6E64133F12A}"/>
    <dgm:cxn modelId="{0E3CCD71-35B8-4708-AD24-D4EE60768BE3}" type="presOf" srcId="{39596E7F-7D2E-4747-B327-8E570D2DCF2F}" destId="{3259899E-4F26-4F09-8C61-7FA311E8057C}" srcOrd="0" destOrd="0" presId="urn:microsoft.com/office/officeart/2005/8/layout/bProcess3"/>
    <dgm:cxn modelId="{46456640-861B-4FCD-8850-0A8E3DCEDA9F}" srcId="{80839233-B7CF-4612-AA9A-DB9164C2A223}" destId="{39596E7F-7D2E-4747-B327-8E570D2DCF2F}" srcOrd="1" destOrd="0" parTransId="{DAFB1369-1770-43D9-8FED-59036BBD862E}" sibTransId="{A10DADD0-6A30-48B5-9431-ED8C7A15F9E2}"/>
    <dgm:cxn modelId="{3086B3FF-9AF2-4D75-8388-E1CB19DF467E}" type="presOf" srcId="{754A778B-ED48-4D4B-A4E5-4933A5EA1339}" destId="{9D4DF883-3A2F-46AD-895A-82B628E891C8}" srcOrd="1" destOrd="0" presId="urn:microsoft.com/office/officeart/2005/8/layout/bProcess3"/>
    <dgm:cxn modelId="{F8222D36-D187-4335-883D-B60F20582E3B}" type="presOf" srcId="{8331F27E-0CE6-4AD2-997A-2DA332CBB2A5}" destId="{CDF4CAD0-2020-4FB4-8E77-BA4BB8C6E861}" srcOrd="0" destOrd="0" presId="urn:microsoft.com/office/officeart/2005/8/layout/bProcess3"/>
    <dgm:cxn modelId="{606777D8-CE5D-4CB8-9DF6-3A90E0973F34}" type="presOf" srcId="{8331F27E-0CE6-4AD2-997A-2DA332CBB2A5}" destId="{A44430AF-C7AC-417A-8604-98884CD42ADA}" srcOrd="1" destOrd="0" presId="urn:microsoft.com/office/officeart/2005/8/layout/bProcess3"/>
    <dgm:cxn modelId="{6281F857-D464-44C5-B047-A804681D19C8}" type="presOf" srcId="{7141252D-BB20-426C-8F78-AE86370A9039}" destId="{357998B1-569E-4D6C-B664-8DD3D1D50184}" srcOrd="0" destOrd="0" presId="urn:microsoft.com/office/officeart/2005/8/layout/bProcess3"/>
    <dgm:cxn modelId="{4B4D0894-CEB7-45AD-BCD0-2AD430531513}" type="presOf" srcId="{13C367DD-2638-44A7-AF4D-B6E64133F12A}" destId="{CC2BEAA7-ADAF-49A5-A005-3B19E1C4DDDC}" srcOrd="0" destOrd="0" presId="urn:microsoft.com/office/officeart/2005/8/layout/bProcess3"/>
    <dgm:cxn modelId="{5573607D-CBEF-46FA-A3FB-C08099158366}" srcId="{80839233-B7CF-4612-AA9A-DB9164C2A223}" destId="{B05628C9-D204-459E-A2DC-3AB0E305FC91}" srcOrd="4" destOrd="0" parTransId="{D674F408-6E9E-4DC7-8C7F-27116C85D540}" sibTransId="{754A778B-ED48-4D4B-A4E5-4933A5EA1339}"/>
    <dgm:cxn modelId="{7945A506-0426-4965-86B3-922EC9499AAC}" type="presOf" srcId="{712FDF79-DF78-4C9B-B0DB-7BF2800A9D50}" destId="{21A2D5F9-5959-4C1D-A5A5-BC69D27C9B34}" srcOrd="0" destOrd="0" presId="urn:microsoft.com/office/officeart/2005/8/layout/bProcess3"/>
    <dgm:cxn modelId="{FE1FE18A-05E8-47BD-8A55-9B09FBE2B0EE}" type="presOf" srcId="{43F4B5E1-7F59-4103-815C-F606A07E2589}" destId="{8D4C7647-1A29-4C37-9785-8EA150EFC8B3}" srcOrd="1" destOrd="0" presId="urn:microsoft.com/office/officeart/2005/8/layout/bProcess3"/>
    <dgm:cxn modelId="{1D1BF03E-95E2-47A9-95E4-3A643B41E5B9}" type="presOf" srcId="{B05628C9-D204-459E-A2DC-3AB0E305FC91}" destId="{61C159AC-4D1A-4ACB-8472-87BB7DC57182}" srcOrd="0" destOrd="0" presId="urn:microsoft.com/office/officeart/2005/8/layout/bProcess3"/>
    <dgm:cxn modelId="{D0334AFC-4C80-4077-A42C-B39C83683F8C}" type="presOf" srcId="{32846E22-5FC7-4062-9A3D-107373ABEAF1}" destId="{EA445077-356F-455E-9393-D3423618217F}" srcOrd="0" destOrd="0" presId="urn:microsoft.com/office/officeart/2005/8/layout/bProcess3"/>
    <dgm:cxn modelId="{3A33BB34-780C-457C-9742-69B7A019FC84}" type="presOf" srcId="{43F4B5E1-7F59-4103-815C-F606A07E2589}" destId="{59114710-DCCF-4FF7-9683-245D1E1C4730}" srcOrd="0" destOrd="0" presId="urn:microsoft.com/office/officeart/2005/8/layout/bProcess3"/>
    <dgm:cxn modelId="{AD8E4C57-15A0-4CB8-BF24-9B064AF10A0F}" type="presOf" srcId="{754A778B-ED48-4D4B-A4E5-4933A5EA1339}" destId="{289A9C54-4726-46BB-AD57-0AC9877777C9}" srcOrd="0" destOrd="0" presId="urn:microsoft.com/office/officeart/2005/8/layout/bProcess3"/>
    <dgm:cxn modelId="{7BDBF5EB-3434-4DBF-9B39-7C78430B682B}" srcId="{80839233-B7CF-4612-AA9A-DB9164C2A223}" destId="{32846E22-5FC7-4062-9A3D-107373ABEAF1}" srcOrd="5" destOrd="0" parTransId="{D0B43B08-D261-42BF-9AE8-D0FFD61A1F14}" sibTransId="{1F5F839C-9161-4AA2-BD95-1308A49428B5}"/>
    <dgm:cxn modelId="{F4376FAF-722D-4A79-9823-7B2EC880D04B}" srcId="{80839233-B7CF-4612-AA9A-DB9164C2A223}" destId="{EB4683BA-CA9C-4FAF-91EE-2BF95A2F7A1D}" srcOrd="3" destOrd="0" parTransId="{0FBA9550-F717-4151-B2EF-42B639EFB0CE}" sibTransId="{43F4B5E1-7F59-4103-815C-F606A07E2589}"/>
    <dgm:cxn modelId="{D127C605-70B7-42F9-A777-1B883C2FCB96}" type="presOf" srcId="{A10DADD0-6A30-48B5-9431-ED8C7A15F9E2}" destId="{626AE6D4-D8A0-4E06-BD87-99CD965B7BC9}" srcOrd="0" destOrd="0" presId="urn:microsoft.com/office/officeart/2005/8/layout/bProcess3"/>
    <dgm:cxn modelId="{485E382B-202F-429C-9EC1-E1EBD38753D5}" srcId="{80839233-B7CF-4612-AA9A-DB9164C2A223}" destId="{712FDF79-DF78-4C9B-B0DB-7BF2800A9D50}" srcOrd="2" destOrd="0" parTransId="{C78499EF-D21F-4A5D-B7DB-1099B219746B}" sibTransId="{8331F27E-0CE6-4AD2-997A-2DA332CBB2A5}"/>
    <dgm:cxn modelId="{25ECDD54-4652-43CD-AD27-D939034BD76A}" type="presOf" srcId="{13C367DD-2638-44A7-AF4D-B6E64133F12A}" destId="{0B416F20-B714-40C1-9C3A-CB0D3D62CAAE}" srcOrd="1" destOrd="0" presId="urn:microsoft.com/office/officeart/2005/8/layout/bProcess3"/>
    <dgm:cxn modelId="{F1FCE5A3-7F5F-4CA3-BA99-D89A373273BD}" type="presOf" srcId="{EB4683BA-CA9C-4FAF-91EE-2BF95A2F7A1D}" destId="{06046D91-E650-49F5-B1CC-BE812E27496C}" srcOrd="0" destOrd="0" presId="urn:microsoft.com/office/officeart/2005/8/layout/bProcess3"/>
    <dgm:cxn modelId="{1B2E6DCD-37B6-4EB6-B11F-1E763024D7D4}" type="presOf" srcId="{80839233-B7CF-4612-AA9A-DB9164C2A223}" destId="{EB898B80-A387-4FA7-ADA8-E87FF2EC8966}" srcOrd="0" destOrd="0" presId="urn:microsoft.com/office/officeart/2005/8/layout/bProcess3"/>
    <dgm:cxn modelId="{3D824AC8-02B0-44EF-B765-8E37B3CB8CF1}" type="presOf" srcId="{A10DADD0-6A30-48B5-9431-ED8C7A15F9E2}" destId="{85798360-7C15-4DB8-9C26-2420CD45E5C9}" srcOrd="1" destOrd="0" presId="urn:microsoft.com/office/officeart/2005/8/layout/bProcess3"/>
    <dgm:cxn modelId="{B9AD7077-2E42-4D9D-A876-71E95679027E}" type="presParOf" srcId="{EB898B80-A387-4FA7-ADA8-E87FF2EC8966}" destId="{357998B1-569E-4D6C-B664-8DD3D1D50184}" srcOrd="0" destOrd="0" presId="urn:microsoft.com/office/officeart/2005/8/layout/bProcess3"/>
    <dgm:cxn modelId="{37BA9D3F-1E08-428E-B3FF-069F868CC81C}" type="presParOf" srcId="{EB898B80-A387-4FA7-ADA8-E87FF2EC8966}" destId="{CC2BEAA7-ADAF-49A5-A005-3B19E1C4DDDC}" srcOrd="1" destOrd="0" presId="urn:microsoft.com/office/officeart/2005/8/layout/bProcess3"/>
    <dgm:cxn modelId="{F19F5DEA-AB4A-4884-93D3-064B09A6AAC7}" type="presParOf" srcId="{CC2BEAA7-ADAF-49A5-A005-3B19E1C4DDDC}" destId="{0B416F20-B714-40C1-9C3A-CB0D3D62CAAE}" srcOrd="0" destOrd="0" presId="urn:microsoft.com/office/officeart/2005/8/layout/bProcess3"/>
    <dgm:cxn modelId="{67B039D6-9B01-4B82-9EB1-E922117D31FA}" type="presParOf" srcId="{EB898B80-A387-4FA7-ADA8-E87FF2EC8966}" destId="{3259899E-4F26-4F09-8C61-7FA311E8057C}" srcOrd="2" destOrd="0" presId="urn:microsoft.com/office/officeart/2005/8/layout/bProcess3"/>
    <dgm:cxn modelId="{3BDCA607-1005-44CE-9D3D-6C43ED7B16F3}" type="presParOf" srcId="{EB898B80-A387-4FA7-ADA8-E87FF2EC8966}" destId="{626AE6D4-D8A0-4E06-BD87-99CD965B7BC9}" srcOrd="3" destOrd="0" presId="urn:microsoft.com/office/officeart/2005/8/layout/bProcess3"/>
    <dgm:cxn modelId="{AB6310A6-FCAB-4F1A-A07E-6ED1104EF6B1}" type="presParOf" srcId="{626AE6D4-D8A0-4E06-BD87-99CD965B7BC9}" destId="{85798360-7C15-4DB8-9C26-2420CD45E5C9}" srcOrd="0" destOrd="0" presId="urn:microsoft.com/office/officeart/2005/8/layout/bProcess3"/>
    <dgm:cxn modelId="{B8D26581-0922-4575-B536-863C6B3A5389}" type="presParOf" srcId="{EB898B80-A387-4FA7-ADA8-E87FF2EC8966}" destId="{21A2D5F9-5959-4C1D-A5A5-BC69D27C9B34}" srcOrd="4" destOrd="0" presId="urn:microsoft.com/office/officeart/2005/8/layout/bProcess3"/>
    <dgm:cxn modelId="{424259A9-BC49-43BB-9F7F-2A52D78B3E9D}" type="presParOf" srcId="{EB898B80-A387-4FA7-ADA8-E87FF2EC8966}" destId="{CDF4CAD0-2020-4FB4-8E77-BA4BB8C6E861}" srcOrd="5" destOrd="0" presId="urn:microsoft.com/office/officeart/2005/8/layout/bProcess3"/>
    <dgm:cxn modelId="{9759A097-6345-4C12-ABB4-74F729C71323}" type="presParOf" srcId="{CDF4CAD0-2020-4FB4-8E77-BA4BB8C6E861}" destId="{A44430AF-C7AC-417A-8604-98884CD42ADA}" srcOrd="0" destOrd="0" presId="urn:microsoft.com/office/officeart/2005/8/layout/bProcess3"/>
    <dgm:cxn modelId="{13E501FC-F9F6-413A-A639-8D2335F6A2F7}" type="presParOf" srcId="{EB898B80-A387-4FA7-ADA8-E87FF2EC8966}" destId="{06046D91-E650-49F5-B1CC-BE812E27496C}" srcOrd="6" destOrd="0" presId="urn:microsoft.com/office/officeart/2005/8/layout/bProcess3"/>
    <dgm:cxn modelId="{9033B2AE-5361-48E7-9AC3-308BAA43832A}" type="presParOf" srcId="{EB898B80-A387-4FA7-ADA8-E87FF2EC8966}" destId="{59114710-DCCF-4FF7-9683-245D1E1C4730}" srcOrd="7" destOrd="0" presId="urn:microsoft.com/office/officeart/2005/8/layout/bProcess3"/>
    <dgm:cxn modelId="{4E14BF4E-CFDD-4FBD-B1F9-BEA32F39F7D2}" type="presParOf" srcId="{59114710-DCCF-4FF7-9683-245D1E1C4730}" destId="{8D4C7647-1A29-4C37-9785-8EA150EFC8B3}" srcOrd="0" destOrd="0" presId="urn:microsoft.com/office/officeart/2005/8/layout/bProcess3"/>
    <dgm:cxn modelId="{D846285D-2E81-4AAC-9202-BC3D482A92CE}" type="presParOf" srcId="{EB898B80-A387-4FA7-ADA8-E87FF2EC8966}" destId="{61C159AC-4D1A-4ACB-8472-87BB7DC57182}" srcOrd="8" destOrd="0" presId="urn:microsoft.com/office/officeart/2005/8/layout/bProcess3"/>
    <dgm:cxn modelId="{21B2DECC-60EA-4972-B77D-4C36A241C8E6}" type="presParOf" srcId="{EB898B80-A387-4FA7-ADA8-E87FF2EC8966}" destId="{289A9C54-4726-46BB-AD57-0AC9877777C9}" srcOrd="9" destOrd="0" presId="urn:microsoft.com/office/officeart/2005/8/layout/bProcess3"/>
    <dgm:cxn modelId="{D490B128-F8AE-4217-8F25-485D54106752}" type="presParOf" srcId="{289A9C54-4726-46BB-AD57-0AC9877777C9}" destId="{9D4DF883-3A2F-46AD-895A-82B628E891C8}" srcOrd="0" destOrd="0" presId="urn:microsoft.com/office/officeart/2005/8/layout/bProcess3"/>
    <dgm:cxn modelId="{67F1BBF1-4512-4F7A-B979-A16401D9827B}" type="presParOf" srcId="{EB898B80-A387-4FA7-ADA8-E87FF2EC8966}" destId="{EA445077-356F-455E-9393-D3423618217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BEAA7-ADAF-49A5-A005-3B19E1C4DDDC}">
      <dsp:nvSpPr>
        <dsp:cNvPr id="0" name=""/>
        <dsp:cNvSpPr/>
      </dsp:nvSpPr>
      <dsp:spPr>
        <a:xfrm>
          <a:off x="1765479" y="485775"/>
          <a:ext cx="236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358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76984" y="530158"/>
        <a:ext cx="13347" cy="2672"/>
      </dsp:txXfrm>
    </dsp:sp>
    <dsp:sp modelId="{357998B1-569E-4D6C-B664-8DD3D1D50184}">
      <dsp:nvSpPr>
        <dsp:cNvPr id="0" name=""/>
        <dsp:cNvSpPr/>
      </dsp:nvSpPr>
      <dsp:spPr>
        <a:xfrm>
          <a:off x="6145" y="183288"/>
          <a:ext cx="1761133" cy="696412"/>
        </a:xfrm>
        <a:prstGeom prst="rect">
          <a:avLst/>
        </a:prstGeom>
        <a:solidFill>
          <a:srgbClr val="FFFF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選址</a:t>
          </a:r>
          <a:endParaRPr lang="en-US" altLang="zh-TW" sz="18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前期溝通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45" y="183288"/>
        <a:ext cx="1761133" cy="696412"/>
      </dsp:txXfrm>
    </dsp:sp>
    <dsp:sp modelId="{626AE6D4-D8A0-4E06-BD87-99CD965B7BC9}">
      <dsp:nvSpPr>
        <dsp:cNvPr id="0" name=""/>
        <dsp:cNvSpPr/>
      </dsp:nvSpPr>
      <dsp:spPr>
        <a:xfrm>
          <a:off x="3193124" y="485775"/>
          <a:ext cx="236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358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242418"/>
              <a:satOff val="-16870"/>
              <a:lumOff val="17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04629" y="530158"/>
        <a:ext cx="13347" cy="2672"/>
      </dsp:txXfrm>
    </dsp:sp>
    <dsp:sp modelId="{3259899E-4F26-4F09-8C61-7FA311E8057C}">
      <dsp:nvSpPr>
        <dsp:cNvPr id="0" name=""/>
        <dsp:cNvSpPr/>
      </dsp:nvSpPr>
      <dsp:spPr>
        <a:xfrm>
          <a:off x="2034237" y="183288"/>
          <a:ext cx="1160686" cy="696412"/>
        </a:xfrm>
        <a:prstGeom prst="rect">
          <a:avLst/>
        </a:prstGeom>
        <a:solidFill>
          <a:srgbClr val="92D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需求書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34237" y="183288"/>
        <a:ext cx="1160686" cy="696412"/>
      </dsp:txXfrm>
    </dsp:sp>
    <dsp:sp modelId="{CDF4CAD0-2020-4FB4-8E77-BA4BB8C6E861}">
      <dsp:nvSpPr>
        <dsp:cNvPr id="0" name=""/>
        <dsp:cNvSpPr/>
      </dsp:nvSpPr>
      <dsp:spPr>
        <a:xfrm>
          <a:off x="4620769" y="485775"/>
          <a:ext cx="236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358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484836"/>
              <a:satOff val="-33740"/>
              <a:lumOff val="344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32274" y="530158"/>
        <a:ext cx="13347" cy="2672"/>
      </dsp:txXfrm>
    </dsp:sp>
    <dsp:sp modelId="{21A2D5F9-5959-4C1D-A5A5-BC69D27C9B34}">
      <dsp:nvSpPr>
        <dsp:cNvPr id="0" name=""/>
        <dsp:cNvSpPr/>
      </dsp:nvSpPr>
      <dsp:spPr>
        <a:xfrm>
          <a:off x="3461882" y="183288"/>
          <a:ext cx="1160686" cy="696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選址</a:t>
          </a:r>
          <a:endParaRPr lang="en-US" altLang="zh-TW" sz="16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說明會</a:t>
          </a:r>
          <a:endParaRPr lang="zh-TW" altLang="en-US" sz="16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1882" y="183288"/>
        <a:ext cx="1160686" cy="696412"/>
      </dsp:txXfrm>
    </dsp:sp>
    <dsp:sp modelId="{59114710-DCCF-4FF7-9683-245D1E1C4730}">
      <dsp:nvSpPr>
        <dsp:cNvPr id="0" name=""/>
        <dsp:cNvSpPr/>
      </dsp:nvSpPr>
      <dsp:spPr>
        <a:xfrm>
          <a:off x="6048414" y="485775"/>
          <a:ext cx="236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358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484836"/>
              <a:satOff val="-33740"/>
              <a:lumOff val="344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59919" y="530158"/>
        <a:ext cx="13347" cy="2672"/>
      </dsp:txXfrm>
    </dsp:sp>
    <dsp:sp modelId="{06046D91-E650-49F5-B1CC-BE812E27496C}">
      <dsp:nvSpPr>
        <dsp:cNvPr id="0" name=""/>
        <dsp:cNvSpPr/>
      </dsp:nvSpPr>
      <dsp:spPr>
        <a:xfrm>
          <a:off x="4889527" y="183288"/>
          <a:ext cx="1160686" cy="696412"/>
        </a:xfrm>
        <a:prstGeom prst="rect">
          <a:avLst/>
        </a:prstGeom>
        <a:solidFill>
          <a:srgbClr val="0070C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工作坊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89527" y="183288"/>
        <a:ext cx="1160686" cy="696412"/>
      </dsp:txXfrm>
    </dsp:sp>
    <dsp:sp modelId="{289A9C54-4726-46BB-AD57-0AC9877777C9}">
      <dsp:nvSpPr>
        <dsp:cNvPr id="0" name=""/>
        <dsp:cNvSpPr/>
      </dsp:nvSpPr>
      <dsp:spPr>
        <a:xfrm>
          <a:off x="7476059" y="485775"/>
          <a:ext cx="236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358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242418"/>
              <a:satOff val="-16870"/>
              <a:lumOff val="17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587564" y="530158"/>
        <a:ext cx="13347" cy="2672"/>
      </dsp:txXfrm>
    </dsp:sp>
    <dsp:sp modelId="{61C159AC-4D1A-4ACB-8472-87BB7DC57182}">
      <dsp:nvSpPr>
        <dsp:cNvPr id="0" name=""/>
        <dsp:cNvSpPr/>
      </dsp:nvSpPr>
      <dsp:spPr>
        <a:xfrm>
          <a:off x="6317172" y="183288"/>
          <a:ext cx="1160686" cy="696412"/>
        </a:xfrm>
        <a:prstGeom prst="rect">
          <a:avLst/>
        </a:prstGeom>
        <a:solidFill>
          <a:srgbClr val="00B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設計圖說</a:t>
          </a:r>
          <a:endParaRPr lang="en-US" altLang="zh-TW" sz="16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審查</a:t>
          </a:r>
          <a:endParaRPr lang="zh-TW" altLang="en-US" sz="16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17172" y="183288"/>
        <a:ext cx="1160686" cy="696412"/>
      </dsp:txXfrm>
    </dsp:sp>
    <dsp:sp modelId="{EA445077-356F-455E-9393-D3423618217F}">
      <dsp:nvSpPr>
        <dsp:cNvPr id="0" name=""/>
        <dsp:cNvSpPr/>
      </dsp:nvSpPr>
      <dsp:spPr>
        <a:xfrm>
          <a:off x="7744817" y="183288"/>
          <a:ext cx="1160686" cy="696412"/>
        </a:xfrm>
        <a:prstGeom prst="rect">
          <a:avLst/>
        </a:prstGeom>
        <a:solidFill>
          <a:srgbClr val="FFCCCC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說明會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744817" y="183288"/>
        <a:ext cx="1160686" cy="696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BEAA7-ADAF-49A5-A005-3B19E1C4DDDC}">
      <dsp:nvSpPr>
        <dsp:cNvPr id="0" name=""/>
        <dsp:cNvSpPr/>
      </dsp:nvSpPr>
      <dsp:spPr>
        <a:xfrm>
          <a:off x="2321880" y="1038955"/>
          <a:ext cx="321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72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73719" y="1082916"/>
        <a:ext cx="17593" cy="3518"/>
      </dsp:txXfrm>
    </dsp:sp>
    <dsp:sp modelId="{357998B1-569E-4D6C-B664-8DD3D1D50184}">
      <dsp:nvSpPr>
        <dsp:cNvPr id="0" name=""/>
        <dsp:cNvSpPr/>
      </dsp:nvSpPr>
      <dsp:spPr>
        <a:xfrm>
          <a:off x="2365" y="625711"/>
          <a:ext cx="2321315" cy="917927"/>
        </a:xfrm>
        <a:prstGeom prst="rect">
          <a:avLst/>
        </a:prstGeom>
        <a:solidFill>
          <a:srgbClr val="FFFF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選址</a:t>
          </a:r>
          <a:endParaRPr lang="en-US" altLang="zh-TW" sz="18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前期溝通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65" y="625711"/>
        <a:ext cx="2321315" cy="917927"/>
      </dsp:txXfrm>
    </dsp:sp>
    <dsp:sp modelId="{626AE6D4-D8A0-4E06-BD87-99CD965B7BC9}">
      <dsp:nvSpPr>
        <dsp:cNvPr id="0" name=""/>
        <dsp:cNvSpPr/>
      </dsp:nvSpPr>
      <dsp:spPr>
        <a:xfrm>
          <a:off x="4203631" y="1038955"/>
          <a:ext cx="321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72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242418"/>
              <a:satOff val="-16870"/>
              <a:lumOff val="17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55470" y="1082916"/>
        <a:ext cx="17593" cy="3518"/>
      </dsp:txXfrm>
    </dsp:sp>
    <dsp:sp modelId="{3259899E-4F26-4F09-8C61-7FA311E8057C}">
      <dsp:nvSpPr>
        <dsp:cNvPr id="0" name=""/>
        <dsp:cNvSpPr/>
      </dsp:nvSpPr>
      <dsp:spPr>
        <a:xfrm>
          <a:off x="2675552" y="625711"/>
          <a:ext cx="1529878" cy="917927"/>
        </a:xfrm>
        <a:prstGeom prst="rect">
          <a:avLst/>
        </a:prstGeom>
        <a:solidFill>
          <a:srgbClr val="92D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需求書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75552" y="625711"/>
        <a:ext cx="1529878" cy="917927"/>
      </dsp:txXfrm>
    </dsp:sp>
    <dsp:sp modelId="{CDF4CAD0-2020-4FB4-8E77-BA4BB8C6E861}">
      <dsp:nvSpPr>
        <dsp:cNvPr id="0" name=""/>
        <dsp:cNvSpPr/>
      </dsp:nvSpPr>
      <dsp:spPr>
        <a:xfrm>
          <a:off x="6085382" y="1038955"/>
          <a:ext cx="321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72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484836"/>
              <a:satOff val="-33740"/>
              <a:lumOff val="344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237221" y="1082916"/>
        <a:ext cx="17593" cy="3518"/>
      </dsp:txXfrm>
    </dsp:sp>
    <dsp:sp modelId="{21A2D5F9-5959-4C1D-A5A5-BC69D27C9B34}">
      <dsp:nvSpPr>
        <dsp:cNvPr id="0" name=""/>
        <dsp:cNvSpPr/>
      </dsp:nvSpPr>
      <dsp:spPr>
        <a:xfrm>
          <a:off x="4557303" y="625711"/>
          <a:ext cx="1529878" cy="91792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選址</a:t>
          </a:r>
          <a:endParaRPr lang="en-US" altLang="zh-TW" sz="16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說明會</a:t>
          </a:r>
          <a:endParaRPr lang="zh-TW" altLang="en-US" sz="16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57303" y="625711"/>
        <a:ext cx="1529878" cy="917927"/>
      </dsp:txXfrm>
    </dsp:sp>
    <dsp:sp modelId="{59114710-DCCF-4FF7-9683-245D1E1C4730}">
      <dsp:nvSpPr>
        <dsp:cNvPr id="0" name=""/>
        <dsp:cNvSpPr/>
      </dsp:nvSpPr>
      <dsp:spPr>
        <a:xfrm>
          <a:off x="7967133" y="1038955"/>
          <a:ext cx="321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72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484836"/>
              <a:satOff val="-33740"/>
              <a:lumOff val="344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118972" y="1082916"/>
        <a:ext cx="17593" cy="3518"/>
      </dsp:txXfrm>
    </dsp:sp>
    <dsp:sp modelId="{06046D91-E650-49F5-B1CC-BE812E27496C}">
      <dsp:nvSpPr>
        <dsp:cNvPr id="0" name=""/>
        <dsp:cNvSpPr/>
      </dsp:nvSpPr>
      <dsp:spPr>
        <a:xfrm>
          <a:off x="6439054" y="625711"/>
          <a:ext cx="1529878" cy="917927"/>
        </a:xfrm>
        <a:prstGeom prst="rect">
          <a:avLst/>
        </a:prstGeom>
        <a:solidFill>
          <a:srgbClr val="0070C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工作坊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39054" y="625711"/>
        <a:ext cx="1529878" cy="917927"/>
      </dsp:txXfrm>
    </dsp:sp>
    <dsp:sp modelId="{289A9C54-4726-46BB-AD57-0AC9877777C9}">
      <dsp:nvSpPr>
        <dsp:cNvPr id="0" name=""/>
        <dsp:cNvSpPr/>
      </dsp:nvSpPr>
      <dsp:spPr>
        <a:xfrm>
          <a:off x="9848884" y="1038955"/>
          <a:ext cx="321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72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242418"/>
              <a:satOff val="-16870"/>
              <a:lumOff val="17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000723" y="1082916"/>
        <a:ext cx="17593" cy="3518"/>
      </dsp:txXfrm>
    </dsp:sp>
    <dsp:sp modelId="{61C159AC-4D1A-4ACB-8472-87BB7DC57182}">
      <dsp:nvSpPr>
        <dsp:cNvPr id="0" name=""/>
        <dsp:cNvSpPr/>
      </dsp:nvSpPr>
      <dsp:spPr>
        <a:xfrm>
          <a:off x="8320805" y="625711"/>
          <a:ext cx="1529878" cy="917927"/>
        </a:xfrm>
        <a:prstGeom prst="rect">
          <a:avLst/>
        </a:prstGeom>
        <a:solidFill>
          <a:srgbClr val="00B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設計圖說</a:t>
          </a:r>
          <a:endParaRPr lang="en-US" altLang="zh-TW" sz="18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審查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320805" y="625711"/>
        <a:ext cx="1529878" cy="917927"/>
      </dsp:txXfrm>
    </dsp:sp>
    <dsp:sp modelId="{EA445077-356F-455E-9393-D3423618217F}">
      <dsp:nvSpPr>
        <dsp:cNvPr id="0" name=""/>
        <dsp:cNvSpPr/>
      </dsp:nvSpPr>
      <dsp:spPr>
        <a:xfrm>
          <a:off x="10202556" y="625711"/>
          <a:ext cx="1529878" cy="917927"/>
        </a:xfrm>
        <a:prstGeom prst="rect">
          <a:avLst/>
        </a:prstGeom>
        <a:solidFill>
          <a:srgbClr val="FFCCCC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說明會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202556" y="625711"/>
        <a:ext cx="1529878" cy="917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BEAA7-ADAF-49A5-A005-3B19E1C4DDDC}">
      <dsp:nvSpPr>
        <dsp:cNvPr id="0" name=""/>
        <dsp:cNvSpPr/>
      </dsp:nvSpPr>
      <dsp:spPr>
        <a:xfrm>
          <a:off x="2319515" y="1038955"/>
          <a:ext cx="3236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637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72478" y="1082916"/>
        <a:ext cx="17711" cy="3518"/>
      </dsp:txXfrm>
    </dsp:sp>
    <dsp:sp modelId="{357998B1-569E-4D6C-B664-8DD3D1D50184}">
      <dsp:nvSpPr>
        <dsp:cNvPr id="0" name=""/>
        <dsp:cNvSpPr/>
      </dsp:nvSpPr>
      <dsp:spPr>
        <a:xfrm>
          <a:off x="0" y="625711"/>
          <a:ext cx="2321315" cy="917927"/>
        </a:xfrm>
        <a:prstGeom prst="rect">
          <a:avLst/>
        </a:prstGeom>
        <a:solidFill>
          <a:srgbClr val="FFFF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105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-105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zh-TW" altLang="en-US" sz="16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625711"/>
        <a:ext cx="2321315" cy="917927"/>
      </dsp:txXfrm>
    </dsp:sp>
    <dsp:sp modelId="{626AE6D4-D8A0-4E06-BD87-99CD965B7BC9}">
      <dsp:nvSpPr>
        <dsp:cNvPr id="0" name=""/>
        <dsp:cNvSpPr/>
      </dsp:nvSpPr>
      <dsp:spPr>
        <a:xfrm>
          <a:off x="4203631" y="1038955"/>
          <a:ext cx="321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72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242418"/>
              <a:satOff val="-16870"/>
              <a:lumOff val="17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55470" y="1082916"/>
        <a:ext cx="17593" cy="3518"/>
      </dsp:txXfrm>
    </dsp:sp>
    <dsp:sp modelId="{3259899E-4F26-4F09-8C61-7FA311E8057C}">
      <dsp:nvSpPr>
        <dsp:cNvPr id="0" name=""/>
        <dsp:cNvSpPr/>
      </dsp:nvSpPr>
      <dsp:spPr>
        <a:xfrm>
          <a:off x="2675552" y="625711"/>
          <a:ext cx="1529878" cy="917927"/>
        </a:xfrm>
        <a:prstGeom prst="rect">
          <a:avLst/>
        </a:prstGeom>
        <a:solidFill>
          <a:srgbClr val="92D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105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en-US" altLang="zh-TW" sz="1600" b="1" kern="120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-106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zh-TW" altLang="en-US" sz="16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75552" y="625711"/>
        <a:ext cx="1529878" cy="917927"/>
      </dsp:txXfrm>
    </dsp:sp>
    <dsp:sp modelId="{CDF4CAD0-2020-4FB4-8E77-BA4BB8C6E861}">
      <dsp:nvSpPr>
        <dsp:cNvPr id="0" name=""/>
        <dsp:cNvSpPr/>
      </dsp:nvSpPr>
      <dsp:spPr>
        <a:xfrm>
          <a:off x="6085382" y="1038955"/>
          <a:ext cx="321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72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484836"/>
              <a:satOff val="-33740"/>
              <a:lumOff val="344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237221" y="1082916"/>
        <a:ext cx="17593" cy="3518"/>
      </dsp:txXfrm>
    </dsp:sp>
    <dsp:sp modelId="{21A2D5F9-5959-4C1D-A5A5-BC69D27C9B34}">
      <dsp:nvSpPr>
        <dsp:cNvPr id="0" name=""/>
        <dsp:cNvSpPr/>
      </dsp:nvSpPr>
      <dsp:spPr>
        <a:xfrm>
          <a:off x="4557303" y="625711"/>
          <a:ext cx="1529878" cy="91792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106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6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endParaRPr lang="zh-TW" altLang="en-US" sz="16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57303" y="625711"/>
        <a:ext cx="1529878" cy="917927"/>
      </dsp:txXfrm>
    </dsp:sp>
    <dsp:sp modelId="{59114710-DCCF-4FF7-9683-245D1E1C4730}">
      <dsp:nvSpPr>
        <dsp:cNvPr id="0" name=""/>
        <dsp:cNvSpPr/>
      </dsp:nvSpPr>
      <dsp:spPr>
        <a:xfrm>
          <a:off x="7967133" y="1038955"/>
          <a:ext cx="321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72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484836"/>
              <a:satOff val="-33740"/>
              <a:lumOff val="344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118972" y="1082916"/>
        <a:ext cx="17593" cy="3518"/>
      </dsp:txXfrm>
    </dsp:sp>
    <dsp:sp modelId="{06046D91-E650-49F5-B1CC-BE812E27496C}">
      <dsp:nvSpPr>
        <dsp:cNvPr id="0" name=""/>
        <dsp:cNvSpPr/>
      </dsp:nvSpPr>
      <dsp:spPr>
        <a:xfrm>
          <a:off x="6439054" y="625711"/>
          <a:ext cx="1529878" cy="917927"/>
        </a:xfrm>
        <a:prstGeom prst="rect">
          <a:avLst/>
        </a:prstGeom>
        <a:solidFill>
          <a:srgbClr val="0070C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106</a:t>
          </a: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4-7</a:t>
          </a: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39054" y="625711"/>
        <a:ext cx="1529878" cy="917927"/>
      </dsp:txXfrm>
    </dsp:sp>
    <dsp:sp modelId="{289A9C54-4726-46BB-AD57-0AC9877777C9}">
      <dsp:nvSpPr>
        <dsp:cNvPr id="0" name=""/>
        <dsp:cNvSpPr/>
      </dsp:nvSpPr>
      <dsp:spPr>
        <a:xfrm>
          <a:off x="9848884" y="1038955"/>
          <a:ext cx="321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72" y="45720"/>
              </a:lnTo>
            </a:path>
          </a:pathLst>
        </a:custGeom>
        <a:noFill/>
        <a:ln w="12700" cap="rnd" cmpd="sng" algn="ctr">
          <a:solidFill>
            <a:schemeClr val="accent2">
              <a:shade val="90000"/>
              <a:hueOff val="242418"/>
              <a:satOff val="-16870"/>
              <a:lumOff val="17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000723" y="1082916"/>
        <a:ext cx="17593" cy="3518"/>
      </dsp:txXfrm>
    </dsp:sp>
    <dsp:sp modelId="{61C159AC-4D1A-4ACB-8472-87BB7DC57182}">
      <dsp:nvSpPr>
        <dsp:cNvPr id="0" name=""/>
        <dsp:cNvSpPr/>
      </dsp:nvSpPr>
      <dsp:spPr>
        <a:xfrm>
          <a:off x="8320805" y="625711"/>
          <a:ext cx="1529878" cy="917927"/>
        </a:xfrm>
        <a:prstGeom prst="rect">
          <a:avLst/>
        </a:prstGeom>
        <a:solidFill>
          <a:srgbClr val="00B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106</a:t>
          </a: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8-9</a:t>
          </a: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320805" y="625711"/>
        <a:ext cx="1529878" cy="917927"/>
      </dsp:txXfrm>
    </dsp:sp>
    <dsp:sp modelId="{EA445077-356F-455E-9393-D3423618217F}">
      <dsp:nvSpPr>
        <dsp:cNvPr id="0" name=""/>
        <dsp:cNvSpPr/>
      </dsp:nvSpPr>
      <dsp:spPr>
        <a:xfrm>
          <a:off x="10202556" y="625711"/>
          <a:ext cx="1529878" cy="917927"/>
        </a:xfrm>
        <a:prstGeom prst="rect">
          <a:avLst/>
        </a:prstGeom>
        <a:solidFill>
          <a:srgbClr val="FFCCCC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106</a:t>
          </a: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8-9</a:t>
          </a: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202556" y="625711"/>
        <a:ext cx="1529878" cy="917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BBC14-7C33-4A16-A4F6-D7DDE5284D73}" type="datetimeFigureOut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9EBF9-8A58-475F-A9B8-983832CA90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97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0997" y="0"/>
            <a:ext cx="4276778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945A1-04B0-45FB-BDFE-6E4E29B96356}" type="datetimeFigureOut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6949" y="3241587"/>
            <a:ext cx="7895590" cy="2652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6778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0997" y="6397417"/>
            <a:ext cx="4276778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4B473-7CE0-4EA7-8439-AAC74905FA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4289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4B473-7CE0-4EA7-8439-AAC74905FAA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11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4B473-7CE0-4EA7-8439-AAC74905FAA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14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5BFC-B123-4FDD-89A1-AC406D560178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77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F41B-BEAE-45ED-B5D0-A6C4936E5C93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1ECE-021B-451C-A569-93CAED9604B0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88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ADB7-76AD-49B8-BC82-50769B04091B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73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26BE-68E2-4C99-A271-88C53F57D8A0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67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C92-EB36-425A-993E-E58747BA4EE9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19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52E-0007-44BA-926F-C45946DDB697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564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ABD4-3067-4C8D-BD1B-EBC7E7E52EA0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43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7E9C-7049-4117-BE6D-D51C4FC61CE1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66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13F3-9CC0-4CFC-97CC-AEA22510318B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71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5ADF-C5B2-43DC-8D9D-9B95A225AB8C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27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7772-1203-470F-89F3-A46C7B35BBC1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73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A4C-F4B0-41B9-8F1C-3D0EB84A8DB6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15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5909-0380-4D86-921B-3AC2B54A528A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92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89BA-8F47-4DB5-83AA-486524F19C52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41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405-D760-4BB5-B559-878B8A37759C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59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5DE5E-21C0-41D3-9BA1-19BAF11BB01E}" type="datetime1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1960A3-06E3-4823-B80D-13B3A7D724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59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9733;&#20132;&#23542;&#33841;&#36039;&#26009;20160119-1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臺北市大型共融式兒童遊戲場選址說明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066" y="4312090"/>
            <a:ext cx="10058857" cy="2074196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報告日期：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 告 人：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南港所張秀珠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主任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</a:p>
          <a:p>
            <a:pPr algn="l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臺北市政府工務局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公園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路燈工程管理處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251574" y="6386286"/>
            <a:ext cx="683339" cy="365125"/>
          </a:xfrm>
        </p:spPr>
        <p:txBody>
          <a:bodyPr/>
          <a:lstStyle/>
          <a:p>
            <a:fld id="{EE1960A3-06E3-4823-B80D-13B3A7D7247C}" type="slidenum">
              <a:rPr lang="zh-TW" altLang="en-US" sz="1400" smtClean="0">
                <a:solidFill>
                  <a:srgbClr val="FF0000"/>
                </a:solidFill>
              </a:rPr>
              <a:t>1</a:t>
            </a:fld>
            <a:r>
              <a:rPr lang="en-US" altLang="zh-TW" sz="1400" dirty="0" smtClean="0">
                <a:solidFill>
                  <a:srgbClr val="FF0000"/>
                </a:solidFill>
              </a:rPr>
              <a:t>/10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133" y="4770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共融式遊戲場公民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施作期程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124529" y="1127989"/>
            <a:ext cx="3759200" cy="407432"/>
            <a:chOff x="1003300" y="49768"/>
            <a:chExt cx="3556000" cy="407432"/>
          </a:xfrm>
          <a:pattFill prst="solidDmnd">
            <a:fgClr>
              <a:srgbClr val="BDCCD9"/>
            </a:fgClr>
            <a:bgClr>
              <a:schemeClr val="bg1"/>
            </a:bgClr>
          </a:pattFill>
        </p:grpSpPr>
        <p:sp>
          <p:nvSpPr>
            <p:cNvPr id="7" name="向左箭號 6"/>
            <p:cNvSpPr/>
            <p:nvPr/>
          </p:nvSpPr>
          <p:spPr>
            <a:xfrm>
              <a:off x="1003300" y="49768"/>
              <a:ext cx="3556000" cy="407432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311400" y="49768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發包前</a:t>
              </a:r>
              <a:endPara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 rot="10800000">
            <a:off x="6409871" y="1148071"/>
            <a:ext cx="3556000" cy="407432"/>
            <a:chOff x="1003300" y="49768"/>
            <a:chExt cx="3556000" cy="407432"/>
          </a:xfrm>
          <a:pattFill prst="solidDmnd">
            <a:fgClr>
              <a:srgbClr val="BDCCD9"/>
            </a:fgClr>
            <a:bgClr>
              <a:schemeClr val="bg1"/>
            </a:bgClr>
          </a:pattFill>
        </p:grpSpPr>
        <p:sp>
          <p:nvSpPr>
            <p:cNvPr id="10" name="向左箭號 9"/>
            <p:cNvSpPr/>
            <p:nvPr/>
          </p:nvSpPr>
          <p:spPr>
            <a:xfrm>
              <a:off x="1003300" y="49768"/>
              <a:ext cx="3556000" cy="407432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 rot="10800000">
              <a:off x="1155700" y="69850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發包後</a:t>
              </a:r>
              <a:endPara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1046999652"/>
              </p:ext>
            </p:extLst>
          </p:nvPr>
        </p:nvGraphicFramePr>
        <p:xfrm>
          <a:off x="0" y="1116570"/>
          <a:ext cx="11734800" cy="216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1586538482"/>
              </p:ext>
            </p:extLst>
          </p:nvPr>
        </p:nvGraphicFramePr>
        <p:xfrm>
          <a:off x="0" y="2862942"/>
          <a:ext cx="11734800" cy="216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2717074" y="2884714"/>
            <a:ext cx="676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預計時程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1366520" y="6411476"/>
            <a:ext cx="683339" cy="365125"/>
          </a:xfrm>
        </p:spPr>
        <p:txBody>
          <a:bodyPr/>
          <a:lstStyle/>
          <a:p>
            <a:fld id="{EE1960A3-06E3-4823-B80D-13B3A7D7247C}" type="slidenum">
              <a:rPr lang="zh-TW" altLang="en-US" sz="1400" smtClean="0">
                <a:solidFill>
                  <a:srgbClr val="FF0000"/>
                </a:solidFill>
              </a:rPr>
              <a:t>10</a:t>
            </a:fld>
            <a:r>
              <a:rPr lang="en-US" altLang="zh-TW" sz="1400" dirty="0" smtClean="0">
                <a:solidFill>
                  <a:srgbClr val="FF0000"/>
                </a:solidFill>
              </a:rPr>
              <a:t>/10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326571"/>
            <a:ext cx="8596668" cy="13208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背景資料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175657"/>
            <a:ext cx="8717037" cy="5464629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為落實兒童權利公約及身心障礙者權利公約的精神，保障所有兒童享有均等的遊戲權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，公園處藉由辦理兒童遊戲場更新、改建，創出共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融式遊戲場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域，預計於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打造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大型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性遊戲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本處係依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便利性、場域範圍、無障礙動線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大因素進行選址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作業，經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內部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研商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初步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選定及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公民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團體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共同選址，當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地點為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</a:t>
            </a:r>
            <a:r>
              <a:rPr lang="zh-TW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博公園美術園區</a:t>
            </a:r>
            <a:r>
              <a:rPr lang="zh-TW" altLang="zh-TW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打造本市第一座大型共融遊戲場，為更能聽到市民及關切公民團體之聲音，爰辦理本次選址說明會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399177" y="6492875"/>
            <a:ext cx="683339" cy="365125"/>
          </a:xfrm>
        </p:spPr>
        <p:txBody>
          <a:bodyPr/>
          <a:lstStyle/>
          <a:p>
            <a:fld id="{EE1960A3-06E3-4823-B80D-13B3A7D7247C}" type="slidenum">
              <a:rPr lang="zh-TW" altLang="en-US" sz="1400" smtClean="0">
                <a:solidFill>
                  <a:srgbClr val="FF0000"/>
                </a:solidFill>
              </a:rPr>
              <a:t>2</a:t>
            </a:fld>
            <a:r>
              <a:rPr lang="en-US" altLang="zh-TW" sz="1400" dirty="0" smtClean="0">
                <a:solidFill>
                  <a:srgbClr val="FF0000"/>
                </a:solidFill>
              </a:rPr>
              <a:t>/10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85726"/>
              </p:ext>
            </p:extLst>
          </p:nvPr>
        </p:nvGraphicFramePr>
        <p:xfrm>
          <a:off x="478970" y="97973"/>
          <a:ext cx="8744859" cy="650602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87742"/>
                <a:gridCol w="1386486"/>
                <a:gridCol w="2156877"/>
                <a:gridCol w="2156877"/>
                <a:gridCol w="2156877"/>
              </a:tblGrid>
              <a:tr h="48104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105-107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年工務局公園處共融遊戲場設置計畫總表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8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項次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中山區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榮星花園公園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內湖區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碧湖公園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南港區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中研公園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信義區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中強公園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士林區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士林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號廣場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松山區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三民公園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信義區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眷村文化公園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2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中山區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花博公園美術園區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南港區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玉成公園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文山區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萬芳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北投區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立農公園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大安區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大安森林公園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中正區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中央藝文公園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大同區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建成公園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萬華區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青年公園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南港區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南港公園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士林區</a:t>
                      </a:r>
                      <a:endParaRPr lang="zh-TW" sz="20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前港公園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366521" y="6492875"/>
            <a:ext cx="683339" cy="365125"/>
          </a:xfrm>
        </p:spPr>
        <p:txBody>
          <a:bodyPr/>
          <a:lstStyle/>
          <a:p>
            <a:fld id="{EE1960A3-06E3-4823-B80D-13B3A7D7247C}" type="slidenum">
              <a:rPr lang="zh-TW" altLang="en-US" sz="1400" smtClean="0">
                <a:solidFill>
                  <a:srgbClr val="FF0000"/>
                </a:solidFill>
              </a:rPr>
              <a:t>3</a:t>
            </a:fld>
            <a:r>
              <a:rPr lang="en-US" altLang="zh-TW" sz="1400" dirty="0" smtClean="0">
                <a:solidFill>
                  <a:srgbClr val="FF0000"/>
                </a:solidFill>
              </a:rPr>
              <a:t>/10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41" y="182440"/>
            <a:ext cx="6185537" cy="6862082"/>
          </a:xfrm>
        </p:spPr>
      </p:pic>
      <p:sp>
        <p:nvSpPr>
          <p:cNvPr id="6" name="文字方塊 5"/>
          <p:cNvSpPr txBox="1"/>
          <p:nvPr/>
        </p:nvSpPr>
        <p:spPr>
          <a:xfrm>
            <a:off x="5526156" y="363418"/>
            <a:ext cx="491552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：中山區榮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A2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：內湖區碧湖公園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：南港區中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：信義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中強公園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：士林區士林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廣場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：松山區三民公園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B2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：信義區眷村文化公園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：中山區花博公園美術園區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：南港區玉成公園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：文山區萬芳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B6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：北投區立農公園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：大安區大安森林公園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C2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：中正區</a:t>
            </a:r>
            <a:r>
              <a:rPr lang="zh-TW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</a:t>
            </a:r>
            <a:r>
              <a:rPr lang="zh-TW" altLang="zh-TW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藝文</a:t>
            </a:r>
            <a:r>
              <a:rPr lang="zh-TW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公園</a:t>
            </a:r>
            <a:endParaRPr lang="en-US" altLang="zh-TW" b="1" kern="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：大同區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建成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：萬華區青年公園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：南港區南港公園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C6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：士林區前港公園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32" name="標題 1"/>
          <p:cNvSpPr>
            <a:spLocks noGrp="1"/>
          </p:cNvSpPr>
          <p:nvPr>
            <p:ph type="title"/>
          </p:nvPr>
        </p:nvSpPr>
        <p:spPr>
          <a:xfrm>
            <a:off x="2143462" y="-13928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策略地圖</a:t>
            </a:r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1135685" y="2182815"/>
            <a:ext cx="3547385" cy="4004288"/>
            <a:chOff x="1135685" y="2182815"/>
            <a:chExt cx="3547385" cy="4004288"/>
          </a:xfrm>
        </p:grpSpPr>
        <p:sp>
          <p:nvSpPr>
            <p:cNvPr id="21" name="文字方塊 20"/>
            <p:cNvSpPr txBox="1"/>
            <p:nvPr/>
          </p:nvSpPr>
          <p:spPr>
            <a:xfrm>
              <a:off x="2338840" y="2659396"/>
              <a:ext cx="48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A5</a:t>
              </a:r>
              <a:endPara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1135685" y="2182815"/>
              <a:ext cx="3547385" cy="4004288"/>
              <a:chOff x="1131545" y="2182815"/>
              <a:chExt cx="3547385" cy="4004288"/>
            </a:xfrm>
          </p:grpSpPr>
          <p:sp>
            <p:nvSpPr>
              <p:cNvPr id="2" name="文字方塊 1"/>
              <p:cNvSpPr txBox="1"/>
              <p:nvPr/>
            </p:nvSpPr>
            <p:spPr>
              <a:xfrm>
                <a:off x="2599077" y="4130425"/>
                <a:ext cx="459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B1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3853542" y="4844142"/>
                <a:ext cx="4898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A3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3494313" y="3610465"/>
                <a:ext cx="4898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A2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2093911" y="3779742"/>
                <a:ext cx="4898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A1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3004455" y="4988939"/>
                <a:ext cx="4898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A4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3035071" y="5158216"/>
                <a:ext cx="459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B2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2059211" y="4156575"/>
                <a:ext cx="459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B3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3877125" y="5013419"/>
                <a:ext cx="459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B4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2599077" y="5848549"/>
                <a:ext cx="459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B5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2303801" y="4682682"/>
                <a:ext cx="459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C1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1864290" y="4622108"/>
                <a:ext cx="459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C2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1347103" y="3610465"/>
                <a:ext cx="459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C3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1131545" y="4529030"/>
                <a:ext cx="459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C4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4219688" y="5013419"/>
                <a:ext cx="459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C5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1314899" y="2182815"/>
                <a:ext cx="4898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B6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2354148" y="2889247"/>
                <a:ext cx="4898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C6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4275145" y="5966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105-107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年考量各行政區之區域平衡，於每一行政區至少設置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處共融式遊戲場，以滿足使用者需求。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1285439" y="6461601"/>
            <a:ext cx="683339" cy="365125"/>
          </a:xfrm>
        </p:spPr>
        <p:txBody>
          <a:bodyPr/>
          <a:lstStyle/>
          <a:p>
            <a:fld id="{EE1960A3-06E3-4823-B80D-13B3A7D7247C}" type="slidenum">
              <a:rPr lang="zh-TW" altLang="en-US" sz="1400" smtClean="0">
                <a:solidFill>
                  <a:srgbClr val="FF0000"/>
                </a:solidFill>
              </a:rPr>
              <a:t>4</a:t>
            </a:fld>
            <a:r>
              <a:rPr lang="en-US" altLang="zh-TW" sz="1400" dirty="0" smtClean="0">
                <a:solidFill>
                  <a:srgbClr val="FF0000"/>
                </a:solidFill>
              </a:rPr>
              <a:t>/10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286" y="555172"/>
            <a:ext cx="9938657" cy="1320800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大型共融式兒童遊戲場跟更新遊戲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場差異比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92888"/>
              </p:ext>
            </p:extLst>
          </p:nvPr>
        </p:nvGraphicFramePr>
        <p:xfrm>
          <a:off x="217715" y="1654621"/>
          <a:ext cx="9481458" cy="414746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160486"/>
                <a:gridCol w="3160486"/>
                <a:gridCol w="3160486"/>
              </a:tblGrid>
              <a:tr h="102976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工程名稱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大型共融式兒童遊戲場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更新遊戲場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104396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面積需達</a:t>
                      </a:r>
                      <a:r>
                        <a:rPr lang="en-US" altLang="zh-TW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500m</a:t>
                      </a:r>
                      <a:r>
                        <a:rPr lang="en-US" altLang="zh-TW" baseline="30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以上</a:t>
                      </a:r>
                      <a:endParaRPr lang="zh-TW" altLang="en-US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場域限制較低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102976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遊具年齡層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學齡前兒童到老年人都可以使用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年齡層廣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滿足所有兒童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(2-12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/>
                </a:tc>
              </a:tr>
              <a:tr h="104396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遊具差異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遊具較大型，遊具設置考量八大障別可使用。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遊戲場含共融式遊具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1388291" y="6492875"/>
            <a:ext cx="683339" cy="365125"/>
          </a:xfrm>
        </p:spPr>
        <p:txBody>
          <a:bodyPr/>
          <a:lstStyle/>
          <a:p>
            <a:fld id="{EE1960A3-06E3-4823-B80D-13B3A7D7247C}" type="slidenum">
              <a:rPr lang="zh-TW" altLang="en-US" sz="1400" smtClean="0">
                <a:solidFill>
                  <a:srgbClr val="FF0000"/>
                </a:solidFill>
              </a:rPr>
              <a:t>5</a:t>
            </a:fld>
            <a:r>
              <a:rPr lang="en-US" altLang="zh-TW" sz="1400" dirty="0" smtClean="0">
                <a:solidFill>
                  <a:srgbClr val="FF0000"/>
                </a:solidFill>
              </a:rPr>
              <a:t>/10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選址標的評估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82756" y="1380853"/>
            <a:ext cx="8795930" cy="4878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考量可供規劃設計之場域需達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500m</a:t>
            </a:r>
            <a:r>
              <a:rPr lang="en-US" altLang="zh-TW" sz="3200" baseline="30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Wingdings" panose="05000000000000000000" pitchFamily="2" charset="2"/>
              <a:buAutoNum type="circleNumWdWhitePlain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考量老舊設施達汰換標準需辦理更新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90600" lvl="1" indent="0">
              <a:buNone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最終擇出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處適合地點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，就其場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域範圍、交通機能、無障礙動線、無障礙公廁等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個因素說明，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詳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表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388291" y="6492875"/>
            <a:ext cx="683339" cy="365125"/>
          </a:xfrm>
        </p:spPr>
        <p:txBody>
          <a:bodyPr/>
          <a:lstStyle/>
          <a:p>
            <a:fld id="{EE1960A3-06E3-4823-B80D-13B3A7D7247C}" type="slidenum">
              <a:rPr lang="zh-TW" altLang="en-US" sz="1400" smtClean="0">
                <a:solidFill>
                  <a:srgbClr val="FF0000"/>
                </a:solidFill>
              </a:rPr>
              <a:t>6</a:t>
            </a:fld>
            <a:r>
              <a:rPr lang="en-US" altLang="zh-TW" sz="1400" dirty="0" smtClean="0">
                <a:solidFill>
                  <a:srgbClr val="FF0000"/>
                </a:solidFill>
              </a:rPr>
              <a:t>/10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928190" y="6193762"/>
            <a:ext cx="683339" cy="365125"/>
          </a:xfrm>
        </p:spPr>
        <p:txBody>
          <a:bodyPr/>
          <a:lstStyle/>
          <a:p>
            <a:fld id="{EE1960A3-06E3-4823-B80D-13B3A7D7247C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16" name="內容版面配置區 15" descr="C:\Users\dbaa-12440\Desktop\S__594767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3765656"/>
            <a:ext cx="3982361" cy="2428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群組 1"/>
          <p:cNvGrpSpPr/>
          <p:nvPr/>
        </p:nvGrpSpPr>
        <p:grpSpPr>
          <a:xfrm>
            <a:off x="229910" y="545287"/>
            <a:ext cx="4041895" cy="2766797"/>
            <a:chOff x="5470987" y="7931"/>
            <a:chExt cx="3923431" cy="2631935"/>
          </a:xfrm>
        </p:grpSpPr>
        <p:pic>
          <p:nvPicPr>
            <p:cNvPr id="15" name="圖片 14" descr="C:\Users\dbaa-12440\Desktop\S__5947668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987" y="7931"/>
              <a:ext cx="3520613" cy="2391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文字方塊 8"/>
            <p:cNvSpPr txBox="1"/>
            <p:nvPr/>
          </p:nvSpPr>
          <p:spPr>
            <a:xfrm>
              <a:off x="6752818" y="1498045"/>
              <a:ext cx="2641600" cy="114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104</a:t>
              </a:r>
              <a:r>
                <a:rPr lang="zh-TW" altLang="en-US" b="1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zh-TW" altLang="zh-TW" b="1" dirty="0" smtClean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造型</a:t>
              </a:r>
              <a:r>
                <a:rPr lang="zh-TW" altLang="zh-TW" b="1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搖搖樂</a:t>
              </a:r>
            </a:p>
            <a:p>
              <a:r>
                <a:rPr lang="zh-TW" altLang="zh-TW" b="1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雙人蹺蹺板</a:t>
              </a:r>
            </a:p>
            <a:p>
              <a:r>
                <a:rPr lang="zh-TW" altLang="zh-TW" b="1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新設幼兒組合遊具</a:t>
              </a:r>
              <a:endPara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endParaRPr lang="zh-TW" altLang="en-US" dirty="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044993" y="4067478"/>
            <a:ext cx="196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b="1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b="1" dirty="0" smtClean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新設沙坑</a:t>
            </a:r>
            <a:endParaRPr lang="zh-TW" altLang="zh-TW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4109570" y="580111"/>
            <a:ext cx="3664972" cy="2430152"/>
            <a:chOff x="5470987" y="4481731"/>
            <a:chExt cx="3664972" cy="2430152"/>
          </a:xfrm>
        </p:grpSpPr>
        <p:pic>
          <p:nvPicPr>
            <p:cNvPr id="19" name="圖片 18" descr="C:\Users\dbaa-12440\Desktop\S__5947671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987" y="4481731"/>
              <a:ext cx="3664972" cy="2430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文字方塊 10"/>
            <p:cNvSpPr txBox="1"/>
            <p:nvPr/>
          </p:nvSpPr>
          <p:spPr>
            <a:xfrm>
              <a:off x="5759763" y="6484315"/>
              <a:ext cx="2176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b="1" dirty="0" smtClean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104</a:t>
              </a:r>
              <a:r>
                <a:rPr lang="zh-TW" altLang="en-US" b="1" dirty="0" smtClean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zh-TW" altLang="zh-TW" b="1" dirty="0" smtClean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磨石</a:t>
              </a:r>
              <a:r>
                <a:rPr lang="zh-TW" altLang="zh-TW" b="1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子滑梯</a:t>
              </a:r>
              <a:endPara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074487" y="588178"/>
            <a:ext cx="3405929" cy="2547119"/>
            <a:chOff x="8991600" y="-16335"/>
            <a:chExt cx="3405929" cy="2547119"/>
          </a:xfrm>
        </p:grpSpPr>
        <p:pic>
          <p:nvPicPr>
            <p:cNvPr id="21" name="圖片 20" descr="C:\Users\dbaa-12440\Desktop\S__5947669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-16335"/>
              <a:ext cx="3405929" cy="23779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文字方塊 11"/>
            <p:cNvSpPr txBox="1"/>
            <p:nvPr/>
          </p:nvSpPr>
          <p:spPr>
            <a:xfrm>
              <a:off x="9244684" y="1884453"/>
              <a:ext cx="2647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104</a:t>
              </a:r>
              <a:r>
                <a:rPr lang="zh-TW" altLang="en-US" b="1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zh-TW" altLang="zh-TW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新設</a:t>
              </a:r>
              <a:r>
                <a:rPr lang="zh-TW" altLang="zh-TW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鞦韆及地墊</a:t>
              </a:r>
            </a:p>
            <a:p>
              <a:endParaRPr lang="zh-TW" altLang="en-US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4137968" y="3765656"/>
            <a:ext cx="3835396" cy="2428106"/>
            <a:chOff x="6855190" y="3395575"/>
            <a:chExt cx="3329308" cy="2232508"/>
          </a:xfrm>
        </p:grpSpPr>
        <p:pic>
          <p:nvPicPr>
            <p:cNvPr id="23" name="圖片 22" descr="C:\Users\dbaa-12440\Desktop\S__5947670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190" y="3395575"/>
              <a:ext cx="3329308" cy="22325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文字方塊 12"/>
            <p:cNvSpPr txBox="1"/>
            <p:nvPr/>
          </p:nvSpPr>
          <p:spPr>
            <a:xfrm>
              <a:off x="7652568" y="5033818"/>
              <a:ext cx="2253581" cy="594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104</a:t>
              </a:r>
              <a:r>
                <a:rPr lang="zh-TW" altLang="en-US" b="1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zh-TW" altLang="zh-TW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既有</a:t>
              </a:r>
              <a:r>
                <a:rPr lang="zh-TW" altLang="zh-TW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組合遊具</a:t>
              </a:r>
            </a:p>
            <a:p>
              <a:r>
                <a:rPr lang="zh-TW" altLang="en-US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整修</a:t>
              </a:r>
              <a:endPara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-522181" y="7931"/>
            <a:ext cx="8596668" cy="1320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常見疑問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大安森林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公園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、青年公園也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很大，為何不選呢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26" name="投影片編號版面配置區 1"/>
          <p:cNvSpPr txBox="1">
            <a:spLocks/>
          </p:cNvSpPr>
          <p:nvPr/>
        </p:nvSpPr>
        <p:spPr>
          <a:xfrm>
            <a:off x="11388291" y="649287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>
                <a:solidFill>
                  <a:srgbClr val="FF0000"/>
                </a:solidFill>
              </a:rPr>
              <a:t>7</a:t>
            </a:r>
            <a:r>
              <a:rPr lang="en-US" altLang="zh-TW" sz="1400" dirty="0" smtClean="0">
                <a:solidFill>
                  <a:srgbClr val="FF0000"/>
                </a:solidFill>
              </a:rPr>
              <a:t>/10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3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-431835" y="119063"/>
            <a:ext cx="8596668" cy="1320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常見疑問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大安森林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公園、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青年公園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很大，為何不選呢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06556" y="760367"/>
            <a:ext cx="10755358" cy="487843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388291" y="6492875"/>
            <a:ext cx="683339" cy="365125"/>
          </a:xfrm>
        </p:spPr>
        <p:txBody>
          <a:bodyPr/>
          <a:lstStyle/>
          <a:p>
            <a:fld id="{EE1960A3-06E3-4823-B80D-13B3A7D7247C}" type="slidenum">
              <a:rPr lang="zh-TW" altLang="en-US" sz="1400" smtClean="0">
                <a:solidFill>
                  <a:srgbClr val="FF0000"/>
                </a:solidFill>
              </a:rPr>
              <a:t>8</a:t>
            </a:fld>
            <a:r>
              <a:rPr lang="en-US" altLang="zh-TW" sz="1400" dirty="0" smtClean="0">
                <a:solidFill>
                  <a:srgbClr val="FF0000"/>
                </a:solidFill>
              </a:rPr>
              <a:t>/10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467419" y="3703312"/>
            <a:ext cx="3861850" cy="2123465"/>
            <a:chOff x="7538329" y="102053"/>
            <a:chExt cx="3861850" cy="2123465"/>
          </a:xfrm>
        </p:grpSpPr>
        <p:pic>
          <p:nvPicPr>
            <p:cNvPr id="19" name="圖片 18" descr="C:\Users\dbaa-12440\Desktop\4521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329" y="102053"/>
              <a:ext cx="3861850" cy="2123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文字方塊 12"/>
            <p:cNvSpPr txBox="1"/>
            <p:nvPr/>
          </p:nvSpPr>
          <p:spPr>
            <a:xfrm>
              <a:off x="7549214" y="374993"/>
              <a:ext cx="14591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105</a:t>
              </a:r>
              <a:r>
                <a:rPr lang="zh-TW" altLang="en-US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endParaRPr lang="en-US" altLang="zh-TW" b="1" kern="1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磨石子</a:t>
              </a:r>
              <a:r>
                <a:rPr lang="zh-TW" altLang="zh-TW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滑梯</a:t>
              </a:r>
              <a:r>
                <a:rPr lang="zh-TW" altLang="en-US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改</a:t>
              </a:r>
              <a:r>
                <a:rPr lang="zh-TW" altLang="en-US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善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4478304" y="1306538"/>
            <a:ext cx="3861850" cy="2424304"/>
            <a:chOff x="7538329" y="2253638"/>
            <a:chExt cx="3849962" cy="2163814"/>
          </a:xfrm>
        </p:grpSpPr>
        <p:pic>
          <p:nvPicPr>
            <p:cNvPr id="20" name="圖片 19" descr="C:\Users\dbaa-12440\Desktop\14103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329" y="2253638"/>
              <a:ext cx="3849962" cy="2067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文字方塊 13"/>
            <p:cNvSpPr txBox="1"/>
            <p:nvPr/>
          </p:nvSpPr>
          <p:spPr>
            <a:xfrm>
              <a:off x="7683500" y="3593333"/>
              <a:ext cx="1625600" cy="824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105</a:t>
              </a:r>
              <a:r>
                <a:rPr lang="zh-TW" altLang="en-US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zh-TW" altLang="zh-TW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新設</a:t>
              </a:r>
              <a:r>
                <a:rPr lang="zh-TW" altLang="zh-TW" b="1" kern="1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攀爬架及沙坑</a:t>
              </a:r>
              <a:endParaRPr lang="zh-TW" altLang="zh-TW" b="1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endParaRPr lang="zh-TW" altLang="en-US" dirty="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8330150" y="2281713"/>
            <a:ext cx="3861850" cy="2631713"/>
            <a:chOff x="7418586" y="4225129"/>
            <a:chExt cx="3861850" cy="2867115"/>
          </a:xfrm>
        </p:grpSpPr>
        <p:pic>
          <p:nvPicPr>
            <p:cNvPr id="21" name="圖片 20" descr="C:\Users\dbaa-12440\Desktop\4679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586" y="4225129"/>
              <a:ext cx="3861850" cy="2632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文字方塊 14"/>
            <p:cNvSpPr txBox="1"/>
            <p:nvPr/>
          </p:nvSpPr>
          <p:spPr>
            <a:xfrm>
              <a:off x="7538329" y="6388100"/>
              <a:ext cx="2586178" cy="70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105</a:t>
              </a:r>
              <a:r>
                <a:rPr lang="zh-TW" altLang="en-US" b="1" kern="1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年磨石子滑梯改善</a:t>
              </a:r>
              <a:endParaRPr lang="zh-TW" altLang="zh-TW" b="1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endParaRPr lang="zh-TW" altLang="en-US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736445" y="5795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森林公園、青年公園雖亦屬面積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500m</a:t>
            </a:r>
            <a:r>
              <a:rPr lang="en-US" altLang="zh-TW" b="1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以上，但因皆屬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年、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年才完成，目前遊戲場設施尚稱完善。</a:t>
            </a:r>
            <a:endParaRPr lang="zh-TW" altLang="en-US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" y="3616615"/>
            <a:ext cx="4130782" cy="232356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471058" y="4267095"/>
            <a:ext cx="168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新設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沙坑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9" y="1244898"/>
            <a:ext cx="4182529" cy="235267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13857" y="3119332"/>
            <a:ext cx="185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年新設遊具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96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2276" y="-5442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共融式遊戲場公民參與施作內容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847551208"/>
              </p:ext>
            </p:extLst>
          </p:nvPr>
        </p:nvGraphicFramePr>
        <p:xfrm>
          <a:off x="227267" y="429457"/>
          <a:ext cx="8911650" cy="106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91958"/>
              </p:ext>
            </p:extLst>
          </p:nvPr>
        </p:nvGraphicFramePr>
        <p:xfrm>
          <a:off x="867629" y="1375229"/>
          <a:ext cx="6980971" cy="542603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50768"/>
                <a:gridCol w="5930203"/>
              </a:tblGrid>
              <a:tr h="1163348"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選址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 algn="ctr"/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前期溝通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交通便利性、場域範圍、無障礙動線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大因素進行選址作業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內部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研商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初步選定，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日邀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NGO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現勘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還我特色公園聯盟、臺灣身心障礙兒童權利推動聯盟、臺北市行無礙資源推廣協會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，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公民團體建議為</a:t>
                      </a:r>
                      <a:r>
                        <a:rPr lang="zh-TW" altLang="zh-TW" sz="1600" b="0" u="sng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花博公園美術園區。</a:t>
                      </a:r>
                      <a:endParaRPr lang="en-US" altLang="zh-TW" sz="1600" b="0" u="sng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7774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需求書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日邀請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還我特色公園聯盟、臺灣身心障礙兒童權利推動聯盟、臺北市行無礙資源推廣協會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、愛盲基金會等公民團體討論需求書。</a:t>
                      </a:r>
                      <a:endParaRPr lang="zh-TW" altLang="en-US" sz="1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109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選址</a:t>
                      </a:r>
                      <a:endParaRPr lang="en-US" altLang="zh-TW" sz="16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說明會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日與社會局合辦選址說明會，讓公民參與選址。</a:t>
                      </a:r>
                      <a:endParaRPr lang="zh-TW" altLang="en-US" sz="1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435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工作坊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一、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學齡前</a:t>
                      </a:r>
                      <a:r>
                        <a:rPr lang="en-US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(4-7)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、學齡後</a:t>
                      </a:r>
                      <a:r>
                        <a:rPr lang="en-US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(7-12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歲</a:t>
                      </a:r>
                      <a:r>
                        <a:rPr lang="en-US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兒童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各</a:t>
                      </a:r>
                      <a:r>
                        <a:rPr lang="zh-TW" altLang="en-US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辦理</a:t>
                      </a:r>
                      <a:r>
                        <a:rPr lang="en-US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場</a:t>
                      </a:r>
                      <a:r>
                        <a:rPr lang="zh-TW" altLang="en-US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工作坊，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收斂工作坊</a:t>
                      </a:r>
                      <a:r>
                        <a:rPr lang="en-US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場，共計</a:t>
                      </a:r>
                      <a:r>
                        <a:rPr lang="en-US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場。</a:t>
                      </a:r>
                      <a:endParaRPr lang="en-US" altLang="zh-TW" sz="1600" b="0" kern="100" spc="5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二、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與會對象</a:t>
                      </a:r>
                      <a:r>
                        <a:rPr lang="zh-TW" altLang="en-US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兒童</a:t>
                      </a:r>
                      <a:r>
                        <a:rPr lang="en-US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包含身心障礙兒童</a:t>
                      </a:r>
                      <a:r>
                        <a:rPr lang="en-US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身心障礙兒童專家、職能師、公民團體、景觀專家學者等。</a:t>
                      </a:r>
                      <a:endParaRPr lang="en-US" altLang="zh-TW" sz="1600" b="0" kern="100" spc="5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三、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辦理工作坊形式考量各障別對於資訊獲得之能力</a:t>
                      </a:r>
                      <a:r>
                        <a:rPr lang="en-US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如：手語翻譯</a:t>
                      </a:r>
                      <a:r>
                        <a:rPr lang="en-US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zh-TW" sz="1600" b="0" kern="100" spc="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zh-TW" sz="1400" b="0" kern="100" spc="5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492361"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設計圖說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 algn="ctr"/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審查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邀請公民團體與會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設計圖說審查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37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</a:t>
                      </a:r>
                      <a:r>
                        <a:rPr lang="zh-TW" altLang="en-US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</a:t>
                      </a:r>
                      <a:r>
                        <a:rPr lang="zh-TW" altLang="zh-TW" sz="1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設計圖說成果說明會。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970825" y="235467"/>
            <a:ext cx="3759200" cy="407432"/>
            <a:chOff x="1003300" y="49768"/>
            <a:chExt cx="3556000" cy="407432"/>
          </a:xfrm>
          <a:pattFill prst="solidDmnd">
            <a:fgClr>
              <a:srgbClr val="BDCCD9"/>
            </a:fgClr>
            <a:bgClr>
              <a:schemeClr val="bg1"/>
            </a:bgClr>
          </a:pattFill>
        </p:grpSpPr>
        <p:sp>
          <p:nvSpPr>
            <p:cNvPr id="7" name="向左箭號 6"/>
            <p:cNvSpPr/>
            <p:nvPr/>
          </p:nvSpPr>
          <p:spPr>
            <a:xfrm>
              <a:off x="1003300" y="49768"/>
              <a:ext cx="3556000" cy="407432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311400" y="49768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發包前</a:t>
              </a:r>
              <a:endPara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 rot="10800000">
            <a:off x="5208573" y="255549"/>
            <a:ext cx="3556000" cy="407432"/>
            <a:chOff x="1003300" y="49768"/>
            <a:chExt cx="3556000" cy="407432"/>
          </a:xfrm>
          <a:pattFill prst="solidDmnd">
            <a:fgClr>
              <a:srgbClr val="BDCCD9"/>
            </a:fgClr>
            <a:bgClr>
              <a:schemeClr val="bg1"/>
            </a:bgClr>
          </a:pattFill>
        </p:grpSpPr>
        <p:sp>
          <p:nvSpPr>
            <p:cNvPr id="10" name="向左箭號 9"/>
            <p:cNvSpPr/>
            <p:nvPr/>
          </p:nvSpPr>
          <p:spPr>
            <a:xfrm>
              <a:off x="1003300" y="49768"/>
              <a:ext cx="3556000" cy="407432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 rot="10800000">
              <a:off x="1155700" y="69850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發包後</a:t>
              </a:r>
              <a:endPara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1342287" y="6492875"/>
            <a:ext cx="683339" cy="365125"/>
          </a:xfrm>
        </p:spPr>
        <p:txBody>
          <a:bodyPr/>
          <a:lstStyle/>
          <a:p>
            <a:fld id="{EE1960A3-06E3-4823-B80D-13B3A7D7247C}" type="slidenum">
              <a:rPr lang="zh-TW" altLang="en-US" sz="1400" smtClean="0">
                <a:solidFill>
                  <a:srgbClr val="FF0000"/>
                </a:solidFill>
              </a:rPr>
              <a:t>9</a:t>
            </a:fld>
            <a:r>
              <a:rPr lang="en-US" altLang="zh-TW" sz="1400" dirty="0" smtClean="0">
                <a:solidFill>
                  <a:srgbClr val="FF0000"/>
                </a:solidFill>
              </a:rPr>
              <a:t>/10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863</TotalTime>
  <Words>1097</Words>
  <Application>Microsoft Office PowerPoint</Application>
  <PresentationFormat>寬螢幕</PresentationFormat>
  <Paragraphs>239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Wingdings</vt:lpstr>
      <vt:lpstr>Wingdings 3</vt:lpstr>
      <vt:lpstr>多面向</vt:lpstr>
      <vt:lpstr>臺北市大型共融式兒童遊戲場選址說明會</vt:lpstr>
      <vt:lpstr>背景資料</vt:lpstr>
      <vt:lpstr>PowerPoint 簡報</vt:lpstr>
      <vt:lpstr>策略地圖</vt:lpstr>
      <vt:lpstr>大型共融式兒童遊戲場跟更新遊戲場差異比較</vt:lpstr>
      <vt:lpstr>選址標的評估方式</vt:lpstr>
      <vt:lpstr>常見疑問:大安森林公園、青年公園也很大，為何不選呢?</vt:lpstr>
      <vt:lpstr>常見疑問:大安森林公園、青年公園也很大，為何不選呢?</vt:lpstr>
      <vt:lpstr>共融式遊戲場公民參與施作內容</vt:lpstr>
      <vt:lpstr>共融式遊戲場公民參與施作期程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王台生</dc:creator>
  <cp:lastModifiedBy>王台生</cp:lastModifiedBy>
  <cp:revision>87</cp:revision>
  <cp:lastPrinted>2017-02-07T05:49:13Z</cp:lastPrinted>
  <dcterms:created xsi:type="dcterms:W3CDTF">2017-02-03T02:56:03Z</dcterms:created>
  <dcterms:modified xsi:type="dcterms:W3CDTF">2017-02-10T07:27:19Z</dcterms:modified>
</cp:coreProperties>
</file>