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69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05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11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4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26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42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73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16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1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4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8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1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66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6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40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A2572C5-E7FD-405A-8DEB-FDF319F8E455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02C4C34-A1F9-4A2A-A0DB-FB0638CD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9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35" y="2222500"/>
            <a:ext cx="6097665" cy="4573248"/>
          </a:xfrm>
          <a:prstGeom prst="rect">
            <a:avLst/>
          </a:prstGeom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8" y="2222500"/>
            <a:ext cx="5893490" cy="45732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Algerian" panose="04020705040A02060702" pitchFamily="82" charset="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年農曆春節連假航班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長弘航業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sz="half" idx="1"/>
          </p:nvPr>
        </p:nvSpPr>
        <p:spPr>
          <a:xfrm>
            <a:off x="3589719" y="2460882"/>
            <a:ext cx="4825158" cy="36240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5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大年初二</a:t>
            </a:r>
            <a:endParaRPr lang="zh-TW" altLang="zh-TW" sz="56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11:00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大年初三</a:t>
            </a:r>
            <a:endParaRPr lang="en-US" altLang="zh-TW" sz="56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11:00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（日）：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大年初四</a:t>
            </a:r>
            <a:endParaRPr lang="en-US" altLang="zh-TW" sz="56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11:00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大年初五</a:t>
            </a:r>
            <a:endParaRPr lang="en-US" altLang="zh-TW" sz="5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11:00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5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br>
              <a:rPr lang="en-US" altLang="zh-TW" sz="4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416529" y="2603396"/>
            <a:ext cx="25029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優待票：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50000"/>
              </a:lnSpc>
            </a:pP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備註：開航前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小時提供陸上  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導覽服務，請洽業者預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約。</a:t>
            </a:r>
          </a:p>
        </p:txBody>
      </p:sp>
    </p:spTree>
    <p:extLst>
      <p:ext uri="{BB962C8B-B14F-4D97-AF65-F5344CB8AC3E}">
        <p14:creationId xmlns:p14="http://schemas.microsoft.com/office/powerpoint/2010/main" val="146855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93922"/>
            <a:ext cx="5573375" cy="4251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8" y="2293922"/>
            <a:ext cx="5658995" cy="4244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Algerian" panose="04020705040A02060702" pitchFamily="82" charset="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年農曆春節連假航班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好樂好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971231" y="2545518"/>
            <a:ext cx="5500689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大年初二</a:t>
            </a:r>
            <a:endParaRPr lang="zh-TW" altLang="zh-TW" sz="1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遊河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18:30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遊河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大年初三</a:t>
            </a:r>
            <a:endParaRPr lang="zh-TW" altLang="zh-TW" sz="1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遊河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18:30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遊河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 3" charset="2"/>
              <a:buNone/>
            </a:pPr>
            <a:endParaRPr lang="zh-TW" altLang="en-US" dirty="0"/>
          </a:p>
        </p:txBody>
      </p:sp>
      <p:sp>
        <p:nvSpPr>
          <p:cNvPr id="10" name="內容版面配置區 4"/>
          <p:cNvSpPr txBox="1">
            <a:spLocks/>
          </p:cNvSpPr>
          <p:nvPr/>
        </p:nvSpPr>
        <p:spPr>
          <a:xfrm>
            <a:off x="6226597" y="3576296"/>
            <a:ext cx="5500689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大年初四</a:t>
            </a:r>
            <a:endParaRPr lang="zh-TW" altLang="zh-TW" sz="1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晚上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18:30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遊河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1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大年初五</a:t>
            </a:r>
            <a:endParaRPr lang="zh-TW" altLang="zh-TW" sz="14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15:00 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大稻埕</a:t>
            </a:r>
            <a:r>
              <a:rPr lang="en-US" altLang="zh-TW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 3" charset="2"/>
              <a:buNone/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76941" y="2545518"/>
            <a:ext cx="25029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優待票：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50000"/>
              </a:lnSpc>
            </a:pP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16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93922"/>
            <a:ext cx="5573375" cy="4251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8" y="2293922"/>
            <a:ext cx="5658995" cy="4244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Algerian" panose="04020705040A02060702" pitchFamily="82" charset="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年農曆春節連假航班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台北航運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720628" y="2324180"/>
            <a:ext cx="5500689" cy="402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大年初一</a:t>
            </a:r>
            <a:endParaRPr lang="zh-TW" altLang="zh-TW" sz="43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12:30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大年初二</a:t>
            </a:r>
            <a:endParaRPr lang="en-US" altLang="zh-TW" sz="43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12:30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 3" charset="2"/>
              <a:buNone/>
            </a:pPr>
            <a:endParaRPr lang="zh-TW" altLang="en-US" dirty="0"/>
          </a:p>
        </p:txBody>
      </p:sp>
      <p:sp>
        <p:nvSpPr>
          <p:cNvPr id="10" name="內容版面配置區 4"/>
          <p:cNvSpPr txBox="1">
            <a:spLocks/>
          </p:cNvSpPr>
          <p:nvPr/>
        </p:nvSpPr>
        <p:spPr>
          <a:xfrm>
            <a:off x="5842030" y="2324180"/>
            <a:ext cx="5500689" cy="402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大年初三</a:t>
            </a:r>
            <a:endParaRPr lang="zh-TW" altLang="zh-TW" sz="43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12:30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大年初四</a:t>
            </a:r>
            <a:endParaRPr lang="zh-TW" altLang="zh-TW" sz="43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12:30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13:30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14:30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０２／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15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： 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16:30 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開航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關渡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淡水</a:t>
            </a:r>
            <a:r>
              <a:rPr lang="en-US" altLang="zh-TW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r>
              <a:rPr lang="zh-TW" alt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F5A408"/>
              </a:buClr>
              <a:buFont typeface="Wingdings 3" charset="2"/>
              <a:buNone/>
            </a:pPr>
            <a:endParaRPr lang="en-US" altLang="zh-TW" sz="56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 3" charset="2"/>
              <a:buNone/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471420" y="2324180"/>
            <a:ext cx="25029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優待票：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50000"/>
              </a:lnSpc>
            </a:pP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3067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253</TotalTime>
  <Words>926</Words>
  <Application>Microsoft Office PowerPoint</Application>
  <PresentationFormat>寬螢幕</PresentationFormat>
  <Paragraphs>94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微軟正黑體</vt:lpstr>
      <vt:lpstr>新細明體</vt:lpstr>
      <vt:lpstr>標楷體</vt:lpstr>
      <vt:lpstr>Algerian</vt:lpstr>
      <vt:lpstr>Arial</vt:lpstr>
      <vt:lpstr>Century Gothic</vt:lpstr>
      <vt:lpstr>Wingdings 3</vt:lpstr>
      <vt:lpstr>離子會議室</vt:lpstr>
      <vt:lpstr>110年農曆春節連假航班(長弘航業)</vt:lpstr>
      <vt:lpstr>110年農曆春節連假航班(好樂好)</vt:lpstr>
      <vt:lpstr>110年農曆春節連假航班(台北航運)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王品婕</dc:creator>
  <cp:lastModifiedBy>林沼池</cp:lastModifiedBy>
  <cp:revision>19</cp:revision>
  <cp:lastPrinted>2021-01-22T08:24:15Z</cp:lastPrinted>
  <dcterms:created xsi:type="dcterms:W3CDTF">2019-01-17T01:09:28Z</dcterms:created>
  <dcterms:modified xsi:type="dcterms:W3CDTF">2021-01-27T09:25:34Z</dcterms:modified>
</cp:coreProperties>
</file>