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66"/>
  </p:normalViewPr>
  <p:slideViewPr>
    <p:cSldViewPr snapToGrid="0" snapToObjects="1">
      <p:cViewPr>
        <p:scale>
          <a:sx n="100" d="100"/>
          <a:sy n="100" d="100"/>
        </p:scale>
        <p:origin x="4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6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56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2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421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2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35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2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3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6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5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1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7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296515"/>
            <a:ext cx="9274003" cy="1646302"/>
          </a:xfrm>
        </p:spPr>
        <p:txBody>
          <a:bodyPr/>
          <a:lstStyle/>
          <a:p>
            <a:pPr algn="ctr"/>
            <a:r>
              <a:rPr lang="zh-TW" altLang="en-US" sz="4800" dirty="0"/>
              <a:t>「全國首創 </a:t>
            </a:r>
            <a:r>
              <a:rPr lang="zh-TW" altLang="en-US" sz="4800" dirty="0" smtClean="0"/>
              <a:t>公民協力 </a:t>
            </a:r>
            <a:br>
              <a:rPr lang="zh-TW" altLang="en-US" sz="4800" dirty="0" smtClean="0"/>
            </a:br>
            <a:r>
              <a:rPr lang="zh-TW" altLang="en-US" sz="4800" dirty="0" smtClean="0"/>
              <a:t>北</a:t>
            </a:r>
            <a:r>
              <a:rPr lang="zh-TW" altLang="en-US" sz="4800" dirty="0"/>
              <a:t>市府預算視覺化」記者會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7067" y="3942821"/>
            <a:ext cx="7766936" cy="733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104.09.11</a:t>
            </a:r>
          </a:p>
        </p:txBody>
      </p:sp>
    </p:spTree>
    <p:extLst>
      <p:ext uri="{BB962C8B-B14F-4D97-AF65-F5344CB8AC3E}">
        <p14:creationId xmlns:p14="http://schemas.microsoft.com/office/powerpoint/2010/main" val="4700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96" y="1518611"/>
            <a:ext cx="3539424" cy="3497371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52075" y="1969567"/>
            <a:ext cx="8596668" cy="2595460"/>
          </a:xfrm>
        </p:spPr>
        <p:txBody>
          <a:bodyPr anchor="ctr"/>
          <a:lstStyle/>
          <a:p>
            <a:r>
              <a:rPr kumimoji="1" lang="zh-TW" altLang="en-US" b="1" dirty="0" smtClean="0"/>
              <a:t>簡報完畢，謝謝指教！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306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17" y="157228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時間軸大事記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5885" y="3875761"/>
            <a:ext cx="9344416" cy="3757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227551" y="3769291"/>
            <a:ext cx="288099" cy="288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02597" y="3769291"/>
            <a:ext cx="288099" cy="288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39849" y="3756591"/>
            <a:ext cx="288099" cy="288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29489" y="3769291"/>
            <a:ext cx="288099" cy="288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79489" y="3769291"/>
            <a:ext cx="288099" cy="288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5884" y="1095144"/>
            <a:ext cx="30596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8/27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zh-TW" altLang="en-US" sz="2400" dirty="0">
                <a:solidFill>
                  <a:srgbClr val="2A2F3C"/>
                </a:solidFill>
                <a:latin typeface="Helvetica" charset="0"/>
              </a:rPr>
              <a:t>市長於公民參與委員會聽呂家華委員建議後，下令「總預算必須做開放資料及視覺化」。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85542" y="4234862"/>
            <a:ext cx="2164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8/27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zh-TW" altLang="en-US" sz="2400" dirty="0">
                <a:solidFill>
                  <a:srgbClr val="2A2F3C"/>
                </a:solidFill>
                <a:latin typeface="Helvetica" charset="0"/>
              </a:rPr>
              <a:t>資訊局即於「資訊ㄧ條鞭」群組內傳達指令給主計處。</a:t>
            </a:r>
            <a:endParaRPr lang="zh-TW" altLang="en-US" sz="2000" dirty="0">
              <a:solidFill>
                <a:srgbClr val="2A2F3C"/>
              </a:solidFill>
              <a:latin typeface="Helvetica" charset="0"/>
            </a:endParaRPr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1308" y="1049039"/>
            <a:ext cx="32448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9/1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zh-TW" altLang="en-US" sz="2400" dirty="0">
                <a:solidFill>
                  <a:srgbClr val="2A2F3C"/>
                </a:solidFill>
                <a:latin typeface="Helvetica" charset="0"/>
              </a:rPr>
              <a:t>主計處於隔週一上傳報表，資訊局進行轉開放資料格式，並以</a:t>
            </a:r>
            <a:r>
              <a:rPr lang="en-US" altLang="zh-TW" sz="2400" dirty="0">
                <a:solidFill>
                  <a:srgbClr val="2A2F3C"/>
                </a:solidFill>
                <a:latin typeface="Helvetica" charset="0"/>
              </a:rPr>
              <a:t>g0v</a:t>
            </a:r>
            <a:r>
              <a:rPr lang="zh-TW" altLang="en-US" sz="2400" dirty="0">
                <a:solidFill>
                  <a:srgbClr val="2A2F3C"/>
                </a:solidFill>
                <a:latin typeface="Helvetica" charset="0"/>
              </a:rPr>
              <a:t>之「中央政府總預算案」為藍本進行視覺化。</a:t>
            </a:r>
          </a:p>
          <a:p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5214" y="4209464"/>
            <a:ext cx="29219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9/5</a:t>
            </a:r>
            <a:endParaRPr lang="zh-TW" altLang="en-US" sz="2800" b="1" dirty="0">
              <a:solidFill>
                <a:schemeClr val="accent2"/>
              </a:solidFill>
            </a:endParaRPr>
          </a:p>
          <a:p>
            <a:r>
              <a:rPr lang="zh-TW" altLang="en-US" sz="2400" dirty="0"/>
              <a:t>民間</a:t>
            </a:r>
            <a:r>
              <a:rPr lang="zh-TW" altLang="en-US" sz="2400" dirty="0">
                <a:solidFill>
                  <a:srgbClr val="2A2F3C"/>
                </a:solidFill>
                <a:latin typeface="Helvetica" charset="0"/>
              </a:rPr>
              <a:t>社群</a:t>
            </a:r>
            <a:r>
              <a:rPr lang="en-US" altLang="zh-TW" sz="2400" dirty="0" err="1">
                <a:solidFill>
                  <a:srgbClr val="2A2F3C"/>
                </a:solidFill>
                <a:latin typeface="Helvetica" charset="0"/>
              </a:rPr>
              <a:t>TonyQ</a:t>
            </a:r>
            <a:r>
              <a:rPr lang="zh-TW" altLang="en-US" sz="2400" dirty="0">
                <a:solidFill>
                  <a:srgbClr val="2A2F3C"/>
                </a:solidFill>
                <a:latin typeface="Helvetica" charset="0"/>
              </a:rPr>
              <a:t>協助資訊局，成功轉檔即呈現視覺。</a:t>
            </a:r>
            <a:br>
              <a:rPr lang="zh-TW" altLang="en-US" sz="2400" dirty="0">
                <a:solidFill>
                  <a:srgbClr val="2A2F3C"/>
                </a:solidFill>
                <a:latin typeface="Helvetica" charset="0"/>
              </a:rPr>
            </a:br>
            <a:r>
              <a:rPr lang="zh-TW" altLang="en-US" sz="2400" dirty="0">
                <a:solidFill>
                  <a:srgbClr val="2A2F3C"/>
                </a:solidFill>
                <a:latin typeface="Helvetica" charset="0"/>
              </a:rPr>
              <a:t>後續兩者並共同討論程式及驗算數值。</a:t>
            </a:r>
          </a:p>
          <a:p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768513" y="1009196"/>
            <a:ext cx="21882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9/6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zh-TW" altLang="en-US" sz="2400" dirty="0">
                <a:solidFill>
                  <a:srgbClr val="2A2F3C"/>
                </a:solidFill>
                <a:latin typeface="Helvetica" charset="0"/>
              </a:rPr>
              <a:t>達成政府與民間首次合力呈現總預算開放及視覺化。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3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96" y="20879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原預算案網頁介面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14" y="989140"/>
            <a:ext cx="7027100" cy="5630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11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79" y="8352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視覺介面</a:t>
            </a:r>
            <a:r>
              <a:rPr lang="en-US" altLang="zh-TW" dirty="0" smtClean="0"/>
              <a:t> - </a:t>
            </a:r>
            <a:r>
              <a:rPr lang="zh-TW" altLang="en-US" dirty="0" smtClean="0"/>
              <a:t>總體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5" y="1659675"/>
            <a:ext cx="9025601" cy="50119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7039628" y="1440493"/>
            <a:ext cx="137787" cy="231731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6272" y="446763"/>
            <a:ext cx="2029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圓圈越大、佔總預算比例愈高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62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27" y="8352"/>
            <a:ext cx="8596668" cy="1320800"/>
          </a:xfrm>
        </p:spPr>
        <p:txBody>
          <a:bodyPr/>
          <a:lstStyle/>
          <a:p>
            <a:r>
              <a:rPr lang="zh-TW" altLang="en-US" dirty="0"/>
              <a:t>視覺介面</a:t>
            </a:r>
            <a:r>
              <a:rPr lang="en-US" altLang="zh-TW" dirty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各別局處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566983"/>
            <a:ext cx="8729712" cy="44412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962393" y="1440498"/>
            <a:ext cx="1215025" cy="16158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69905" y="315772"/>
            <a:ext cx="239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顏色差距越接近粉紅，與去年預算相比增加越多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45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63" y="8352"/>
            <a:ext cx="8596668" cy="1320800"/>
          </a:xfrm>
        </p:spPr>
        <p:txBody>
          <a:bodyPr/>
          <a:lstStyle/>
          <a:p>
            <a:r>
              <a:rPr lang="zh-TW" altLang="en-US" dirty="0"/>
              <a:t>視覺介面</a:t>
            </a:r>
            <a:r>
              <a:rPr lang="en-US" altLang="zh-TW" dirty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鳥瞰方塊圖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8" y="1515654"/>
            <a:ext cx="9200923" cy="51632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586609" y="1127343"/>
            <a:ext cx="1202499" cy="3281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38589" y="296451"/>
            <a:ext cx="2367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方塊越大、佔總預算比例愈高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39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視覺介面</a:t>
            </a:r>
            <a:r>
              <a:rPr lang="en-US" altLang="zh-TW" dirty="0"/>
              <a:t> – </a:t>
            </a:r>
            <a:r>
              <a:rPr lang="zh-TW" altLang="en-US" dirty="0"/>
              <a:t>鳥瞰方塊</a:t>
            </a:r>
            <a:r>
              <a:rPr lang="zh-TW" altLang="en-US" dirty="0" smtClean="0"/>
              <a:t>圖細節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186731"/>
            <a:ext cx="8064500" cy="449586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971800" y="2298700"/>
            <a:ext cx="965201" cy="3948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933698" y="2693533"/>
            <a:ext cx="965201" cy="3948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832100" y="3407939"/>
            <a:ext cx="1066800" cy="714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43200" y="4122346"/>
            <a:ext cx="1155700" cy="15621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680" y="1880452"/>
            <a:ext cx="2367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點區塊，細目跑出來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431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41" y="8352"/>
            <a:ext cx="8596668" cy="1320800"/>
          </a:xfrm>
        </p:spPr>
        <p:txBody>
          <a:bodyPr/>
          <a:lstStyle/>
          <a:p>
            <a:r>
              <a:rPr lang="zh-TW" altLang="en-US" dirty="0"/>
              <a:t>視覺介面</a:t>
            </a:r>
            <a:r>
              <a:rPr lang="en-US" altLang="zh-TW" dirty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與民互動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0400"/>
            <a:ext cx="8860077" cy="48077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32344" y="1640911"/>
            <a:ext cx="2129425" cy="4208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1553" y="797494"/>
            <a:ext cx="309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民眾可透過此介面反應對預算的看法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588691" y="1589491"/>
            <a:ext cx="294360" cy="13722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05" y="496866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網頁連結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/>
              <a:t>budget.taipei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25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118</Words>
  <Application>Microsoft Macintosh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Helvetica</vt:lpstr>
      <vt:lpstr>Trebuchet MS</vt:lpstr>
      <vt:lpstr>Wingdings 3</vt:lpstr>
      <vt:lpstr>メイリオ</vt:lpstr>
      <vt:lpstr>微軟正黑體</vt:lpstr>
      <vt:lpstr>Arial</vt:lpstr>
      <vt:lpstr>Facet</vt:lpstr>
      <vt:lpstr>「全國首創 公民協力  北市府預算視覺化」記者會</vt:lpstr>
      <vt:lpstr>時間軸大事記</vt:lpstr>
      <vt:lpstr>原預算案網頁介面</vt:lpstr>
      <vt:lpstr>視覺介面 - 總體</vt:lpstr>
      <vt:lpstr>視覺介面 – 各別局處</vt:lpstr>
      <vt:lpstr>視覺介面 – 鳥瞰方塊圖</vt:lpstr>
      <vt:lpstr>視覺介面 – 鳥瞰方塊圖細節</vt:lpstr>
      <vt:lpstr>視覺介面 – 與民互動</vt:lpstr>
      <vt:lpstr>網頁連結</vt:lpstr>
      <vt:lpstr>簡報完畢，謝謝指教！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臺北市政府105 年總預算 「開放視覺化、全民審預算」 記者會</dc:title>
  <dc:creator>Peng Saul</dc:creator>
  <cp:lastModifiedBy>Peng Saul</cp:lastModifiedBy>
  <cp:revision>22</cp:revision>
  <dcterms:created xsi:type="dcterms:W3CDTF">2015-09-08T23:51:19Z</dcterms:created>
  <dcterms:modified xsi:type="dcterms:W3CDTF">2015-09-11T00:35:59Z</dcterms:modified>
</cp:coreProperties>
</file>