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8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7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B8645-0079-43C9-A6EB-FCADE68C6674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AFEA-A815-4AD4-9E5D-00D8F09FF5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0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AFEA-A815-4AD4-9E5D-00D8F09FF5C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71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AFEA-A815-4AD4-9E5D-00D8F09FF5C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28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77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2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9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42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23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46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51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4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9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33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B43A-5D40-42FB-99FA-7D028939F0C1}" type="datetimeFigureOut">
              <a:rPr lang="zh-TW" altLang="en-US" smtClean="0"/>
              <a:t>2015/5/12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9173-D2E6-48C4-8C6E-C27FDCD0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1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6512" y="116632"/>
            <a:ext cx="9180000" cy="18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547664" y="332656"/>
            <a:ext cx="63914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颱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洪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災害前後校安通報網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6000"/>
              </a:lnSpc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點閱步驟說明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6512" y="1988840"/>
            <a:ext cx="9180000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36512" y="-27384"/>
            <a:ext cx="9180000" cy="1205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7425" r="14287" b="23660"/>
          <a:stretch/>
        </p:blipFill>
        <p:spPr bwMode="auto">
          <a:xfrm>
            <a:off x="0" y="2099372"/>
            <a:ext cx="9143488" cy="47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2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5" t="48249" r="6927" b="19662"/>
            <a:stretch/>
          </p:blipFill>
          <p:spPr bwMode="auto">
            <a:xfrm>
              <a:off x="0" y="2924944"/>
              <a:ext cx="9069772" cy="39330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2168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sq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323528" y="379022"/>
              <a:ext cx="8496944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500"/>
                </a:lnSpc>
                <a:buBlip>
                  <a:blip r:embed="rId3"/>
                </a:buBlip>
              </a:pP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風災、豪雨特報前後，上網點閱</a:t>
              </a:r>
              <a:endPara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indent="-342900">
                <a:lnSpc>
                  <a:spcPts val="3500"/>
                </a:lnSpc>
                <a:spcBef>
                  <a:spcPts val="1200"/>
                </a:spcBef>
                <a:buBlip>
                  <a:blip r:embed="rId3"/>
                </a:buBlip>
              </a:pP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點閱內容倘為「</a:t>
              </a:r>
              <a:r>
                <a:rPr lang="zh-TW" altLang="en-US" sz="2400" b="1" u="sng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颱風整備</a:t>
              </a:r>
              <a:r>
                <a:rPr lang="zh-TW" altLang="en-US" sz="2400" b="1" u="sng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通報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」，應同時進入「</a:t>
              </a:r>
              <a:r>
                <a:rPr lang="zh-TW" altLang="en-US" sz="2400" b="1" u="sng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表報作業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」系統進行後續通報事宜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1043608" y="4653136"/>
              <a:ext cx="4392488" cy="86409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708008" y="5301208"/>
              <a:ext cx="9360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5" t="21924" r="6927" b="70055"/>
            <a:stretch/>
          </p:blipFill>
          <p:spPr bwMode="auto">
            <a:xfrm>
              <a:off x="504" y="2204865"/>
              <a:ext cx="9108000" cy="7534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橢圓 7"/>
            <p:cNvSpPr/>
            <p:nvPr/>
          </p:nvSpPr>
          <p:spPr>
            <a:xfrm>
              <a:off x="6588224" y="2331078"/>
              <a:ext cx="1872208" cy="79208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660233" y="4686235"/>
              <a:ext cx="158417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紅霞颱風</a:t>
              </a:r>
              <a:endPara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整備</a:t>
              </a:r>
              <a:r>
                <a:rPr lang="zh-TW" altLang="en-US" sz="24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通報</a:t>
              </a:r>
              <a:endParaRPr lang="zh-TW" altLang="en-US" sz="2400" dirty="0"/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V="1">
              <a:off x="7596336" y="3212976"/>
              <a:ext cx="0" cy="144016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5580112" y="5101733"/>
              <a:ext cx="115212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84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36512" y="-27384"/>
            <a:ext cx="9180512" cy="6912768"/>
            <a:chOff x="-36512" y="-27384"/>
            <a:chExt cx="9180512" cy="691276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2" t="28524" r="41096" b="66562"/>
            <a:stretch/>
          </p:blipFill>
          <p:spPr bwMode="auto">
            <a:xfrm>
              <a:off x="35496" y="1628800"/>
              <a:ext cx="9108504" cy="9361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4" t="48869" r="44503" b="17367"/>
            <a:stretch/>
          </p:blipFill>
          <p:spPr bwMode="auto">
            <a:xfrm>
              <a:off x="104" y="2276872"/>
              <a:ext cx="9143896" cy="46085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-36512" y="-27384"/>
              <a:ext cx="9180512" cy="15841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sq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467544" y="5589240"/>
              <a:ext cx="2952328" cy="79208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23528" y="511562"/>
              <a:ext cx="8496944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500"/>
                </a:lnSpc>
                <a:buBlip>
                  <a:blip r:embed="rId4"/>
                </a:buBlip>
              </a:pP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進入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「表報作業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」點選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天然災害整備回報系統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1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36512" y="-27384"/>
            <a:ext cx="9180512" cy="6912769"/>
            <a:chOff x="-36512" y="-27384"/>
            <a:chExt cx="9180512" cy="69127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" t="17448" r="18551" b="12205"/>
            <a:stretch/>
          </p:blipFill>
          <p:spPr bwMode="auto">
            <a:xfrm>
              <a:off x="35497" y="1628801"/>
              <a:ext cx="9108503" cy="525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5497" y="1628800"/>
              <a:ext cx="1296143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-36512" y="-27384"/>
              <a:ext cx="9180512" cy="15841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sq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07504" y="548680"/>
              <a:ext cx="8496944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3500"/>
                </a:lnSpc>
                <a:buBlip>
                  <a:blip r:embed="rId3"/>
                </a:buBlip>
              </a:pP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進入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天然災害整備回報系統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新增資料</a:t>
              </a: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691680" y="5857527"/>
              <a:ext cx="16561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新細明體"/>
                  <a:ea typeface="新細明體"/>
                </a:rPr>
                <a:t>〇〇國小附設幼兒園</a:t>
              </a:r>
              <a:endParaRPr lang="zh-TW" altLang="en-US" sz="12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691680" y="6248345"/>
              <a:ext cx="16561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新細明體"/>
                  <a:ea typeface="新細明體"/>
                </a:rPr>
                <a:t>〇〇國小附設幼兒園</a:t>
              </a:r>
              <a:endParaRPr lang="zh-TW" altLang="en-US" sz="12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91680" y="6536377"/>
              <a:ext cx="16561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新細明體"/>
                  <a:ea typeface="新細明體"/>
                </a:rPr>
                <a:t>〇〇國小附設幼兒園</a:t>
              </a:r>
              <a:endParaRPr lang="zh-TW" altLang="en-US" sz="12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365476" y="5857527"/>
              <a:ext cx="29509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***                </a:t>
              </a:r>
              <a:r>
                <a:rPr lang="en-US" altLang="zh-TW" sz="1200" dirty="0" smtClean="0"/>
                <a:t>27256444</a:t>
              </a:r>
              <a:r>
                <a:rPr lang="zh-TW" altLang="en-US" sz="1200" dirty="0" smtClean="0"/>
                <a:t>           </a:t>
              </a:r>
              <a:r>
                <a:rPr lang="en-US" altLang="zh-TW" sz="1200" dirty="0" smtClean="0"/>
                <a:t>09</a:t>
              </a:r>
              <a:r>
                <a:rPr lang="zh-TW" altLang="en-US" sz="1200" dirty="0" smtClean="0"/>
                <a:t>********</a:t>
              </a:r>
              <a:endParaRPr lang="zh-TW" altLang="en-US" sz="12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476" y="6248345"/>
              <a:ext cx="29509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***                </a:t>
              </a:r>
              <a:r>
                <a:rPr lang="en-US" altLang="zh-TW" sz="1200" dirty="0" smtClean="0"/>
                <a:t>27256444</a:t>
              </a:r>
              <a:r>
                <a:rPr lang="zh-TW" altLang="en-US" sz="1200" dirty="0" smtClean="0"/>
                <a:t>           </a:t>
              </a:r>
              <a:r>
                <a:rPr lang="en-US" altLang="zh-TW" sz="1200" dirty="0" smtClean="0"/>
                <a:t>09</a:t>
              </a:r>
              <a:r>
                <a:rPr lang="zh-TW" altLang="en-US" sz="1200" dirty="0" smtClean="0"/>
                <a:t>********</a:t>
              </a:r>
              <a:endParaRPr lang="zh-TW" altLang="en-US" sz="12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4088" y="6608385"/>
              <a:ext cx="29509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***                 </a:t>
              </a:r>
              <a:r>
                <a:rPr lang="en-US" altLang="zh-TW" sz="1200" dirty="0" smtClean="0"/>
                <a:t>27256444</a:t>
              </a:r>
              <a:r>
                <a:rPr lang="zh-TW" altLang="en-US" sz="1200" dirty="0" smtClean="0"/>
                <a:t>           </a:t>
              </a:r>
              <a:r>
                <a:rPr lang="en-US" altLang="zh-TW" sz="1200" dirty="0" smtClean="0"/>
                <a:t>09</a:t>
              </a:r>
              <a:r>
                <a:rPr lang="zh-TW" altLang="en-US" sz="1200" dirty="0" smtClean="0"/>
                <a:t>********</a:t>
              </a:r>
              <a:endParaRPr lang="zh-TW" altLang="en-US" sz="1200" dirty="0"/>
            </a:p>
          </p:txBody>
        </p:sp>
        <p:sp>
          <p:nvSpPr>
            <p:cNvPr id="2" name="橢圓 1"/>
            <p:cNvSpPr/>
            <p:nvPr/>
          </p:nvSpPr>
          <p:spPr>
            <a:xfrm>
              <a:off x="35497" y="2924944"/>
              <a:ext cx="1008111" cy="86409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9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7402" r="27868" b="18820"/>
          <a:stretch/>
        </p:blipFill>
        <p:spPr bwMode="auto">
          <a:xfrm>
            <a:off x="35496" y="3657600"/>
            <a:ext cx="9108504" cy="320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6512" y="-27384"/>
            <a:ext cx="9180512" cy="1935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sq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矩形 3"/>
          <p:cNvSpPr/>
          <p:nvPr/>
        </p:nvSpPr>
        <p:spPr>
          <a:xfrm>
            <a:off x="1835696" y="472514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林**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16405" y="4653136"/>
            <a:ext cx="9156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27256444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95936" y="4293096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新細明體"/>
                <a:ea typeface="新細明體"/>
              </a:rPr>
              <a:t>〇〇國小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9512" y="116632"/>
            <a:ext cx="849694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Blip>
                <a:blip r:embed="rId4"/>
              </a:buBlip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「新增資料」填寫「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聯絡人手機號碼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」按</a:t>
            </a:r>
            <a:r>
              <a:rPr lang="zh-TW" altLang="en-US" sz="2400" dirty="0" smtClean="0">
                <a:latin typeface="新細明體"/>
                <a:ea typeface="新細明體"/>
              </a:rPr>
              <a:t>「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en-US" sz="2400" dirty="0" smtClean="0">
                <a:latin typeface="新細明體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即完成通報程序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200"/>
              </a:lnSpc>
              <a:buBlip>
                <a:blip r:embed="rId4"/>
              </a:buBlip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附設幼兒園帳號倘已與小學合併，點選</a:t>
            </a:r>
            <a:r>
              <a:rPr lang="zh-TW" altLang="en-US" sz="2400" dirty="0" smtClean="0">
                <a:latin typeface="新細明體"/>
                <a:ea typeface="新細明體"/>
              </a:rPr>
              <a:t>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2400" dirty="0" smtClean="0">
                <a:latin typeface="新細明體"/>
                <a:ea typeface="新細明體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確認後需再</a:t>
            </a:r>
            <a:r>
              <a:rPr lang="zh-TW" altLang="en-US" sz="2400" dirty="0" smtClean="0">
                <a:latin typeface="新細明體"/>
                <a:ea typeface="新細明體"/>
              </a:rPr>
              <a:t>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新增資料</a:t>
            </a:r>
            <a:r>
              <a:rPr lang="zh-TW" altLang="en-US" sz="2400" dirty="0" smtClean="0">
                <a:latin typeface="新細明體"/>
                <a:ea typeface="新細明體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2400" dirty="0" smtClean="0">
                <a:latin typeface="新細明體"/>
                <a:ea typeface="新細明體"/>
              </a:rPr>
              <a:t>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幼兒園</a:t>
            </a:r>
            <a:r>
              <a:rPr lang="zh-TW" altLang="en-US" sz="2400" dirty="0" smtClean="0">
                <a:latin typeface="新細明體"/>
                <a:ea typeface="新細明體"/>
              </a:rPr>
              <a:t>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方完成幼兒園通報程序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588224" y="3933056"/>
            <a:ext cx="2448272" cy="12961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724128" y="6245294"/>
            <a:ext cx="1368152" cy="5680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6414" r="27868" b="56250"/>
          <a:stretch/>
        </p:blipFill>
        <p:spPr bwMode="auto">
          <a:xfrm>
            <a:off x="35496" y="1930443"/>
            <a:ext cx="9108504" cy="16425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496" y="1957021"/>
            <a:ext cx="1008112" cy="53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9012" r="17762" b="10639"/>
          <a:stretch/>
        </p:blipFill>
        <p:spPr bwMode="auto">
          <a:xfrm>
            <a:off x="-116" y="1844824"/>
            <a:ext cx="9108620" cy="50010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6512" y="-27384"/>
            <a:ext cx="9180512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sq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9512" y="233353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Blip>
                <a:blip r:embed="rId3"/>
              </a:buBlip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風災或豪雨過後，請上網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並進行「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災損通報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200"/>
              </a:lnSpc>
              <a:spcBef>
                <a:spcPts val="1200"/>
              </a:spcBef>
              <a:buBlip>
                <a:blip r:embed="rId3"/>
              </a:buBlip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校安中心點閱與通報均有規定期限，颱洪災來臨前後請務必上網瀏覽點閱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39552" y="4509120"/>
            <a:ext cx="6696744" cy="79208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131840" y="5877272"/>
            <a:ext cx="1656184" cy="7920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8028384" y="5949280"/>
            <a:ext cx="6480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195</Words>
  <Application>Microsoft Office PowerPoint</Application>
  <PresentationFormat>如螢幕大小 (4:3)</PresentationFormat>
  <Paragraphs>23</Paragraphs>
  <Slides>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AE10412</dc:creator>
  <cp:lastModifiedBy>AE10412</cp:lastModifiedBy>
  <cp:revision>78</cp:revision>
  <dcterms:created xsi:type="dcterms:W3CDTF">2015-04-21T06:49:34Z</dcterms:created>
  <dcterms:modified xsi:type="dcterms:W3CDTF">2015-05-12T07:08:45Z</dcterms:modified>
</cp:coreProperties>
</file>