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2" r:id="rId5"/>
    <p:sldId id="263" r:id="rId6"/>
    <p:sldId id="266" r:id="rId7"/>
  </p:sldIdLst>
  <p:sldSz cx="12192000" cy="6858000"/>
  <p:notesSz cx="6807200" cy="99393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35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371FDD4-1ACE-4353-829D-0505EA0F4DC5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2021/9/9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3A96AD4-FA7B-45A4-B8C6-63FF3B17A7BB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 smtClean="0"/>
              <a:t>按一下以編輯母片文字樣式</a:t>
            </a:r>
          </a:p>
          <a:p>
            <a:pPr lvl="1" rtl="0"/>
            <a:r>
              <a:rPr lang="zh-TW" altLang="en-US" noProof="0" dirty="0" smtClean="0"/>
              <a:t>第二層</a:t>
            </a:r>
          </a:p>
          <a:p>
            <a:pPr lvl="2" rtl="0"/>
            <a:r>
              <a:rPr lang="zh-TW" altLang="en-US" noProof="0" dirty="0" smtClean="0"/>
              <a:t>第三層</a:t>
            </a:r>
          </a:p>
          <a:p>
            <a:pPr lvl="3" rtl="0"/>
            <a:r>
              <a:rPr lang="zh-TW" altLang="en-US" noProof="0" dirty="0" smtClean="0"/>
              <a:t>第四層</a:t>
            </a:r>
          </a:p>
          <a:p>
            <a:pPr lvl="4" rtl="0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3C37BE-C303-496D-B5CD-85F2937540F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9B422B-3BF5-43B3-9165-CCDB821825AF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2563F1-500E-408A-A491-AE24D688795F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87B3416-5CF5-4927-985D-18A895A86DC6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889B35-78A4-45CE-AD89-6D92CED8C8C3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  <p:grpSp>
        <p:nvGrpSpPr>
          <p:cNvPr id="7" name="群組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直線接點​​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B725DB8-7E1F-4134-B0B4-81426C2F1419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圖片的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​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群組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圖片預留位置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19" name="說明文字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zh-TW" altLang="en-US" sz="1200" b="1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附註</a:t>
            </a:r>
            <a:r>
              <a:rPr lang="en-US" altLang="zh-TW" sz="1200" b="1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︰</a:t>
            </a:r>
          </a:p>
          <a:p>
            <a:pPr rtl="0"/>
            <a:r>
              <a:rPr lang="zh-TW" altLang="en-US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若要變更此投影片上的影像，請選取該影像並將其刪除。然後按一下預留位置中的 </a:t>
            </a:r>
            <a:r>
              <a:rPr lang="en-US" altLang="zh-TW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[</a:t>
            </a:r>
            <a:r>
              <a:rPr lang="zh-TW" altLang="en-US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圖片</a:t>
            </a:r>
            <a:r>
              <a:rPr lang="en-US" altLang="zh-TW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] </a:t>
            </a:r>
            <a:r>
              <a:rPr lang="zh-TW" altLang="en-US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圖示以插入您自己的影像。</a:t>
            </a:r>
            <a:endParaRPr lang="zh-TW" altLang="en-US" sz="1200" i="1" noProof="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群組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直線接點​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矩形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直線接點​​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​​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F88363-1F06-484F-8EF8-105DD2962615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 rtl="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 rtl="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25015EE-A651-48B6-9DC6-905699ADF8ED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E8B0A60-0F1A-4E29-9883-18EE76F0CFF8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825917-AF7F-4360-B651-0C1870BBDB38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EE9807A-A7EC-48A6-8C49-0D504F76532B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7B48C6C-65B7-481E-987C-5E2442136467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  <a:p>
            <a:pPr lvl="5" rtl="0"/>
            <a:r>
              <a:rPr lang="zh-TW" altLang="en-US" noProof="0" dirty="0"/>
              <a:t>第六層</a:t>
            </a:r>
          </a:p>
          <a:p>
            <a:pPr lvl="6" rtl="0"/>
            <a:r>
              <a:rPr lang="zh-TW" altLang="en-US" noProof="0" dirty="0"/>
              <a:t>第七層</a:t>
            </a:r>
          </a:p>
          <a:p>
            <a:pPr lvl="7" rtl="0"/>
            <a:r>
              <a:rPr lang="zh-TW" altLang="en-US" noProof="0" dirty="0"/>
              <a:t>第八層</a:t>
            </a:r>
          </a:p>
          <a:p>
            <a:pPr lvl="8" rtl="0"/>
            <a:r>
              <a:rPr lang="zh-TW" altLang="en-US" noProof="0" dirty="0"/>
              <a:t>第九層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B9DC7F4-5BF6-457F-99BE-03398AF10899}" type="datetime1">
              <a:rPr lang="zh-TW" altLang="en-US" smtClean="0"/>
              <a:pPr/>
              <a:t>2021/9/9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直線接點​​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案例</a:t>
            </a:r>
            <a:r>
              <a:rPr lang="en-US" altLang="zh-TW" sz="3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altLang="en-US" sz="3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函請被檢舉人說明時，誤將檢舉人列為副知對象</a:t>
            </a:r>
            <a:endParaRPr lang="zh-TW" altLang="en-US" sz="32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案情說明：</a:t>
            </a:r>
            <a:endParaRPr lang="zh-TW" altLang="en-US" sz="3200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457700" cy="3748088"/>
          </a:xfrm>
        </p:spPr>
        <p:txBody>
          <a:bodyPr rtlCol="0">
            <a:normAutofit/>
          </a:bodyPr>
          <a:lstStyle/>
          <a:p>
            <a:pPr algn="just" rtl="0"/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本府某機關收辦民眾檢舉案，函請被檢舉人說明時，將檢舉人列為副本受文單位，且未分址分文就行文單位保密，致檢舉人姓名遭被檢舉人知悉。</a:t>
            </a:r>
            <a:endParaRPr lang="zh-TW" altLang="en-US" sz="3200" b="1" dirty="0">
              <a:solidFill>
                <a:schemeClr val="accent5">
                  <a:lumMod val="7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dirty="0" smtClean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違反法規及建議事項：</a:t>
            </a:r>
            <a:endParaRPr lang="zh-TW" altLang="en-US" sz="3200" dirty="0">
              <a:solidFill>
                <a:srgbClr val="00B05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10000"/>
          </a:bodyPr>
          <a:lstStyle/>
          <a:p>
            <a:pPr algn="just" rtl="0"/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本案承辦人過失洩漏檢舉人身分，涉犯刑法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條第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項過失洩漏國防以外秘密罪。</a:t>
            </a:r>
            <a:endParaRPr lang="en-US" altLang="zh-TW" sz="3200" b="1" dirty="0" smtClean="0">
              <a:solidFill>
                <a:schemeClr val="accent4">
                  <a:lumMod val="7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just" rtl="0"/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承辦人辦理是類案件，宜另取文號將辦理情形回復檢舉人，或於同一函文以分址分文方式辦理，</a:t>
            </a:r>
            <a:r>
              <a:rPr lang="zh-TW" altLang="en-US" sz="3200" b="1" smtClean="0">
                <a:solidFill>
                  <a:schemeClr val="accent4">
                    <a:lumMod val="75000"/>
                  </a:schemeClr>
                </a:solidFill>
              </a:rPr>
              <a:t>以避免被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檢舉</a:t>
            </a:r>
            <a:r>
              <a:rPr lang="zh-TW" altLang="en-US" sz="3200" b="1" smtClean="0">
                <a:solidFill>
                  <a:schemeClr val="accent4">
                    <a:lumMod val="75000"/>
                  </a:schemeClr>
                </a:solidFill>
              </a:rPr>
              <a:t>人得自函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文內容知悉檢舉人身分。</a:t>
            </a:r>
            <a:endParaRPr lang="zh-TW" alt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515600" cy="1096962"/>
          </a:xfrm>
        </p:spPr>
        <p:txBody>
          <a:bodyPr rtlCol="0">
            <a:normAutofit/>
          </a:bodyPr>
          <a:lstStyle/>
          <a:p>
            <a:r>
              <a:rPr lang="zh-TW" altLang="en-US" sz="3200" dirty="0" smtClean="0"/>
              <a:t>案例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 檢送裁罰通知書時，</a:t>
            </a:r>
            <a:r>
              <a:rPr lang="zh-TW" altLang="en-US" sz="3200" dirty="0"/>
              <a:t>誤將檢舉</a:t>
            </a:r>
            <a:r>
              <a:rPr lang="zh-TW" altLang="en-US" sz="3200" dirty="0" smtClean="0"/>
              <a:t>人資料作為函文附件</a:t>
            </a:r>
            <a:endParaRPr lang="zh-TW" altLang="en-US" sz="3200" b="1" dirty="0"/>
          </a:p>
        </p:txBody>
      </p:sp>
      <p:sp>
        <p:nvSpPr>
          <p:cNvPr id="3" name="文字預留位置 2"/>
          <p:cNvSpPr txBox="1">
            <a:spLocks/>
          </p:cNvSpPr>
          <p:nvPr/>
        </p:nvSpPr>
        <p:spPr>
          <a:xfrm>
            <a:off x="1104900" y="1600200"/>
            <a:ext cx="4919472" cy="8239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r>
              <a:rPr lang="zh-TW" altLang="en-US" sz="3200" dirty="0" smtClean="0">
                <a:solidFill>
                  <a:srgbClr val="7030A0"/>
                </a:solidFill>
              </a:rPr>
              <a:t>案情說明：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  <p:sp>
        <p:nvSpPr>
          <p:cNvPr id="4" name="內容預留位置 3"/>
          <p:cNvSpPr txBox="1">
            <a:spLocks/>
          </p:cNvSpPr>
          <p:nvPr/>
        </p:nvSpPr>
        <p:spPr>
          <a:xfrm>
            <a:off x="1104900" y="2424112"/>
            <a:ext cx="4457700" cy="37480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algn="just"/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本府某機關收辦民眾檢舉案，對違規人寄發裁罰通知書時，承辦人誤將檢舉人資料作為函文附件，寄送予被檢舉人，致檢舉人身分洩漏。</a:t>
            </a:r>
            <a:endParaRPr lang="zh-TW" alt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文字預留位置 4"/>
          <p:cNvSpPr txBox="1">
            <a:spLocks/>
          </p:cNvSpPr>
          <p:nvPr/>
        </p:nvSpPr>
        <p:spPr>
          <a:xfrm>
            <a:off x="6166110" y="1600200"/>
            <a:ext cx="4919472" cy="8239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r>
              <a:rPr lang="zh-TW" altLang="en-US" sz="3200" dirty="0" smtClean="0">
                <a:solidFill>
                  <a:srgbClr val="00B050"/>
                </a:solidFill>
              </a:rPr>
              <a:t>違反法規及建議事項：</a:t>
            </a:r>
            <a:endParaRPr lang="zh-TW" altLang="en-US" sz="3200" dirty="0">
              <a:solidFill>
                <a:srgbClr val="00B050"/>
              </a:solidFill>
            </a:endParaRPr>
          </a:p>
        </p:txBody>
      </p:sp>
      <p:sp>
        <p:nvSpPr>
          <p:cNvPr id="6" name="內容預留位置 5"/>
          <p:cNvSpPr txBox="1">
            <a:spLocks/>
          </p:cNvSpPr>
          <p:nvPr/>
        </p:nvSpPr>
        <p:spPr>
          <a:xfrm>
            <a:off x="6166110" y="2424112"/>
            <a:ext cx="4919472" cy="3748088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algn="just"/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本案承辦人過失洩漏檢舉人身分，涉犯刑法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132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條第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項過失洩漏國防以外秘密罪。</a:t>
            </a:r>
            <a:endParaRPr lang="en-US" altLang="zh-TW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承辦人辦理是類案件，宜注意陳情人身分保密規定，寄發函文予被檢舉人時亦應再次檢視附件內容，避免洩漏檢舉人身分。</a:t>
            </a:r>
            <a:endParaRPr lang="zh-TW" alt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r>
              <a:rPr lang="zh-TW" altLang="en-US" sz="3200" dirty="0" smtClean="0"/>
              <a:t>案例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 被檢舉人辦理閱卷時，未就檢舉人資料預為遮罩</a:t>
            </a:r>
            <a:endParaRPr lang="zh-TW" altLang="en-US" sz="3200" dirty="0"/>
          </a:p>
        </p:txBody>
      </p:sp>
      <p:sp>
        <p:nvSpPr>
          <p:cNvPr id="8" name="文字預留位置 2"/>
          <p:cNvSpPr txBox="1">
            <a:spLocks/>
          </p:cNvSpPr>
          <p:nvPr/>
        </p:nvSpPr>
        <p:spPr>
          <a:xfrm>
            <a:off x="1104900" y="1600200"/>
            <a:ext cx="4919472" cy="8239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r>
              <a:rPr lang="zh-TW" altLang="en-US" sz="3200" smtClean="0">
                <a:solidFill>
                  <a:srgbClr val="7030A0"/>
                </a:solidFill>
              </a:rPr>
              <a:t>案情說明：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  <p:sp>
        <p:nvSpPr>
          <p:cNvPr id="9" name="內容預留位置 3"/>
          <p:cNvSpPr txBox="1">
            <a:spLocks/>
          </p:cNvSpPr>
          <p:nvPr/>
        </p:nvSpPr>
        <p:spPr>
          <a:xfrm>
            <a:off x="1104900" y="2424112"/>
            <a:ext cx="4457700" cy="3748088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algn="just"/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本府某機關收辦民眾檢舉案，被檢舉人因就該案有訴訟繫屬，爰申請閱覽卷宗，又因該案卷為普通件，承辦人未詳細檢視卷宗內容，未就內含之檢舉人資料預為遮罩，致檢舉人身分外洩。</a:t>
            </a:r>
            <a:endParaRPr lang="zh-TW" alt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文字預留位置 4"/>
          <p:cNvSpPr txBox="1">
            <a:spLocks/>
          </p:cNvSpPr>
          <p:nvPr/>
        </p:nvSpPr>
        <p:spPr>
          <a:xfrm>
            <a:off x="6166110" y="1600200"/>
            <a:ext cx="4919472" cy="8239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r>
              <a:rPr lang="zh-TW" altLang="en-US" sz="3200" smtClean="0">
                <a:solidFill>
                  <a:srgbClr val="00B050"/>
                </a:solidFill>
              </a:rPr>
              <a:t>違反法規及建議事項：</a:t>
            </a:r>
            <a:endParaRPr lang="zh-TW" altLang="en-US" sz="3200" dirty="0">
              <a:solidFill>
                <a:srgbClr val="00B050"/>
              </a:solidFill>
            </a:endParaRPr>
          </a:p>
        </p:txBody>
      </p:sp>
      <p:sp>
        <p:nvSpPr>
          <p:cNvPr id="11" name="內容預留位置 5"/>
          <p:cNvSpPr txBox="1">
            <a:spLocks/>
          </p:cNvSpPr>
          <p:nvPr/>
        </p:nvSpPr>
        <p:spPr>
          <a:xfrm>
            <a:off x="6166110" y="2424112"/>
            <a:ext cx="4919472" cy="4141788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algn="just"/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本案承辦人過失洩漏檢舉人身分，涉犯刑法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132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條第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項過失洩漏國防以外秘密罪。</a:t>
            </a:r>
            <a:endParaRPr lang="en-US" altLang="zh-TW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依據行政程序法第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170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條第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項及本府及所屬各機關學校處理閱卷作業要點第</a:t>
            </a:r>
            <a:r>
              <a:rPr lang="en-US" altLang="zh-TW" sz="3200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點規定，人民陳情案件有保密之必要者，得拒絕提供閱覽；若欲開放提供，宜就陳情人資料預為遮罩，以避免陳情人身分外洩。</a:t>
            </a:r>
            <a:endParaRPr lang="zh-TW" alt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3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學術文獻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0_TF03431380_TF03431380.potx" id="{923505AA-91E3-4B57-AABA-AC8EA251786D}" vid="{5F9510E3-AB57-464A-AC9C-E4DC9C0F0949}"/>
    </a:ext>
  </a:extLst>
</a:theme>
</file>

<file path=ppt/theme/theme2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schemas.microsoft.com/office/2006/metadata/properties"/>
    <ds:schemaRef ds:uri="4873beb7-5857-4685-be1f-d57550cc96cc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具細條紋和緞帶設計的學術簡報 (寬螢幕)</Template>
  <TotalTime>0</TotalTime>
  <Words>452</Words>
  <Application>Microsoft Office PowerPoint</Application>
  <PresentationFormat>寬螢幕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Microsoft JhengHei UI</vt:lpstr>
      <vt:lpstr>Arial</vt:lpstr>
      <vt:lpstr>Wingdings</vt:lpstr>
      <vt:lpstr>學術文獻 16x9</vt:lpstr>
      <vt:lpstr>案例1 函請被檢舉人說明時，誤將檢舉人列為副知對象</vt:lpstr>
      <vt:lpstr>案例2 檢送裁罰通知書時，誤將檢舉人資料作為函文附件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2021-09-09T01:21:49Z</dcterms:created>
  <dcterms:modified xsi:type="dcterms:W3CDTF">2021-09-09T02:06:59Z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