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6" r:id="rId2"/>
    <p:sldId id="272" r:id="rId3"/>
    <p:sldId id="273" r:id="rId4"/>
    <p:sldId id="256" r:id="rId5"/>
    <p:sldId id="268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9" r:id="rId14"/>
    <p:sldId id="270" r:id="rId15"/>
    <p:sldId id="265" r:id="rId16"/>
    <p:sldId id="271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131"/>
    <a:srgbClr val="0000FF"/>
    <a:srgbClr val="000099"/>
    <a:srgbClr val="FD7BC5"/>
    <a:srgbClr val="21F8FD"/>
    <a:srgbClr val="FF5050"/>
    <a:srgbClr val="20B4FE"/>
    <a:srgbClr val="FDB9C3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44" autoAdjust="0"/>
    <p:restoredTop sz="94664" autoAdjust="0"/>
  </p:normalViewPr>
  <p:slideViewPr>
    <p:cSldViewPr>
      <p:cViewPr>
        <p:scale>
          <a:sx n="100" d="100"/>
          <a:sy n="100" d="100"/>
        </p:scale>
        <p:origin x="-2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518336-0C3B-442C-9C94-46B5D0E77B5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CD7C1BB9-5545-4E4A-8912-8AB3EBBB93DA}">
      <dgm:prSet phldrT="[文字]" custT="1"/>
      <dgm:spPr>
        <a:solidFill>
          <a:srgbClr val="CC99FF"/>
        </a:solidFill>
        <a:ln>
          <a:solidFill>
            <a:srgbClr val="FF0000"/>
          </a:solidFill>
        </a:ln>
      </dgm:spPr>
      <dgm:t>
        <a:bodyPr/>
        <a:lstStyle/>
        <a:p>
          <a:r>
            <a:rPr lang="zh-TW" alt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真誠對話</a:t>
          </a:r>
          <a:endParaRPr lang="zh-TW" altLang="en-US" sz="2000" dirty="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FAB71CAE-88B5-45A1-BE5C-244901758040}" type="parTrans" cxnId="{FC5FA592-1425-45F8-8683-63C0030E4DAC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8B0B5CCF-6B33-44C1-9F5A-0D03B29D00E1}" type="sibTrans" cxnId="{FC5FA592-1425-45F8-8683-63C0030E4DAC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9CCB19B4-19C2-41F6-A22A-349AD701605D}">
      <dgm:prSet phldrT="[文字]" custT="1"/>
      <dgm:spPr>
        <a:solidFill>
          <a:srgbClr val="92D050"/>
        </a:solidFill>
        <a:ln>
          <a:solidFill>
            <a:srgbClr val="FF0000"/>
          </a:solidFill>
        </a:ln>
      </dgm:spPr>
      <dgm:t>
        <a:bodyPr/>
        <a:lstStyle/>
        <a:p>
          <a:r>
            <a:rPr lang="zh-TW" alt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共同探索</a:t>
          </a:r>
          <a:endParaRPr lang="zh-TW" altLang="en-US" sz="2000" dirty="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B3B2DF8F-A56D-4DC7-817B-2E47FC28A23E}" type="parTrans" cxnId="{3CDFAC19-CC6F-4A41-84E4-A805068C201F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499BE61C-209B-406C-809E-9EEEBDAA3E64}" type="sibTrans" cxnId="{3CDFAC19-CC6F-4A41-84E4-A805068C201F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4C118380-3CA2-46F5-B83A-65C86DD0CD39}">
      <dgm:prSet phldrT="[文字]" custT="1"/>
      <dgm:spPr>
        <a:solidFill>
          <a:schemeClr val="accent6">
            <a:lumMod val="60000"/>
            <a:lumOff val="4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zh-TW" alt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形成共識</a:t>
          </a:r>
          <a:endParaRPr lang="zh-TW" altLang="en-US" sz="2000" dirty="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6F9414B3-39C5-4EF1-84F9-B07093D94807}" type="parTrans" cxnId="{20861E9A-ED6D-4271-A1E0-9D881B4C6850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BB94D58B-0A01-481C-9B81-571A59A40D93}" type="sibTrans" cxnId="{20861E9A-ED6D-4271-A1E0-9D881B4C6850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C049A511-2846-4DAB-9255-3A2E12CC463B}">
      <dgm:prSet custT="1"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r>
            <a:rPr lang="zh-TW" alt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仔細聆聽</a:t>
          </a:r>
          <a:endParaRPr lang="zh-TW" altLang="en-US" sz="2000" dirty="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8D9DB8B1-3765-4466-8CB8-0E2E7BED87E4}" type="parTrans" cxnId="{64944FE1-26DC-4EF7-80EB-9420023AE75D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FDA7E3F7-1059-4B8E-A970-80EE355C4FEC}" type="sibTrans" cxnId="{64944FE1-26DC-4EF7-80EB-9420023AE75D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E8F7D0E2-9F9C-46F4-B7A5-0BDD8B5875CF}" type="pres">
      <dgm:prSet presAssocID="{7D518336-0C3B-442C-9C94-46B5D0E77B5D}" presName="Name0" presStyleCnt="0">
        <dgm:presLayoutVars>
          <dgm:dir/>
          <dgm:resizeHandles val="exact"/>
        </dgm:presLayoutVars>
      </dgm:prSet>
      <dgm:spPr/>
    </dgm:pt>
    <dgm:pt modelId="{6000E9BA-B1D2-40ED-932B-E08FFBB218D8}" type="pres">
      <dgm:prSet presAssocID="{CD7C1BB9-5545-4E4A-8912-8AB3EBBB93DA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97A24DA-933A-45CA-A912-ABF0B73A41C2}" type="pres">
      <dgm:prSet presAssocID="{8B0B5CCF-6B33-44C1-9F5A-0D03B29D00E1}" presName="parSpace" presStyleCnt="0"/>
      <dgm:spPr/>
    </dgm:pt>
    <dgm:pt modelId="{7D7175A8-F680-4265-A4A2-1B9FE3B3ED2E}" type="pres">
      <dgm:prSet presAssocID="{C049A511-2846-4DAB-9255-3A2E12CC463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5979EB-6AA9-4572-8B86-8ECEFF0ECC76}" type="pres">
      <dgm:prSet presAssocID="{FDA7E3F7-1059-4B8E-A970-80EE355C4FEC}" presName="parSpace" presStyleCnt="0"/>
      <dgm:spPr/>
    </dgm:pt>
    <dgm:pt modelId="{2F2530C9-2A4C-4313-ABA3-40AB53805FAD}" type="pres">
      <dgm:prSet presAssocID="{9CCB19B4-19C2-41F6-A22A-349AD701605D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53C6C1-407F-484A-A832-5CE939258AA1}" type="pres">
      <dgm:prSet presAssocID="{499BE61C-209B-406C-809E-9EEEBDAA3E64}" presName="parSpace" presStyleCnt="0"/>
      <dgm:spPr/>
    </dgm:pt>
    <dgm:pt modelId="{C3A33DF9-F1EB-45FD-B60A-7C6788D6E4E6}" type="pres">
      <dgm:prSet presAssocID="{4C118380-3CA2-46F5-B83A-65C86DD0CD39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884AB54-C882-40AC-BFF7-FCBFB1F60CE1}" type="presOf" srcId="{CD7C1BB9-5545-4E4A-8912-8AB3EBBB93DA}" destId="{6000E9BA-B1D2-40ED-932B-E08FFBB218D8}" srcOrd="0" destOrd="0" presId="urn:microsoft.com/office/officeart/2005/8/layout/hChevron3"/>
    <dgm:cxn modelId="{833FA416-5DBD-4D17-B9E7-DF1449BBECF6}" type="presOf" srcId="{4C118380-3CA2-46F5-B83A-65C86DD0CD39}" destId="{C3A33DF9-F1EB-45FD-B60A-7C6788D6E4E6}" srcOrd="0" destOrd="0" presId="urn:microsoft.com/office/officeart/2005/8/layout/hChevron3"/>
    <dgm:cxn modelId="{444E05E6-6452-4727-ACA9-8550B7E33DA0}" type="presOf" srcId="{7D518336-0C3B-442C-9C94-46B5D0E77B5D}" destId="{E8F7D0E2-9F9C-46F4-B7A5-0BDD8B5875CF}" srcOrd="0" destOrd="0" presId="urn:microsoft.com/office/officeart/2005/8/layout/hChevron3"/>
    <dgm:cxn modelId="{FC5FA592-1425-45F8-8683-63C0030E4DAC}" srcId="{7D518336-0C3B-442C-9C94-46B5D0E77B5D}" destId="{CD7C1BB9-5545-4E4A-8912-8AB3EBBB93DA}" srcOrd="0" destOrd="0" parTransId="{FAB71CAE-88B5-45A1-BE5C-244901758040}" sibTransId="{8B0B5CCF-6B33-44C1-9F5A-0D03B29D00E1}"/>
    <dgm:cxn modelId="{EFE35E22-8A94-46F9-9F72-0078450E1FAE}" type="presOf" srcId="{C049A511-2846-4DAB-9255-3A2E12CC463B}" destId="{7D7175A8-F680-4265-A4A2-1B9FE3B3ED2E}" srcOrd="0" destOrd="0" presId="urn:microsoft.com/office/officeart/2005/8/layout/hChevron3"/>
    <dgm:cxn modelId="{64944FE1-26DC-4EF7-80EB-9420023AE75D}" srcId="{7D518336-0C3B-442C-9C94-46B5D0E77B5D}" destId="{C049A511-2846-4DAB-9255-3A2E12CC463B}" srcOrd="1" destOrd="0" parTransId="{8D9DB8B1-3765-4466-8CB8-0E2E7BED87E4}" sibTransId="{FDA7E3F7-1059-4B8E-A970-80EE355C4FEC}"/>
    <dgm:cxn modelId="{20861E9A-ED6D-4271-A1E0-9D881B4C6850}" srcId="{7D518336-0C3B-442C-9C94-46B5D0E77B5D}" destId="{4C118380-3CA2-46F5-B83A-65C86DD0CD39}" srcOrd="3" destOrd="0" parTransId="{6F9414B3-39C5-4EF1-84F9-B07093D94807}" sibTransId="{BB94D58B-0A01-481C-9B81-571A59A40D93}"/>
    <dgm:cxn modelId="{3CDFAC19-CC6F-4A41-84E4-A805068C201F}" srcId="{7D518336-0C3B-442C-9C94-46B5D0E77B5D}" destId="{9CCB19B4-19C2-41F6-A22A-349AD701605D}" srcOrd="2" destOrd="0" parTransId="{B3B2DF8F-A56D-4DC7-817B-2E47FC28A23E}" sibTransId="{499BE61C-209B-406C-809E-9EEEBDAA3E64}"/>
    <dgm:cxn modelId="{C904B6CF-0D10-4559-A5AB-CECCE6898965}" type="presOf" srcId="{9CCB19B4-19C2-41F6-A22A-349AD701605D}" destId="{2F2530C9-2A4C-4313-ABA3-40AB53805FAD}" srcOrd="0" destOrd="0" presId="urn:microsoft.com/office/officeart/2005/8/layout/hChevron3"/>
    <dgm:cxn modelId="{0981A63F-ACFF-4BF6-94C8-69B14136FAEC}" type="presParOf" srcId="{E8F7D0E2-9F9C-46F4-B7A5-0BDD8B5875CF}" destId="{6000E9BA-B1D2-40ED-932B-E08FFBB218D8}" srcOrd="0" destOrd="0" presId="urn:microsoft.com/office/officeart/2005/8/layout/hChevron3"/>
    <dgm:cxn modelId="{B28AD929-9B1B-4A89-8D5B-DA3C7C9B10EA}" type="presParOf" srcId="{E8F7D0E2-9F9C-46F4-B7A5-0BDD8B5875CF}" destId="{D97A24DA-933A-45CA-A912-ABF0B73A41C2}" srcOrd="1" destOrd="0" presId="urn:microsoft.com/office/officeart/2005/8/layout/hChevron3"/>
    <dgm:cxn modelId="{2B24A9D7-7FD0-4880-B0FF-7E2FD68C1B3E}" type="presParOf" srcId="{E8F7D0E2-9F9C-46F4-B7A5-0BDD8B5875CF}" destId="{7D7175A8-F680-4265-A4A2-1B9FE3B3ED2E}" srcOrd="2" destOrd="0" presId="urn:microsoft.com/office/officeart/2005/8/layout/hChevron3"/>
    <dgm:cxn modelId="{D06A85FB-F679-4F6D-AF91-1AC5D6896DD4}" type="presParOf" srcId="{E8F7D0E2-9F9C-46F4-B7A5-0BDD8B5875CF}" destId="{7B5979EB-6AA9-4572-8B86-8ECEFF0ECC76}" srcOrd="3" destOrd="0" presId="urn:microsoft.com/office/officeart/2005/8/layout/hChevron3"/>
    <dgm:cxn modelId="{7B20F08E-969F-4854-A9F5-A8936613B4FC}" type="presParOf" srcId="{E8F7D0E2-9F9C-46F4-B7A5-0BDD8B5875CF}" destId="{2F2530C9-2A4C-4313-ABA3-40AB53805FAD}" srcOrd="4" destOrd="0" presId="urn:microsoft.com/office/officeart/2005/8/layout/hChevron3"/>
    <dgm:cxn modelId="{340BE477-246A-4413-999A-EC10C2F663A0}" type="presParOf" srcId="{E8F7D0E2-9F9C-46F4-B7A5-0BDD8B5875CF}" destId="{3753C6C1-407F-484A-A832-5CE939258AA1}" srcOrd="5" destOrd="0" presId="urn:microsoft.com/office/officeart/2005/8/layout/hChevron3"/>
    <dgm:cxn modelId="{CAF29AAB-1CF7-45E2-A7FC-C76EAC32B8A2}" type="presParOf" srcId="{E8F7D0E2-9F9C-46F4-B7A5-0BDD8B5875CF}" destId="{C3A33DF9-F1EB-45FD-B60A-7C6788D6E4E6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D0BB5C-EB4D-479D-9B27-C5ADBECC8CBD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ACAF96D7-F2D5-47E6-A430-DD52CC888D01}">
      <dgm:prSet phldrT="[文字]" custT="1"/>
      <dgm:spPr/>
      <dgm:t>
        <a:bodyPr/>
        <a:lstStyle/>
        <a:p>
          <a:pPr algn="ctr" rtl="0" eaLnBrk="1" latinLnBrk="0" hangingPunct="1">
            <a:spcBef>
              <a:spcPct val="0"/>
            </a:spcBef>
            <a:buNone/>
          </a:pPr>
          <a:endParaRPr kumimoji="0" lang="en-US" altLang="zh-TW" sz="4000" b="1" kern="1200" cap="all" baseline="0" dirty="0" smtClean="0">
            <a:effectLst>
              <a:reflection blurRad="12700" stA="48000" endA="300" endPos="55000" dir="5400000" sy="-90000" algn="bl" rotWithShape="0"/>
            </a:effectLst>
            <a:latin typeface="標楷體" pitchFamily="65" charset="-120"/>
            <a:ea typeface="標楷體" pitchFamily="65" charset="-120"/>
            <a:cs typeface="+mj-cs"/>
          </a:endParaRPr>
        </a:p>
        <a:p>
          <a:pPr algn="ctr" rtl="0" eaLnBrk="1" latinLnBrk="0" hangingPunct="1">
            <a:spcBef>
              <a:spcPct val="0"/>
            </a:spcBef>
            <a:buNone/>
          </a:pPr>
          <a:r>
            <a:rPr kumimoji="0" lang="zh-TW" altLang="en-US" sz="4000" b="1" kern="1200" cap="all" baseline="0" dirty="0" smtClean="0">
              <a:effectLst>
                <a:reflection blurRad="12700" stA="48000" endA="300" endPos="55000" dir="5400000" sy="-90000" algn="bl" rotWithShape="0"/>
              </a:effectLst>
              <a:latin typeface="標楷體" pitchFamily="65" charset="-120"/>
              <a:ea typeface="標楷體" pitchFamily="65" charset="-120"/>
              <a:cs typeface="+mj-cs"/>
            </a:rPr>
            <a:t> </a:t>
          </a:r>
          <a:r>
            <a:rPr kumimoji="0" lang="zh-TW" altLang="en-US" sz="3400" b="1" kern="1200" cap="all" baseline="0" dirty="0" smtClean="0">
              <a:effectLst>
                <a:reflection blurRad="12700" stA="48000" endA="300" endPos="55000" dir="5400000" sy="-90000" algn="bl" rotWithShape="0"/>
              </a:effectLst>
              <a:latin typeface="標楷體" pitchFamily="65" charset="-120"/>
              <a:ea typeface="標楷體" pitchFamily="65" charset="-120"/>
              <a:cs typeface="+mj-cs"/>
            </a:rPr>
            <a:t>世界公民咖啡館       </a:t>
          </a:r>
          <a:endParaRPr kumimoji="0" lang="en-US" altLang="zh-TW" sz="3400" b="1" kern="1200" cap="all" baseline="0" dirty="0" smtClean="0">
            <a:effectLst>
              <a:reflection blurRad="12700" stA="48000" endA="300" endPos="55000" dir="5400000" sy="-90000" algn="bl" rotWithShape="0"/>
            </a:effectLst>
            <a:latin typeface="標楷體" pitchFamily="65" charset="-120"/>
            <a:ea typeface="標楷體" pitchFamily="65" charset="-120"/>
            <a:cs typeface="+mj-cs"/>
          </a:endParaRPr>
        </a:p>
        <a:p>
          <a:pPr algn="ctr" rtl="0" eaLnBrk="1" latinLnBrk="0" hangingPunct="1">
            <a:spcBef>
              <a:spcPct val="0"/>
            </a:spcBef>
            <a:buNone/>
          </a:pPr>
          <a:r>
            <a:rPr kumimoji="0" lang="zh-TW" altLang="en-US" sz="3600" b="1" kern="1200" cap="all" baseline="0" dirty="0" smtClean="0">
              <a:effectLst>
                <a:reflection blurRad="12700" stA="48000" endA="300" endPos="55000" dir="5400000" sy="-90000" algn="bl" rotWithShape="0"/>
              </a:effectLst>
              <a:latin typeface="標楷體" pitchFamily="65" charset="-120"/>
              <a:ea typeface="標楷體" pitchFamily="65" charset="-120"/>
              <a:cs typeface="+mj-cs"/>
            </a:rPr>
            <a:t>核心</a:t>
          </a:r>
          <a:r>
            <a:rPr kumimoji="0" lang="en-US" altLang="zh-TW" sz="3600" b="1" kern="1200" cap="all" baseline="0" dirty="0" smtClean="0">
              <a:effectLst>
                <a:reflection blurRad="12700" stA="48000" endA="300" endPos="55000" dir="5400000" sy="-90000" algn="bl" rotWithShape="0"/>
              </a:effectLst>
              <a:latin typeface="標楷體" pitchFamily="65" charset="-120"/>
              <a:ea typeface="標楷體" pitchFamily="65" charset="-120"/>
              <a:cs typeface="+mj-cs"/>
            </a:rPr>
            <a:t>7</a:t>
          </a:r>
          <a:r>
            <a:rPr kumimoji="0" lang="zh-TW" altLang="en-US" sz="3600" b="1" kern="1200" cap="all" baseline="0" dirty="0" smtClean="0">
              <a:effectLst>
                <a:reflection blurRad="12700" stA="48000" endA="300" endPos="55000" dir="5400000" sy="-90000" algn="bl" rotWithShape="0"/>
              </a:effectLst>
              <a:latin typeface="標楷體" pitchFamily="65" charset="-120"/>
              <a:ea typeface="標楷體" pitchFamily="65" charset="-120"/>
              <a:cs typeface="+mj-cs"/>
            </a:rPr>
            <a:t>原則</a:t>
          </a:r>
          <a:endParaRPr kumimoji="0" lang="zh-TW" altLang="en-US" sz="3600" b="1" kern="1200" cap="all" baseline="0" dirty="0">
            <a:effectLst>
              <a:reflection blurRad="12700" stA="48000" endA="300" endPos="55000" dir="5400000" sy="-90000" algn="bl" rotWithShape="0"/>
            </a:effectLst>
            <a:latin typeface="標楷體" pitchFamily="65" charset="-120"/>
            <a:ea typeface="標楷體" pitchFamily="65" charset="-120"/>
            <a:cs typeface="+mj-cs"/>
          </a:endParaRPr>
        </a:p>
      </dgm:t>
    </dgm:pt>
    <dgm:pt modelId="{CA47A8FD-F8DC-4361-BA62-0ECA76B84A15}" type="parTrans" cxnId="{1CECF491-CC70-4AB2-9CCA-C37A95239D7F}">
      <dgm:prSet/>
      <dgm:spPr/>
      <dgm:t>
        <a:bodyPr/>
        <a:lstStyle/>
        <a:p>
          <a:endParaRPr lang="zh-TW" altLang="en-US"/>
        </a:p>
      </dgm:t>
    </dgm:pt>
    <dgm:pt modelId="{5270F08B-F518-438C-8EF5-0A26D9702A5B}" type="sibTrans" cxnId="{1CECF491-CC70-4AB2-9CCA-C37A95239D7F}">
      <dgm:prSet/>
      <dgm:spPr/>
      <dgm:t>
        <a:bodyPr/>
        <a:lstStyle/>
        <a:p>
          <a:endParaRPr lang="zh-TW" altLang="en-US"/>
        </a:p>
      </dgm:t>
    </dgm:pt>
    <dgm:pt modelId="{51A31751-6CA1-45FB-A8AA-025AAD17EA30}">
      <dgm:prSet phldrT="[文字]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為背景定調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58669DF2-0257-4CAA-B0EA-0DC97A5534C5}" type="parTrans" cxnId="{F16E15E7-8471-4EC2-8F24-69519DA1F111}">
      <dgm:prSet/>
      <dgm:spPr/>
      <dgm:t>
        <a:bodyPr/>
        <a:lstStyle/>
        <a:p>
          <a:endParaRPr lang="zh-TW" altLang="en-US"/>
        </a:p>
      </dgm:t>
    </dgm:pt>
    <dgm:pt modelId="{EAAD10E7-38AD-4FA4-B313-6EA0F6D94184}" type="sibTrans" cxnId="{F16E15E7-8471-4EC2-8F24-69519DA1F111}">
      <dgm:prSet/>
      <dgm:spPr/>
      <dgm:t>
        <a:bodyPr/>
        <a:lstStyle/>
        <a:p>
          <a:endParaRPr lang="zh-TW" altLang="en-US"/>
        </a:p>
      </dgm:t>
    </dgm:pt>
    <dgm:pt modelId="{D15CA270-1DE8-49A2-9F35-F7CF6E28F5B4}">
      <dgm:prSet phldrT="[文字]"/>
      <dgm:spPr>
        <a:solidFill>
          <a:srgbClr val="FD7BC5">
            <a:alpha val="49804"/>
          </a:srgbClr>
        </a:solidFill>
      </dgm:spPr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交流與連結不同觀點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2B1C74EC-53B8-4DDC-A036-108DFF0F818E}" type="parTrans" cxnId="{E3DE5892-CB98-470C-A164-14E55A964AA8}">
      <dgm:prSet/>
      <dgm:spPr/>
      <dgm:t>
        <a:bodyPr/>
        <a:lstStyle/>
        <a:p>
          <a:endParaRPr lang="zh-TW" altLang="en-US"/>
        </a:p>
      </dgm:t>
    </dgm:pt>
    <dgm:pt modelId="{6E741599-6C40-4F2B-AF0F-D2EBB97D8C30}" type="sibTrans" cxnId="{E3DE5892-CB98-470C-A164-14E55A964AA8}">
      <dgm:prSet/>
      <dgm:spPr/>
      <dgm:t>
        <a:bodyPr/>
        <a:lstStyle/>
        <a:p>
          <a:endParaRPr lang="zh-TW" altLang="en-US"/>
        </a:p>
      </dgm:t>
    </dgm:pt>
    <dgm:pt modelId="{5EA79A24-2DC4-4937-8172-0C6B958DE62B}">
      <dgm:prSet phldrT="[文字]"/>
      <dgm:spPr>
        <a:solidFill>
          <a:srgbClr val="FDB9C3">
            <a:alpha val="49804"/>
          </a:srgbClr>
        </a:solidFill>
      </dgm:spPr>
      <dgm:t>
        <a:bodyPr/>
        <a:lstStyle/>
        <a:p>
          <a:r>
            <a:rPr lang="zh-TW" altLang="en-US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rPr>
            <a:t>共同聆聽</a:t>
          </a:r>
          <a:endParaRPr lang="en-US" altLang="zh-TW" b="1" dirty="0" smtClean="0">
            <a:solidFill>
              <a:srgbClr val="00B050"/>
            </a:solidFill>
            <a:latin typeface="標楷體" pitchFamily="65" charset="-120"/>
            <a:ea typeface="標楷體" pitchFamily="65" charset="-120"/>
          </a:endParaRPr>
        </a:p>
        <a:p>
          <a:r>
            <a:rPr lang="zh-TW" altLang="en-US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rPr>
            <a:t>模式觀點</a:t>
          </a:r>
          <a:endParaRPr lang="en-US" altLang="zh-TW" b="1" dirty="0" smtClean="0">
            <a:solidFill>
              <a:srgbClr val="00B050"/>
            </a:solidFill>
            <a:latin typeface="標楷體" pitchFamily="65" charset="-120"/>
            <a:ea typeface="標楷體" pitchFamily="65" charset="-120"/>
          </a:endParaRPr>
        </a:p>
        <a:p>
          <a:r>
            <a:rPr lang="zh-TW" altLang="en-US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rPr>
            <a:t>及更深層問題</a:t>
          </a:r>
          <a:endParaRPr lang="zh-TW" altLang="en-US" b="1" dirty="0">
            <a:solidFill>
              <a:srgbClr val="00B050"/>
            </a:solidFill>
            <a:latin typeface="標楷體" pitchFamily="65" charset="-120"/>
            <a:ea typeface="標楷體" pitchFamily="65" charset="-120"/>
          </a:endParaRPr>
        </a:p>
      </dgm:t>
    </dgm:pt>
    <dgm:pt modelId="{147D38FA-F0E8-4CCE-AD59-4060038E9BF5}" type="parTrans" cxnId="{D9FCBA79-3BF3-4321-B8A9-0918A9D54F57}">
      <dgm:prSet/>
      <dgm:spPr/>
      <dgm:t>
        <a:bodyPr/>
        <a:lstStyle/>
        <a:p>
          <a:endParaRPr lang="zh-TW" altLang="en-US"/>
        </a:p>
      </dgm:t>
    </dgm:pt>
    <dgm:pt modelId="{B509E27E-08B4-461C-B428-1C4821515F83}" type="sibTrans" cxnId="{D9FCBA79-3BF3-4321-B8A9-0918A9D54F57}">
      <dgm:prSet/>
      <dgm:spPr/>
      <dgm:t>
        <a:bodyPr/>
        <a:lstStyle/>
        <a:p>
          <a:endParaRPr lang="zh-TW" altLang="en-US"/>
        </a:p>
      </dgm:t>
    </dgm:pt>
    <dgm:pt modelId="{0501BEF3-036A-450B-9363-A577DABAFA18}">
      <dgm:prSet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營造宜人好客環境空間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D9BF8627-350D-41E5-8C27-4B6DEBAF5864}" type="parTrans" cxnId="{7B445F89-B9F4-4DEE-BB76-5658733B07E9}">
      <dgm:prSet/>
      <dgm:spPr/>
      <dgm:t>
        <a:bodyPr/>
        <a:lstStyle/>
        <a:p>
          <a:endParaRPr lang="zh-TW" altLang="en-US"/>
        </a:p>
      </dgm:t>
    </dgm:pt>
    <dgm:pt modelId="{C2FADBDF-5EED-44D9-B2DB-6013C1505764}" type="sibTrans" cxnId="{7B445F89-B9F4-4DEE-BB76-5658733B07E9}">
      <dgm:prSet/>
      <dgm:spPr/>
      <dgm:t>
        <a:bodyPr/>
        <a:lstStyle/>
        <a:p>
          <a:endParaRPr lang="zh-TW" altLang="en-US"/>
        </a:p>
      </dgm:t>
    </dgm:pt>
    <dgm:pt modelId="{BD54771C-C825-4ECB-80EA-DCFB1750BF37}">
      <dgm:prSet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zh-TW" altLang="en-US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探索真正重要提問</a:t>
          </a:r>
          <a:endParaRPr lang="zh-TW" altLang="en-US" b="1" dirty="0">
            <a:solidFill>
              <a:srgbClr val="FF0000"/>
            </a:solidFill>
            <a:latin typeface="標楷體" pitchFamily="65" charset="-120"/>
            <a:ea typeface="標楷體" pitchFamily="65" charset="-120"/>
          </a:endParaRPr>
        </a:p>
      </dgm:t>
    </dgm:pt>
    <dgm:pt modelId="{E8586BE3-E426-4C93-9D04-4D7593618B43}" type="parTrans" cxnId="{DD7671EF-D91E-4452-857A-81497EE7ECE7}">
      <dgm:prSet/>
      <dgm:spPr/>
      <dgm:t>
        <a:bodyPr/>
        <a:lstStyle/>
        <a:p>
          <a:endParaRPr lang="zh-TW" altLang="en-US"/>
        </a:p>
      </dgm:t>
    </dgm:pt>
    <dgm:pt modelId="{B948D587-2EDF-490D-8D85-2DE5FF867184}" type="sibTrans" cxnId="{DD7671EF-D91E-4452-857A-81497EE7ECE7}">
      <dgm:prSet/>
      <dgm:spPr/>
      <dgm:t>
        <a:bodyPr/>
        <a:lstStyle/>
        <a:p>
          <a:endParaRPr lang="zh-TW" altLang="en-US"/>
        </a:p>
      </dgm:t>
    </dgm:pt>
    <dgm:pt modelId="{AD4BDBF5-8775-49B7-B828-CBF0E48286EE}">
      <dgm:prSet/>
      <dgm:spPr>
        <a:solidFill>
          <a:srgbClr val="CC99FF">
            <a:alpha val="50000"/>
          </a:srgbClr>
        </a:solidFill>
      </dgm:spPr>
      <dgm:t>
        <a:bodyPr/>
        <a:lstStyle/>
        <a:p>
          <a:r>
            <a:rPr lang="zh-TW" altLang="en-US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鼓勵大家踴躍貢獻己見</a:t>
          </a:r>
          <a:endParaRPr lang="zh-TW" altLang="en-US" b="1" dirty="0">
            <a:solidFill>
              <a:srgbClr val="0000FF"/>
            </a:solidFill>
            <a:latin typeface="標楷體" pitchFamily="65" charset="-120"/>
            <a:ea typeface="標楷體" pitchFamily="65" charset="-120"/>
          </a:endParaRPr>
        </a:p>
      </dgm:t>
    </dgm:pt>
    <dgm:pt modelId="{D1912BD7-68DF-47D6-B3BB-875CFD328F1D}" type="parTrans" cxnId="{E1FFCD8E-E9D1-4873-A535-84F09B1A0D76}">
      <dgm:prSet/>
      <dgm:spPr/>
      <dgm:t>
        <a:bodyPr/>
        <a:lstStyle/>
        <a:p>
          <a:endParaRPr lang="zh-TW" altLang="en-US"/>
        </a:p>
      </dgm:t>
    </dgm:pt>
    <dgm:pt modelId="{259F00A6-469C-4AA1-A68C-A5BDF4CD4489}" type="sibTrans" cxnId="{E1FFCD8E-E9D1-4873-A535-84F09B1A0D76}">
      <dgm:prSet/>
      <dgm:spPr/>
      <dgm:t>
        <a:bodyPr/>
        <a:lstStyle/>
        <a:p>
          <a:endParaRPr lang="zh-TW" altLang="en-US"/>
        </a:p>
      </dgm:t>
    </dgm:pt>
    <dgm:pt modelId="{33755745-2453-4D13-8B7D-3B0A9EB2070F}">
      <dgm:prSet phldrT="[文字]"/>
      <dgm:spPr>
        <a:solidFill>
          <a:srgbClr val="FF7131">
            <a:alpha val="49804"/>
          </a:srgbClr>
        </a:solidFill>
      </dgm:spPr>
      <dgm:t>
        <a:bodyPr/>
        <a:lstStyle/>
        <a:p>
          <a:r>
            <a:rPr lang="zh-TW" altLang="en-US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rPr>
            <a:t>集體心得</a:t>
          </a:r>
          <a:endParaRPr lang="en-US" altLang="zh-TW" b="1" dirty="0" smtClean="0">
            <a:solidFill>
              <a:srgbClr val="7030A0"/>
            </a:solidFill>
            <a:latin typeface="標楷體" pitchFamily="65" charset="-120"/>
            <a:ea typeface="標楷體" pitchFamily="65" charset="-120"/>
          </a:endParaRPr>
        </a:p>
        <a:p>
          <a:r>
            <a:rPr lang="zh-TW" altLang="en-US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rPr>
            <a:t>收成與分享</a:t>
          </a:r>
          <a:endParaRPr lang="zh-TW" altLang="en-US" b="1" dirty="0">
            <a:solidFill>
              <a:srgbClr val="7030A0"/>
            </a:solidFill>
            <a:latin typeface="標楷體" pitchFamily="65" charset="-120"/>
            <a:ea typeface="標楷體" pitchFamily="65" charset="-120"/>
          </a:endParaRPr>
        </a:p>
      </dgm:t>
    </dgm:pt>
    <dgm:pt modelId="{D50310E1-13BA-475B-A849-7FAEFBEE33F3}" type="parTrans" cxnId="{10F08E4F-CCEE-4514-AE83-4E7C65BD07FB}">
      <dgm:prSet/>
      <dgm:spPr/>
      <dgm:t>
        <a:bodyPr/>
        <a:lstStyle/>
        <a:p>
          <a:endParaRPr lang="zh-TW" altLang="en-US"/>
        </a:p>
      </dgm:t>
    </dgm:pt>
    <dgm:pt modelId="{22034BF5-220C-40B4-8F39-0616B635C2A6}" type="sibTrans" cxnId="{10F08E4F-CCEE-4514-AE83-4E7C65BD07FB}">
      <dgm:prSet/>
      <dgm:spPr/>
      <dgm:t>
        <a:bodyPr/>
        <a:lstStyle/>
        <a:p>
          <a:endParaRPr lang="zh-TW" altLang="en-US"/>
        </a:p>
      </dgm:t>
    </dgm:pt>
    <dgm:pt modelId="{AAB8AC40-AF86-4B1F-AA00-77B0925980D7}" type="pres">
      <dgm:prSet presAssocID="{20D0BB5C-EB4D-479D-9B27-C5ADBECC8CB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C2361BF-96B2-4C54-AF82-FDB4585AD038}" type="pres">
      <dgm:prSet presAssocID="{20D0BB5C-EB4D-479D-9B27-C5ADBECC8CBD}" presName="radial" presStyleCnt="0">
        <dgm:presLayoutVars>
          <dgm:animLvl val="ctr"/>
        </dgm:presLayoutVars>
      </dgm:prSet>
      <dgm:spPr/>
    </dgm:pt>
    <dgm:pt modelId="{10570831-B2BE-4813-B7A5-241EFE53601D}" type="pres">
      <dgm:prSet presAssocID="{ACAF96D7-F2D5-47E6-A430-DD52CC888D01}" presName="centerShape" presStyleLbl="vennNode1" presStyleIdx="0" presStyleCnt="8" custScaleX="129446" custScaleY="98481" custLinFactNeighborX="2317"/>
      <dgm:spPr/>
      <dgm:t>
        <a:bodyPr/>
        <a:lstStyle/>
        <a:p>
          <a:endParaRPr lang="zh-TW" altLang="en-US"/>
        </a:p>
      </dgm:t>
    </dgm:pt>
    <dgm:pt modelId="{C4E94F14-CC2B-47F3-B192-CFE5D2A0F391}" type="pres">
      <dgm:prSet presAssocID="{51A31751-6CA1-45FB-A8AA-025AAD17EA30}" presName="node" presStyleLbl="vennNode1" presStyleIdx="1" presStyleCnt="8" custScaleX="99933" custScaleY="8676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C178F6-5A0D-46A2-A1C2-E7062854DC68}" type="pres">
      <dgm:prSet presAssocID="{0501BEF3-036A-450B-9363-A577DABAFA18}" presName="node" presStyleLbl="vennNode1" presStyleIdx="2" presStyleCnt="8" custScaleX="123577" custScaleY="10274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B56DA4-D38A-45C2-AAF2-8E18C2100747}" type="pres">
      <dgm:prSet presAssocID="{BD54771C-C825-4ECB-80EA-DCFB1750BF37}" presName="node" presStyleLbl="vennNode1" presStyleIdx="3" presStyleCnt="8" custScaleX="88387" custScaleY="9418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B6831E-1936-4E86-9CB0-DDD2B2A404D2}" type="pres">
      <dgm:prSet presAssocID="{AD4BDBF5-8775-49B7-B828-CBF0E48286EE}" presName="node" presStyleLbl="vennNode1" presStyleIdx="4" presStyleCnt="8" custScaleX="117625" custScaleY="9902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3DD0C9-E859-4C05-804D-58330DDCFD79}" type="pres">
      <dgm:prSet presAssocID="{D15CA270-1DE8-49A2-9F35-F7CF6E28F5B4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A8D858-BBCB-4FA8-BC65-D63B04FBC40E}" type="pres">
      <dgm:prSet presAssocID="{5EA79A24-2DC4-4937-8172-0C6B958DE62B}" presName="node" presStyleLbl="vennNode1" presStyleIdx="6" presStyleCnt="8" custScaleX="125456" custScaleY="11019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AE0A99-4E0A-4AFB-ACDF-C88287DA2C4F}" type="pres">
      <dgm:prSet presAssocID="{33755745-2453-4D13-8B7D-3B0A9EB2070F}" presName="node" presStyleLbl="vennNode1" presStyleIdx="7" presStyleCnt="8" custScaleX="96716" custScaleY="951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ABF9074-D18F-4634-ADE6-9054D1102D4A}" type="presOf" srcId="{AD4BDBF5-8775-49B7-B828-CBF0E48286EE}" destId="{63B6831E-1936-4E86-9CB0-DDD2B2A404D2}" srcOrd="0" destOrd="0" presId="urn:microsoft.com/office/officeart/2005/8/layout/radial3"/>
    <dgm:cxn modelId="{D9755EAB-1F6F-411B-9FF7-B60F74438566}" type="presOf" srcId="{BD54771C-C825-4ECB-80EA-DCFB1750BF37}" destId="{33B56DA4-D38A-45C2-AAF2-8E18C2100747}" srcOrd="0" destOrd="0" presId="urn:microsoft.com/office/officeart/2005/8/layout/radial3"/>
    <dgm:cxn modelId="{DD7671EF-D91E-4452-857A-81497EE7ECE7}" srcId="{ACAF96D7-F2D5-47E6-A430-DD52CC888D01}" destId="{BD54771C-C825-4ECB-80EA-DCFB1750BF37}" srcOrd="2" destOrd="0" parTransId="{E8586BE3-E426-4C93-9D04-4D7593618B43}" sibTransId="{B948D587-2EDF-490D-8D85-2DE5FF867184}"/>
    <dgm:cxn modelId="{22026E3E-134A-496E-B309-B0EDBA9CF660}" type="presOf" srcId="{5EA79A24-2DC4-4937-8172-0C6B958DE62B}" destId="{33A8D858-BBCB-4FA8-BC65-D63B04FBC40E}" srcOrd="0" destOrd="0" presId="urn:microsoft.com/office/officeart/2005/8/layout/radial3"/>
    <dgm:cxn modelId="{47BE0D64-8B16-4446-800A-9BE9E02414CF}" type="presOf" srcId="{D15CA270-1DE8-49A2-9F35-F7CF6E28F5B4}" destId="{D23DD0C9-E859-4C05-804D-58330DDCFD79}" srcOrd="0" destOrd="0" presId="urn:microsoft.com/office/officeart/2005/8/layout/radial3"/>
    <dgm:cxn modelId="{7B445F89-B9F4-4DEE-BB76-5658733B07E9}" srcId="{ACAF96D7-F2D5-47E6-A430-DD52CC888D01}" destId="{0501BEF3-036A-450B-9363-A577DABAFA18}" srcOrd="1" destOrd="0" parTransId="{D9BF8627-350D-41E5-8C27-4B6DEBAF5864}" sibTransId="{C2FADBDF-5EED-44D9-B2DB-6013C1505764}"/>
    <dgm:cxn modelId="{BDE44260-9C6A-4B39-9DBE-26130ABDAFB8}" type="presOf" srcId="{33755745-2453-4D13-8B7D-3B0A9EB2070F}" destId="{98AE0A99-4E0A-4AFB-ACDF-C88287DA2C4F}" srcOrd="0" destOrd="0" presId="urn:microsoft.com/office/officeart/2005/8/layout/radial3"/>
    <dgm:cxn modelId="{D9FCBA79-3BF3-4321-B8A9-0918A9D54F57}" srcId="{ACAF96D7-F2D5-47E6-A430-DD52CC888D01}" destId="{5EA79A24-2DC4-4937-8172-0C6B958DE62B}" srcOrd="5" destOrd="0" parTransId="{147D38FA-F0E8-4CCE-AD59-4060038E9BF5}" sibTransId="{B509E27E-08B4-461C-B428-1C4821515F83}"/>
    <dgm:cxn modelId="{6D5150CE-A0D4-4C66-9F35-E58757D0F90A}" type="presOf" srcId="{0501BEF3-036A-450B-9363-A577DABAFA18}" destId="{68C178F6-5A0D-46A2-A1C2-E7062854DC68}" srcOrd="0" destOrd="0" presId="urn:microsoft.com/office/officeart/2005/8/layout/radial3"/>
    <dgm:cxn modelId="{E55C1C21-ADA6-48B5-9358-91D178A627BF}" type="presOf" srcId="{ACAF96D7-F2D5-47E6-A430-DD52CC888D01}" destId="{10570831-B2BE-4813-B7A5-241EFE53601D}" srcOrd="0" destOrd="0" presId="urn:microsoft.com/office/officeart/2005/8/layout/radial3"/>
    <dgm:cxn modelId="{766DA34F-EF6E-49C8-AA60-E1383E38BAE2}" type="presOf" srcId="{20D0BB5C-EB4D-479D-9B27-C5ADBECC8CBD}" destId="{AAB8AC40-AF86-4B1F-AA00-77B0925980D7}" srcOrd="0" destOrd="0" presId="urn:microsoft.com/office/officeart/2005/8/layout/radial3"/>
    <dgm:cxn modelId="{10F08E4F-CCEE-4514-AE83-4E7C65BD07FB}" srcId="{ACAF96D7-F2D5-47E6-A430-DD52CC888D01}" destId="{33755745-2453-4D13-8B7D-3B0A9EB2070F}" srcOrd="6" destOrd="0" parTransId="{D50310E1-13BA-475B-A849-7FAEFBEE33F3}" sibTransId="{22034BF5-220C-40B4-8F39-0616B635C2A6}"/>
    <dgm:cxn modelId="{E1FFCD8E-E9D1-4873-A535-84F09B1A0D76}" srcId="{ACAF96D7-F2D5-47E6-A430-DD52CC888D01}" destId="{AD4BDBF5-8775-49B7-B828-CBF0E48286EE}" srcOrd="3" destOrd="0" parTransId="{D1912BD7-68DF-47D6-B3BB-875CFD328F1D}" sibTransId="{259F00A6-469C-4AA1-A68C-A5BDF4CD4489}"/>
    <dgm:cxn modelId="{E3DE5892-CB98-470C-A164-14E55A964AA8}" srcId="{ACAF96D7-F2D5-47E6-A430-DD52CC888D01}" destId="{D15CA270-1DE8-49A2-9F35-F7CF6E28F5B4}" srcOrd="4" destOrd="0" parTransId="{2B1C74EC-53B8-4DDC-A036-108DFF0F818E}" sibTransId="{6E741599-6C40-4F2B-AF0F-D2EBB97D8C30}"/>
    <dgm:cxn modelId="{1CECF491-CC70-4AB2-9CCA-C37A95239D7F}" srcId="{20D0BB5C-EB4D-479D-9B27-C5ADBECC8CBD}" destId="{ACAF96D7-F2D5-47E6-A430-DD52CC888D01}" srcOrd="0" destOrd="0" parTransId="{CA47A8FD-F8DC-4361-BA62-0ECA76B84A15}" sibTransId="{5270F08B-F518-438C-8EF5-0A26D9702A5B}"/>
    <dgm:cxn modelId="{F16E15E7-8471-4EC2-8F24-69519DA1F111}" srcId="{ACAF96D7-F2D5-47E6-A430-DD52CC888D01}" destId="{51A31751-6CA1-45FB-A8AA-025AAD17EA30}" srcOrd="0" destOrd="0" parTransId="{58669DF2-0257-4CAA-B0EA-0DC97A5534C5}" sibTransId="{EAAD10E7-38AD-4FA4-B313-6EA0F6D94184}"/>
    <dgm:cxn modelId="{19E6899A-2795-43D0-B727-E2773AA07EA4}" type="presOf" srcId="{51A31751-6CA1-45FB-A8AA-025AAD17EA30}" destId="{C4E94F14-CC2B-47F3-B192-CFE5D2A0F391}" srcOrd="0" destOrd="0" presId="urn:microsoft.com/office/officeart/2005/8/layout/radial3"/>
    <dgm:cxn modelId="{2A31E70D-1845-46E1-B97A-66AC696EB77A}" type="presParOf" srcId="{AAB8AC40-AF86-4B1F-AA00-77B0925980D7}" destId="{0C2361BF-96B2-4C54-AF82-FDB4585AD038}" srcOrd="0" destOrd="0" presId="urn:microsoft.com/office/officeart/2005/8/layout/radial3"/>
    <dgm:cxn modelId="{E9D47DB9-005E-4A49-AA3A-435A3BFCD997}" type="presParOf" srcId="{0C2361BF-96B2-4C54-AF82-FDB4585AD038}" destId="{10570831-B2BE-4813-B7A5-241EFE53601D}" srcOrd="0" destOrd="0" presId="urn:microsoft.com/office/officeart/2005/8/layout/radial3"/>
    <dgm:cxn modelId="{CAF68992-2CA5-4A83-8A08-4A72FBEB7A66}" type="presParOf" srcId="{0C2361BF-96B2-4C54-AF82-FDB4585AD038}" destId="{C4E94F14-CC2B-47F3-B192-CFE5D2A0F391}" srcOrd="1" destOrd="0" presId="urn:microsoft.com/office/officeart/2005/8/layout/radial3"/>
    <dgm:cxn modelId="{65D29712-CC00-461C-A874-C705C1064F0A}" type="presParOf" srcId="{0C2361BF-96B2-4C54-AF82-FDB4585AD038}" destId="{68C178F6-5A0D-46A2-A1C2-E7062854DC68}" srcOrd="2" destOrd="0" presId="urn:microsoft.com/office/officeart/2005/8/layout/radial3"/>
    <dgm:cxn modelId="{B7982F5E-3A81-4B6B-8BE6-4887DBD1A8C6}" type="presParOf" srcId="{0C2361BF-96B2-4C54-AF82-FDB4585AD038}" destId="{33B56DA4-D38A-45C2-AAF2-8E18C2100747}" srcOrd="3" destOrd="0" presId="urn:microsoft.com/office/officeart/2005/8/layout/radial3"/>
    <dgm:cxn modelId="{38F58414-9954-40C8-8B09-F110BD3089A0}" type="presParOf" srcId="{0C2361BF-96B2-4C54-AF82-FDB4585AD038}" destId="{63B6831E-1936-4E86-9CB0-DDD2B2A404D2}" srcOrd="4" destOrd="0" presId="urn:microsoft.com/office/officeart/2005/8/layout/radial3"/>
    <dgm:cxn modelId="{B3B6B27A-5FCC-41A3-94A4-4A5287BAA1CF}" type="presParOf" srcId="{0C2361BF-96B2-4C54-AF82-FDB4585AD038}" destId="{D23DD0C9-E859-4C05-804D-58330DDCFD79}" srcOrd="5" destOrd="0" presId="urn:microsoft.com/office/officeart/2005/8/layout/radial3"/>
    <dgm:cxn modelId="{BF0A491D-4E2E-4D44-9C0A-AA225795C502}" type="presParOf" srcId="{0C2361BF-96B2-4C54-AF82-FDB4585AD038}" destId="{33A8D858-BBCB-4FA8-BC65-D63B04FBC40E}" srcOrd="6" destOrd="0" presId="urn:microsoft.com/office/officeart/2005/8/layout/radial3"/>
    <dgm:cxn modelId="{83196D34-AC90-486A-8DD0-DA2F9849EB9E}" type="presParOf" srcId="{0C2361BF-96B2-4C54-AF82-FDB4585AD038}" destId="{98AE0A99-4E0A-4AFB-ACDF-C88287DA2C4F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460036-82D1-4802-9808-ED98D96C180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5B02560-7091-41FE-80A0-7CD0E0DECE48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第一回合</a:t>
          </a:r>
          <a:endParaRPr lang="en-US" altLang="zh-TW" sz="1800" dirty="0" smtClean="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  <a:p>
          <a:pPr>
            <a:spcAft>
              <a:spcPts val="0"/>
            </a:spcAft>
          </a:pPr>
          <a:r>
            <a:rPr lang="en-US" altLang="zh-TW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25</a:t>
          </a:r>
          <a:r>
            <a:rPr lang="zh-TW" alt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分鐘</a:t>
          </a:r>
          <a:endParaRPr lang="zh-TW" altLang="en-US" sz="1800" dirty="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3CA39279-6A9E-498A-BCA2-12B0319FF681}" type="parTrans" cxnId="{F53AE0FF-E9EC-4F6B-ABC9-2442A0AEA3D5}">
      <dgm:prSet/>
      <dgm:spPr/>
      <dgm:t>
        <a:bodyPr/>
        <a:lstStyle/>
        <a:p>
          <a:endParaRPr lang="zh-TW" altLang="en-US"/>
        </a:p>
      </dgm:t>
    </dgm:pt>
    <dgm:pt modelId="{9AACF6BE-4925-4790-A527-62647A05C6A6}" type="sibTrans" cxnId="{F53AE0FF-E9EC-4F6B-ABC9-2442A0AEA3D5}">
      <dgm:prSet/>
      <dgm:spPr/>
      <dgm:t>
        <a:bodyPr/>
        <a:lstStyle/>
        <a:p>
          <a:endParaRPr lang="zh-TW" altLang="en-US"/>
        </a:p>
      </dgm:t>
    </dgm:pt>
    <dgm:pt modelId="{F21584BC-F989-4033-9F05-970E68004ADB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主軸：探索主題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9A4F48AF-B6AB-4CAB-85C5-84B3CD9DD153}" type="parTrans" cxnId="{E3EB7026-D689-4D1E-9D09-401622306371}">
      <dgm:prSet/>
      <dgm:spPr/>
      <dgm:t>
        <a:bodyPr/>
        <a:lstStyle/>
        <a:p>
          <a:endParaRPr lang="zh-TW" altLang="en-US"/>
        </a:p>
      </dgm:t>
    </dgm:pt>
    <dgm:pt modelId="{98D39D20-A415-48D6-8B92-2151F3B5F625}" type="sibTrans" cxnId="{E3EB7026-D689-4D1E-9D09-401622306371}">
      <dgm:prSet/>
      <dgm:spPr/>
      <dgm:t>
        <a:bodyPr/>
        <a:lstStyle/>
        <a:p>
          <a:endParaRPr lang="zh-TW" altLang="en-US"/>
        </a:p>
      </dgm:t>
    </dgm:pt>
    <dgm:pt modelId="{5AFA3E3B-EA86-4CBB-BE76-B17BDD3FCE00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自我介紹</a:t>
          </a:r>
          <a:r>
            <a:rPr lang="en-US" altLang="zh-TW" dirty="0" smtClean="0">
              <a:latin typeface="標楷體" pitchFamily="65" charset="-120"/>
              <a:ea typeface="標楷體" pitchFamily="65" charset="-120"/>
            </a:rPr>
            <a:t>(2)</a:t>
          </a:r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→說明主題</a:t>
          </a:r>
          <a:r>
            <a:rPr lang="en-US" altLang="zh-TW" dirty="0" smtClean="0">
              <a:latin typeface="標楷體" pitchFamily="65" charset="-120"/>
              <a:ea typeface="標楷體" pitchFamily="65" charset="-120"/>
            </a:rPr>
            <a:t>(3)</a:t>
          </a:r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→提出看法</a:t>
          </a:r>
          <a:r>
            <a:rPr lang="en-US" altLang="zh-TW" dirty="0" smtClean="0">
              <a:latin typeface="標楷體" pitchFamily="65" charset="-120"/>
              <a:ea typeface="標楷體" pitchFamily="65" charset="-120"/>
            </a:rPr>
            <a:t>(10)</a:t>
          </a:r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→補充說明</a:t>
          </a:r>
          <a:r>
            <a:rPr lang="en-US" altLang="zh-TW" dirty="0" smtClean="0">
              <a:latin typeface="標楷體" pitchFamily="65" charset="-120"/>
              <a:ea typeface="標楷體" pitchFamily="65" charset="-120"/>
            </a:rPr>
            <a:t>(5)</a:t>
          </a:r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→桌長確認</a:t>
          </a:r>
          <a:r>
            <a:rPr lang="en-US" altLang="zh-TW" dirty="0" smtClean="0">
              <a:latin typeface="標楷體" pitchFamily="65" charset="-120"/>
              <a:ea typeface="標楷體" pitchFamily="65" charset="-120"/>
            </a:rPr>
            <a:t>(5)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BAEA098B-0405-48EB-A4EE-6AD13E2B558D}" type="parTrans" cxnId="{95BB47FC-8D86-4A6E-B6E7-92E07C66C179}">
      <dgm:prSet/>
      <dgm:spPr/>
      <dgm:t>
        <a:bodyPr/>
        <a:lstStyle/>
        <a:p>
          <a:endParaRPr lang="zh-TW" altLang="en-US"/>
        </a:p>
      </dgm:t>
    </dgm:pt>
    <dgm:pt modelId="{957FD235-392F-4027-AED0-D878ED30A1E7}" type="sibTrans" cxnId="{95BB47FC-8D86-4A6E-B6E7-92E07C66C179}">
      <dgm:prSet/>
      <dgm:spPr/>
      <dgm:t>
        <a:bodyPr/>
        <a:lstStyle/>
        <a:p>
          <a:endParaRPr lang="zh-TW" altLang="en-US"/>
        </a:p>
      </dgm:t>
    </dgm:pt>
    <dgm:pt modelId="{3CBF2121-F8AD-48C0-B0A9-6A729F3333F9}">
      <dgm:prSet phldrT="[文字]" custT="1"/>
      <dgm:spPr/>
      <dgm:t>
        <a:bodyPr/>
        <a:lstStyle/>
        <a:p>
          <a:r>
            <a:rPr lang="zh-TW" alt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第二回合</a:t>
          </a:r>
          <a:endParaRPr lang="en-US" altLang="zh-TW" sz="1800" dirty="0" smtClean="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  <a:p>
          <a:r>
            <a:rPr lang="en-US" altLang="zh-TW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25</a:t>
          </a:r>
          <a:r>
            <a:rPr lang="zh-TW" alt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分鐘</a:t>
          </a:r>
          <a:endParaRPr lang="zh-TW" altLang="en-US" sz="1800" dirty="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7517706A-E18F-4E6F-8F43-588DA29B5DAF}" type="parTrans" cxnId="{2FED65C8-AED9-4164-9DFB-4502F88FE558}">
      <dgm:prSet/>
      <dgm:spPr/>
      <dgm:t>
        <a:bodyPr/>
        <a:lstStyle/>
        <a:p>
          <a:endParaRPr lang="zh-TW" altLang="en-US"/>
        </a:p>
      </dgm:t>
    </dgm:pt>
    <dgm:pt modelId="{76F325FF-6933-4E56-A42E-B73A246D703F}" type="sibTrans" cxnId="{2FED65C8-AED9-4164-9DFB-4502F88FE558}">
      <dgm:prSet/>
      <dgm:spPr/>
      <dgm:t>
        <a:bodyPr/>
        <a:lstStyle/>
        <a:p>
          <a:endParaRPr lang="zh-TW" altLang="en-US"/>
        </a:p>
      </dgm:t>
    </dgm:pt>
    <dgm:pt modelId="{3BEB5ADC-B141-4F91-AA47-9F78CFA074C4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主軸：分析意義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6C374938-C74A-46BE-9DF1-A84DC924A4D3}" type="parTrans" cxnId="{6F7D6892-2FEA-40B3-BAD3-154D55747AB8}">
      <dgm:prSet/>
      <dgm:spPr/>
      <dgm:t>
        <a:bodyPr/>
        <a:lstStyle/>
        <a:p>
          <a:endParaRPr lang="zh-TW" altLang="en-US"/>
        </a:p>
      </dgm:t>
    </dgm:pt>
    <dgm:pt modelId="{40FD6B18-372B-4F5B-9A8E-537CB0937379}" type="sibTrans" cxnId="{6F7D6892-2FEA-40B3-BAD3-154D55747AB8}">
      <dgm:prSet/>
      <dgm:spPr/>
      <dgm:t>
        <a:bodyPr/>
        <a:lstStyle/>
        <a:p>
          <a:endParaRPr lang="zh-TW" altLang="en-US"/>
        </a:p>
      </dgm:t>
    </dgm:pt>
    <dgm:pt modelId="{3956EBE3-69AA-4383-B25B-8FA7F39F7BAE}">
      <dgm:prSet phldrT="[文字]" custT="1"/>
      <dgm:spPr/>
      <dgm:t>
        <a:bodyPr/>
        <a:lstStyle/>
        <a:p>
          <a:r>
            <a:rPr lang="zh-TW" alt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第三回合</a:t>
          </a:r>
          <a:endParaRPr lang="en-US" altLang="zh-TW" sz="1800" dirty="0" smtClean="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  <a:p>
          <a:r>
            <a:rPr lang="en-US" altLang="zh-TW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25</a:t>
          </a:r>
          <a:r>
            <a:rPr lang="zh-TW" alt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分鐘</a:t>
          </a:r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A52B57B7-FB10-4989-9B0E-4C164C9B7184}" type="parTrans" cxnId="{0E804108-FF20-462C-B5DA-8D052DEABDC5}">
      <dgm:prSet/>
      <dgm:spPr/>
      <dgm:t>
        <a:bodyPr/>
        <a:lstStyle/>
        <a:p>
          <a:endParaRPr lang="zh-TW" altLang="en-US"/>
        </a:p>
      </dgm:t>
    </dgm:pt>
    <dgm:pt modelId="{441001C5-725E-4988-B804-CA88826C48A7}" type="sibTrans" cxnId="{0E804108-FF20-462C-B5DA-8D052DEABDC5}">
      <dgm:prSet/>
      <dgm:spPr/>
      <dgm:t>
        <a:bodyPr/>
        <a:lstStyle/>
        <a:p>
          <a:endParaRPr lang="zh-TW" altLang="en-US"/>
        </a:p>
      </dgm:t>
    </dgm:pt>
    <dgm:pt modelId="{62299277-A2C0-4455-A873-EBA58BF740CB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主軸：找到對策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37A39A4C-1DAA-4AFD-81CD-76175BFF79E3}" type="parTrans" cxnId="{568653CE-8BA8-41C3-841A-1220B84A3FC6}">
      <dgm:prSet/>
      <dgm:spPr/>
      <dgm:t>
        <a:bodyPr/>
        <a:lstStyle/>
        <a:p>
          <a:endParaRPr lang="zh-TW" altLang="en-US"/>
        </a:p>
      </dgm:t>
    </dgm:pt>
    <dgm:pt modelId="{A95F656A-27BA-4D81-87F7-AC120BFD952B}" type="sibTrans" cxnId="{568653CE-8BA8-41C3-841A-1220B84A3FC6}">
      <dgm:prSet/>
      <dgm:spPr/>
      <dgm:t>
        <a:bodyPr/>
        <a:lstStyle/>
        <a:p>
          <a:endParaRPr lang="zh-TW" altLang="en-US"/>
        </a:p>
      </dgm:t>
    </dgm:pt>
    <dgm:pt modelId="{23F58059-D6CB-43AD-9698-D6DB1F04D300}">
      <dgm:prSet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自我介紹</a:t>
          </a:r>
          <a:r>
            <a:rPr lang="en-US" altLang="zh-TW" dirty="0" smtClean="0">
              <a:latin typeface="標楷體" pitchFamily="65" charset="-120"/>
              <a:ea typeface="標楷體" pitchFamily="65" charset="-120"/>
            </a:rPr>
            <a:t>(2)</a:t>
          </a:r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→說明第一回合結論</a:t>
          </a:r>
          <a:r>
            <a:rPr lang="en-US" altLang="zh-TW" dirty="0" smtClean="0">
              <a:latin typeface="標楷體" pitchFamily="65" charset="-120"/>
              <a:ea typeface="標楷體" pitchFamily="65" charset="-120"/>
            </a:rPr>
            <a:t>(3)</a:t>
          </a:r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→再深入討論</a:t>
          </a:r>
          <a:r>
            <a:rPr lang="en-US" altLang="zh-TW" dirty="0" smtClean="0">
              <a:latin typeface="標楷體" pitchFamily="65" charset="-120"/>
              <a:ea typeface="標楷體" pitchFamily="65" charset="-120"/>
            </a:rPr>
            <a:t>(10)</a:t>
          </a:r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→補充說明</a:t>
          </a:r>
          <a:r>
            <a:rPr lang="en-US" altLang="zh-TW" dirty="0" smtClean="0">
              <a:latin typeface="標楷體" pitchFamily="65" charset="-120"/>
              <a:ea typeface="標楷體" pitchFamily="65" charset="-120"/>
            </a:rPr>
            <a:t>(5)</a:t>
          </a:r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→桌長確認</a:t>
          </a:r>
          <a:r>
            <a:rPr lang="en-US" altLang="zh-TW" dirty="0" smtClean="0">
              <a:latin typeface="標楷體" pitchFamily="65" charset="-120"/>
              <a:ea typeface="標楷體" pitchFamily="65" charset="-120"/>
            </a:rPr>
            <a:t>(5)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F4E128EF-685D-4750-98B8-0649980340C2}" type="parTrans" cxnId="{779C0F77-9050-43C0-86AA-68221D6E1462}">
      <dgm:prSet/>
      <dgm:spPr/>
      <dgm:t>
        <a:bodyPr/>
        <a:lstStyle/>
        <a:p>
          <a:endParaRPr lang="zh-TW" altLang="en-US"/>
        </a:p>
      </dgm:t>
    </dgm:pt>
    <dgm:pt modelId="{A1FEBDBE-AB25-4F41-9EBF-F786B8C3E399}" type="sibTrans" cxnId="{779C0F77-9050-43C0-86AA-68221D6E1462}">
      <dgm:prSet/>
      <dgm:spPr/>
      <dgm:t>
        <a:bodyPr/>
        <a:lstStyle/>
        <a:p>
          <a:endParaRPr lang="zh-TW" altLang="en-US"/>
        </a:p>
      </dgm:t>
    </dgm:pt>
    <dgm:pt modelId="{0FEF3117-141A-499C-909E-4F4AF3145A9F}">
      <dgm:prSet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自我介紹</a:t>
          </a:r>
          <a:r>
            <a:rPr lang="en-US" altLang="zh-TW" dirty="0" smtClean="0">
              <a:latin typeface="標楷體" pitchFamily="65" charset="-120"/>
              <a:ea typeface="標楷體" pitchFamily="65" charset="-120"/>
            </a:rPr>
            <a:t>(2)</a:t>
          </a:r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→說明第二回合結論</a:t>
          </a:r>
          <a:r>
            <a:rPr lang="en-US" altLang="zh-TW" dirty="0" smtClean="0">
              <a:latin typeface="標楷體" pitchFamily="65" charset="-120"/>
              <a:ea typeface="標楷體" pitchFamily="65" charset="-120"/>
            </a:rPr>
            <a:t>(3)</a:t>
          </a:r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→再深入討論</a:t>
          </a:r>
          <a:r>
            <a:rPr lang="en-US" altLang="zh-TW" dirty="0" smtClean="0">
              <a:latin typeface="標楷體" pitchFamily="65" charset="-120"/>
              <a:ea typeface="標楷體" pitchFamily="65" charset="-120"/>
            </a:rPr>
            <a:t>(10)</a:t>
          </a:r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→補充說明</a:t>
          </a:r>
          <a:r>
            <a:rPr lang="en-US" altLang="zh-TW" dirty="0" smtClean="0">
              <a:latin typeface="標楷體" pitchFamily="65" charset="-120"/>
              <a:ea typeface="標楷體" pitchFamily="65" charset="-120"/>
            </a:rPr>
            <a:t>(5)</a:t>
          </a:r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→桌長確認</a:t>
          </a:r>
          <a:r>
            <a:rPr lang="en-US" altLang="zh-TW" dirty="0" smtClean="0">
              <a:latin typeface="標楷體" pitchFamily="65" charset="-120"/>
              <a:ea typeface="標楷體" pitchFamily="65" charset="-120"/>
            </a:rPr>
            <a:t>(5)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4A73178B-9C36-44E3-B3BC-C0F470D369D0}" type="parTrans" cxnId="{10CF0870-C5E1-4FEE-971E-D540A0207C0E}">
      <dgm:prSet/>
      <dgm:spPr/>
      <dgm:t>
        <a:bodyPr/>
        <a:lstStyle/>
        <a:p>
          <a:endParaRPr lang="zh-TW" altLang="en-US"/>
        </a:p>
      </dgm:t>
    </dgm:pt>
    <dgm:pt modelId="{47078DD8-B6F7-4EA8-9F46-FAF5AE1394E9}" type="sibTrans" cxnId="{10CF0870-C5E1-4FEE-971E-D540A0207C0E}">
      <dgm:prSet/>
      <dgm:spPr/>
      <dgm:t>
        <a:bodyPr/>
        <a:lstStyle/>
        <a:p>
          <a:endParaRPr lang="zh-TW" altLang="en-US"/>
        </a:p>
      </dgm:t>
    </dgm:pt>
    <dgm:pt modelId="{E591959D-0AD9-431F-83B3-EFADEE944089}">
      <dgm:prSet phldrT="[文字]" custT="1"/>
      <dgm:spPr/>
      <dgm:t>
        <a:bodyPr/>
        <a:lstStyle/>
        <a:p>
          <a:r>
            <a:rPr lang="zh-TW" alt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成果分享</a:t>
          </a:r>
          <a:endParaRPr lang="en-US" altLang="zh-TW" sz="1800" dirty="0" smtClean="0">
            <a:solidFill>
              <a:schemeClr val="tx1">
                <a:lumMod val="95000"/>
                <a:lumOff val="5000"/>
              </a:schemeClr>
            </a:solidFill>
            <a:latin typeface="標楷體" pitchFamily="65" charset="-120"/>
            <a:ea typeface="標楷體" pitchFamily="65" charset="-120"/>
          </a:endParaRPr>
        </a:p>
        <a:p>
          <a:r>
            <a:rPr lang="en-US" altLang="zh-TW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30</a:t>
          </a:r>
          <a:r>
            <a:rPr lang="zh-TW" alt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rPr>
            <a:t>分鐘</a:t>
          </a:r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FCF7F9E0-4AF1-46B4-9002-E6950DDAFAF8}" type="parTrans" cxnId="{F9673CC5-F0B8-4C99-8CA0-64C607EE9DD2}">
      <dgm:prSet/>
      <dgm:spPr/>
      <dgm:t>
        <a:bodyPr/>
        <a:lstStyle/>
        <a:p>
          <a:endParaRPr lang="zh-TW" altLang="en-US"/>
        </a:p>
      </dgm:t>
    </dgm:pt>
    <dgm:pt modelId="{AE54DC8E-11A7-40A1-B9CE-842382296141}" type="sibTrans" cxnId="{F9673CC5-F0B8-4C99-8CA0-64C607EE9DD2}">
      <dgm:prSet/>
      <dgm:spPr/>
      <dgm:t>
        <a:bodyPr/>
        <a:lstStyle/>
        <a:p>
          <a:endParaRPr lang="zh-TW" altLang="en-US"/>
        </a:p>
      </dgm:t>
    </dgm:pt>
    <dgm:pt modelId="{02099A79-286E-4F0B-8E86-78356E40AA4B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主軸：分享、回饋與內化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40E3C092-88D5-4573-B2BD-965ACA6010E8}" type="parTrans" cxnId="{F29B4B0D-0A2B-4D9A-855C-2EA62226F9BC}">
      <dgm:prSet/>
      <dgm:spPr/>
      <dgm:t>
        <a:bodyPr/>
        <a:lstStyle/>
        <a:p>
          <a:endParaRPr lang="zh-TW" altLang="en-US"/>
        </a:p>
      </dgm:t>
    </dgm:pt>
    <dgm:pt modelId="{BA70CF99-3D7F-4A6F-B527-790A7A7E6F78}" type="sibTrans" cxnId="{F29B4B0D-0A2B-4D9A-855C-2EA62226F9BC}">
      <dgm:prSet/>
      <dgm:spPr/>
      <dgm:t>
        <a:bodyPr/>
        <a:lstStyle/>
        <a:p>
          <a:endParaRPr lang="zh-TW" altLang="en-US"/>
        </a:p>
      </dgm:t>
    </dgm:pt>
    <dgm:pt modelId="{9F195660-7916-4CA7-AFA7-878D2433C5D4}">
      <dgm:prSet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桌長帶領第三回合桌員和海報，報告重要共識</a:t>
          </a:r>
          <a:r>
            <a:rPr lang="en-US" altLang="zh-TW" dirty="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每桌</a:t>
          </a:r>
          <a:r>
            <a:rPr lang="en-US" altLang="zh-TW" dirty="0" smtClean="0">
              <a:latin typeface="標楷體" pitchFamily="65" charset="-120"/>
              <a:ea typeface="標楷體" pitchFamily="65" charset="-120"/>
            </a:rPr>
            <a:t>5</a:t>
          </a:r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分鐘</a:t>
          </a:r>
          <a:r>
            <a:rPr lang="en-US" altLang="zh-TW" dirty="0" smtClean="0">
              <a:latin typeface="標楷體" pitchFamily="65" charset="-120"/>
              <a:ea typeface="標楷體" pitchFamily="65" charset="-120"/>
            </a:rPr>
            <a:t>)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9E54101A-3843-40BC-8050-4AE3354CD8C5}" type="parTrans" cxnId="{D3D02985-04F5-4273-B95D-B41D486E3A16}">
      <dgm:prSet/>
      <dgm:spPr/>
      <dgm:t>
        <a:bodyPr/>
        <a:lstStyle/>
        <a:p>
          <a:endParaRPr lang="zh-TW" altLang="en-US"/>
        </a:p>
      </dgm:t>
    </dgm:pt>
    <dgm:pt modelId="{5FA524C2-345F-4153-A882-66C3FC392311}" type="sibTrans" cxnId="{D3D02985-04F5-4273-B95D-B41D486E3A16}">
      <dgm:prSet/>
      <dgm:spPr/>
      <dgm:t>
        <a:bodyPr/>
        <a:lstStyle/>
        <a:p>
          <a:endParaRPr lang="zh-TW" altLang="en-US"/>
        </a:p>
      </dgm:t>
    </dgm:pt>
    <dgm:pt modelId="{6E82246E-FB76-4510-806A-0A27096F2B74}" type="pres">
      <dgm:prSet presAssocID="{8B460036-82D1-4802-9808-ED98D96C180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D03C8B2-C3F9-44E6-B88D-BDCBC9EBC036}" type="pres">
      <dgm:prSet presAssocID="{95B02560-7091-41FE-80A0-7CD0E0DECE48}" presName="composite" presStyleCnt="0"/>
      <dgm:spPr/>
    </dgm:pt>
    <dgm:pt modelId="{C2922569-18C7-4DF3-886E-05C2015AC5E9}" type="pres">
      <dgm:prSet presAssocID="{95B02560-7091-41FE-80A0-7CD0E0DECE4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2B5BE1-DA2D-4B51-9EC4-E947E3A7407E}" type="pres">
      <dgm:prSet presAssocID="{95B02560-7091-41FE-80A0-7CD0E0DECE4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C4A37F-2B2C-4862-8857-0AE151384F8B}" type="pres">
      <dgm:prSet presAssocID="{9AACF6BE-4925-4790-A527-62647A05C6A6}" presName="sp" presStyleCnt="0"/>
      <dgm:spPr/>
    </dgm:pt>
    <dgm:pt modelId="{FCF42B4C-4F6F-4DB7-AB9E-350C8030DACD}" type="pres">
      <dgm:prSet presAssocID="{3CBF2121-F8AD-48C0-B0A9-6A729F3333F9}" presName="composite" presStyleCnt="0"/>
      <dgm:spPr/>
    </dgm:pt>
    <dgm:pt modelId="{CA327F10-B89C-487F-BA92-0090BA223035}" type="pres">
      <dgm:prSet presAssocID="{3CBF2121-F8AD-48C0-B0A9-6A729F3333F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038B405-CF35-4472-9188-2A38E9159F45}" type="pres">
      <dgm:prSet presAssocID="{3CBF2121-F8AD-48C0-B0A9-6A729F3333F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137F0F-1554-432C-92E1-19A7F9A8BB56}" type="pres">
      <dgm:prSet presAssocID="{76F325FF-6933-4E56-A42E-B73A246D703F}" presName="sp" presStyleCnt="0"/>
      <dgm:spPr/>
    </dgm:pt>
    <dgm:pt modelId="{55652C56-F9E1-4807-A744-FE7BA33275D7}" type="pres">
      <dgm:prSet presAssocID="{3956EBE3-69AA-4383-B25B-8FA7F39F7BAE}" presName="composite" presStyleCnt="0"/>
      <dgm:spPr/>
    </dgm:pt>
    <dgm:pt modelId="{73469D1B-5BF9-4A67-9471-5515ED7F9822}" type="pres">
      <dgm:prSet presAssocID="{3956EBE3-69AA-4383-B25B-8FA7F39F7BA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A8D59B5-6B20-46D1-920C-6F2E77F86E5E}" type="pres">
      <dgm:prSet presAssocID="{3956EBE3-69AA-4383-B25B-8FA7F39F7BA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B4936C-B4C1-4970-BD83-DCF4BC8D59FE}" type="pres">
      <dgm:prSet presAssocID="{441001C5-725E-4988-B804-CA88826C48A7}" presName="sp" presStyleCnt="0"/>
      <dgm:spPr/>
    </dgm:pt>
    <dgm:pt modelId="{199D5289-C0A5-4C4F-A32A-AB7FBB03E9AF}" type="pres">
      <dgm:prSet presAssocID="{E591959D-0AD9-431F-83B3-EFADEE944089}" presName="composite" presStyleCnt="0"/>
      <dgm:spPr/>
    </dgm:pt>
    <dgm:pt modelId="{A0BCCA3A-F49B-436F-909C-D37D994BA5DC}" type="pres">
      <dgm:prSet presAssocID="{E591959D-0AD9-431F-83B3-EFADEE94408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EEAE4D-3DEE-47A0-92E9-BAE0F058F3AD}" type="pres">
      <dgm:prSet presAssocID="{E591959D-0AD9-431F-83B3-EFADEE944089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9673CC5-F0B8-4C99-8CA0-64C607EE9DD2}" srcId="{8B460036-82D1-4802-9808-ED98D96C1803}" destId="{E591959D-0AD9-431F-83B3-EFADEE944089}" srcOrd="3" destOrd="0" parTransId="{FCF7F9E0-4AF1-46B4-9002-E6950DDAFAF8}" sibTransId="{AE54DC8E-11A7-40A1-B9CE-842382296141}"/>
    <dgm:cxn modelId="{8F86BBAC-26B3-4072-ACA1-2781C772E437}" type="presOf" srcId="{5AFA3E3B-EA86-4CBB-BE76-B17BDD3FCE00}" destId="{AE2B5BE1-DA2D-4B51-9EC4-E947E3A7407E}" srcOrd="0" destOrd="1" presId="urn:microsoft.com/office/officeart/2005/8/layout/chevron2"/>
    <dgm:cxn modelId="{4978DFAB-03CE-408C-A3AC-75429AC4D7DD}" type="presOf" srcId="{0FEF3117-141A-499C-909E-4F4AF3145A9F}" destId="{DA8D59B5-6B20-46D1-920C-6F2E77F86E5E}" srcOrd="0" destOrd="1" presId="urn:microsoft.com/office/officeart/2005/8/layout/chevron2"/>
    <dgm:cxn modelId="{4ECD13C2-C3CE-492B-B330-B5396296FAF7}" type="presOf" srcId="{23F58059-D6CB-43AD-9698-D6DB1F04D300}" destId="{F038B405-CF35-4472-9188-2A38E9159F45}" srcOrd="0" destOrd="1" presId="urn:microsoft.com/office/officeart/2005/8/layout/chevron2"/>
    <dgm:cxn modelId="{F29B4B0D-0A2B-4D9A-855C-2EA62226F9BC}" srcId="{E591959D-0AD9-431F-83B3-EFADEE944089}" destId="{02099A79-286E-4F0B-8E86-78356E40AA4B}" srcOrd="0" destOrd="0" parTransId="{40E3C092-88D5-4573-B2BD-965ACA6010E8}" sibTransId="{BA70CF99-3D7F-4A6F-B527-790A7A7E6F78}"/>
    <dgm:cxn modelId="{95BB47FC-8D86-4A6E-B6E7-92E07C66C179}" srcId="{95B02560-7091-41FE-80A0-7CD0E0DECE48}" destId="{5AFA3E3B-EA86-4CBB-BE76-B17BDD3FCE00}" srcOrd="1" destOrd="0" parTransId="{BAEA098B-0405-48EB-A4EE-6AD13E2B558D}" sibTransId="{957FD235-392F-4027-AED0-D878ED30A1E7}"/>
    <dgm:cxn modelId="{2FED65C8-AED9-4164-9DFB-4502F88FE558}" srcId="{8B460036-82D1-4802-9808-ED98D96C1803}" destId="{3CBF2121-F8AD-48C0-B0A9-6A729F3333F9}" srcOrd="1" destOrd="0" parTransId="{7517706A-E18F-4E6F-8F43-588DA29B5DAF}" sibTransId="{76F325FF-6933-4E56-A42E-B73A246D703F}"/>
    <dgm:cxn modelId="{D3D02985-04F5-4273-B95D-B41D486E3A16}" srcId="{E591959D-0AD9-431F-83B3-EFADEE944089}" destId="{9F195660-7916-4CA7-AFA7-878D2433C5D4}" srcOrd="1" destOrd="0" parTransId="{9E54101A-3843-40BC-8050-4AE3354CD8C5}" sibTransId="{5FA524C2-345F-4153-A882-66C3FC392311}"/>
    <dgm:cxn modelId="{E3EB7026-D689-4D1E-9D09-401622306371}" srcId="{95B02560-7091-41FE-80A0-7CD0E0DECE48}" destId="{F21584BC-F989-4033-9F05-970E68004ADB}" srcOrd="0" destOrd="0" parTransId="{9A4F48AF-B6AB-4CAB-85C5-84B3CD9DD153}" sibTransId="{98D39D20-A415-48D6-8B92-2151F3B5F625}"/>
    <dgm:cxn modelId="{F53AE0FF-E9EC-4F6B-ABC9-2442A0AEA3D5}" srcId="{8B460036-82D1-4802-9808-ED98D96C1803}" destId="{95B02560-7091-41FE-80A0-7CD0E0DECE48}" srcOrd="0" destOrd="0" parTransId="{3CA39279-6A9E-498A-BCA2-12B0319FF681}" sibTransId="{9AACF6BE-4925-4790-A527-62647A05C6A6}"/>
    <dgm:cxn modelId="{1AE1BF5C-9E37-4545-9E7A-0345BC234A28}" type="presOf" srcId="{02099A79-286E-4F0B-8E86-78356E40AA4B}" destId="{B3EEAE4D-3DEE-47A0-92E9-BAE0F058F3AD}" srcOrd="0" destOrd="0" presId="urn:microsoft.com/office/officeart/2005/8/layout/chevron2"/>
    <dgm:cxn modelId="{568653CE-8BA8-41C3-841A-1220B84A3FC6}" srcId="{3956EBE3-69AA-4383-B25B-8FA7F39F7BAE}" destId="{62299277-A2C0-4455-A873-EBA58BF740CB}" srcOrd="0" destOrd="0" parTransId="{37A39A4C-1DAA-4AFD-81CD-76175BFF79E3}" sibTransId="{A95F656A-27BA-4D81-87F7-AC120BFD952B}"/>
    <dgm:cxn modelId="{779C0F77-9050-43C0-86AA-68221D6E1462}" srcId="{3CBF2121-F8AD-48C0-B0A9-6A729F3333F9}" destId="{23F58059-D6CB-43AD-9698-D6DB1F04D300}" srcOrd="1" destOrd="0" parTransId="{F4E128EF-685D-4750-98B8-0649980340C2}" sibTransId="{A1FEBDBE-AB25-4F41-9EBF-F786B8C3E399}"/>
    <dgm:cxn modelId="{0E804108-FF20-462C-B5DA-8D052DEABDC5}" srcId="{8B460036-82D1-4802-9808-ED98D96C1803}" destId="{3956EBE3-69AA-4383-B25B-8FA7F39F7BAE}" srcOrd="2" destOrd="0" parTransId="{A52B57B7-FB10-4989-9B0E-4C164C9B7184}" sibTransId="{441001C5-725E-4988-B804-CA88826C48A7}"/>
    <dgm:cxn modelId="{48128A45-7D92-405B-8290-89DB34A6F4E6}" type="presOf" srcId="{9F195660-7916-4CA7-AFA7-878D2433C5D4}" destId="{B3EEAE4D-3DEE-47A0-92E9-BAE0F058F3AD}" srcOrd="0" destOrd="1" presId="urn:microsoft.com/office/officeart/2005/8/layout/chevron2"/>
    <dgm:cxn modelId="{10CF0870-C5E1-4FEE-971E-D540A0207C0E}" srcId="{3956EBE3-69AA-4383-B25B-8FA7F39F7BAE}" destId="{0FEF3117-141A-499C-909E-4F4AF3145A9F}" srcOrd="1" destOrd="0" parTransId="{4A73178B-9C36-44E3-B3BC-C0F470D369D0}" sibTransId="{47078DD8-B6F7-4EA8-9F46-FAF5AE1394E9}"/>
    <dgm:cxn modelId="{6F7D6892-2FEA-40B3-BAD3-154D55747AB8}" srcId="{3CBF2121-F8AD-48C0-B0A9-6A729F3333F9}" destId="{3BEB5ADC-B141-4F91-AA47-9F78CFA074C4}" srcOrd="0" destOrd="0" parTransId="{6C374938-C74A-46BE-9DF1-A84DC924A4D3}" sibTransId="{40FD6B18-372B-4F5B-9A8E-537CB0937379}"/>
    <dgm:cxn modelId="{006B77DC-92E0-43C4-BC78-ADF86CA5AA4C}" type="presOf" srcId="{62299277-A2C0-4455-A873-EBA58BF740CB}" destId="{DA8D59B5-6B20-46D1-920C-6F2E77F86E5E}" srcOrd="0" destOrd="0" presId="urn:microsoft.com/office/officeart/2005/8/layout/chevron2"/>
    <dgm:cxn modelId="{C599B410-AE7D-40CE-AF4C-F6CD4E311732}" type="presOf" srcId="{3BEB5ADC-B141-4F91-AA47-9F78CFA074C4}" destId="{F038B405-CF35-4472-9188-2A38E9159F45}" srcOrd="0" destOrd="0" presId="urn:microsoft.com/office/officeart/2005/8/layout/chevron2"/>
    <dgm:cxn modelId="{01D9DC4E-CC1E-4A17-83B1-DFA26B9BD9D4}" type="presOf" srcId="{F21584BC-F989-4033-9F05-970E68004ADB}" destId="{AE2B5BE1-DA2D-4B51-9EC4-E947E3A7407E}" srcOrd="0" destOrd="0" presId="urn:microsoft.com/office/officeart/2005/8/layout/chevron2"/>
    <dgm:cxn modelId="{93FF47C6-49AE-4C8C-8E2F-64F2951B50B6}" type="presOf" srcId="{E591959D-0AD9-431F-83B3-EFADEE944089}" destId="{A0BCCA3A-F49B-436F-909C-D37D994BA5DC}" srcOrd="0" destOrd="0" presId="urn:microsoft.com/office/officeart/2005/8/layout/chevron2"/>
    <dgm:cxn modelId="{6EDD4B06-0FA7-48CD-9AC5-57ECEF147F39}" type="presOf" srcId="{3956EBE3-69AA-4383-B25B-8FA7F39F7BAE}" destId="{73469D1B-5BF9-4A67-9471-5515ED7F9822}" srcOrd="0" destOrd="0" presId="urn:microsoft.com/office/officeart/2005/8/layout/chevron2"/>
    <dgm:cxn modelId="{BF0AB9AC-26B0-413F-87F7-B2CCB88C720D}" type="presOf" srcId="{8B460036-82D1-4802-9808-ED98D96C1803}" destId="{6E82246E-FB76-4510-806A-0A27096F2B74}" srcOrd="0" destOrd="0" presId="urn:microsoft.com/office/officeart/2005/8/layout/chevron2"/>
    <dgm:cxn modelId="{67743D2C-E523-464C-9A48-25EE4EC5AA49}" type="presOf" srcId="{3CBF2121-F8AD-48C0-B0A9-6A729F3333F9}" destId="{CA327F10-B89C-487F-BA92-0090BA223035}" srcOrd="0" destOrd="0" presId="urn:microsoft.com/office/officeart/2005/8/layout/chevron2"/>
    <dgm:cxn modelId="{E6ED2ECB-93DC-478F-BF4E-B50F827A9FCE}" type="presOf" srcId="{95B02560-7091-41FE-80A0-7CD0E0DECE48}" destId="{C2922569-18C7-4DF3-886E-05C2015AC5E9}" srcOrd="0" destOrd="0" presId="urn:microsoft.com/office/officeart/2005/8/layout/chevron2"/>
    <dgm:cxn modelId="{CC75D428-C3E9-46A9-8D2D-456711B0955B}" type="presParOf" srcId="{6E82246E-FB76-4510-806A-0A27096F2B74}" destId="{AD03C8B2-C3F9-44E6-B88D-BDCBC9EBC036}" srcOrd="0" destOrd="0" presId="urn:microsoft.com/office/officeart/2005/8/layout/chevron2"/>
    <dgm:cxn modelId="{95C3C7FF-C3E4-4213-8FE0-C319977E2615}" type="presParOf" srcId="{AD03C8B2-C3F9-44E6-B88D-BDCBC9EBC036}" destId="{C2922569-18C7-4DF3-886E-05C2015AC5E9}" srcOrd="0" destOrd="0" presId="urn:microsoft.com/office/officeart/2005/8/layout/chevron2"/>
    <dgm:cxn modelId="{7D96331C-FA33-4FD7-9338-8D51846F55F4}" type="presParOf" srcId="{AD03C8B2-C3F9-44E6-B88D-BDCBC9EBC036}" destId="{AE2B5BE1-DA2D-4B51-9EC4-E947E3A7407E}" srcOrd="1" destOrd="0" presId="urn:microsoft.com/office/officeart/2005/8/layout/chevron2"/>
    <dgm:cxn modelId="{49A4E4C6-CEBA-42EF-86B0-BACEA34F8716}" type="presParOf" srcId="{6E82246E-FB76-4510-806A-0A27096F2B74}" destId="{A4C4A37F-2B2C-4862-8857-0AE151384F8B}" srcOrd="1" destOrd="0" presId="urn:microsoft.com/office/officeart/2005/8/layout/chevron2"/>
    <dgm:cxn modelId="{F56A59D4-F6BB-4BE3-8686-6E36AC6B5CBA}" type="presParOf" srcId="{6E82246E-FB76-4510-806A-0A27096F2B74}" destId="{FCF42B4C-4F6F-4DB7-AB9E-350C8030DACD}" srcOrd="2" destOrd="0" presId="urn:microsoft.com/office/officeart/2005/8/layout/chevron2"/>
    <dgm:cxn modelId="{91A81715-EB45-497A-B2EA-2E1B227B97D2}" type="presParOf" srcId="{FCF42B4C-4F6F-4DB7-AB9E-350C8030DACD}" destId="{CA327F10-B89C-487F-BA92-0090BA223035}" srcOrd="0" destOrd="0" presId="urn:microsoft.com/office/officeart/2005/8/layout/chevron2"/>
    <dgm:cxn modelId="{2AEC3537-D4FA-48A5-9D1F-FF3473C0ECC7}" type="presParOf" srcId="{FCF42B4C-4F6F-4DB7-AB9E-350C8030DACD}" destId="{F038B405-CF35-4472-9188-2A38E9159F45}" srcOrd="1" destOrd="0" presId="urn:microsoft.com/office/officeart/2005/8/layout/chevron2"/>
    <dgm:cxn modelId="{52D5BC79-8B95-4A87-AB0E-241D070AF911}" type="presParOf" srcId="{6E82246E-FB76-4510-806A-0A27096F2B74}" destId="{B4137F0F-1554-432C-92E1-19A7F9A8BB56}" srcOrd="3" destOrd="0" presId="urn:microsoft.com/office/officeart/2005/8/layout/chevron2"/>
    <dgm:cxn modelId="{D57E76D0-694E-482F-9649-A374B5E71965}" type="presParOf" srcId="{6E82246E-FB76-4510-806A-0A27096F2B74}" destId="{55652C56-F9E1-4807-A744-FE7BA33275D7}" srcOrd="4" destOrd="0" presId="urn:microsoft.com/office/officeart/2005/8/layout/chevron2"/>
    <dgm:cxn modelId="{C1D594A1-32AB-4571-B4CA-EEF812CAF9BE}" type="presParOf" srcId="{55652C56-F9E1-4807-A744-FE7BA33275D7}" destId="{73469D1B-5BF9-4A67-9471-5515ED7F9822}" srcOrd="0" destOrd="0" presId="urn:microsoft.com/office/officeart/2005/8/layout/chevron2"/>
    <dgm:cxn modelId="{3356FF3B-6E52-48BE-8D5D-9A58A304D8A3}" type="presParOf" srcId="{55652C56-F9E1-4807-A744-FE7BA33275D7}" destId="{DA8D59B5-6B20-46D1-920C-6F2E77F86E5E}" srcOrd="1" destOrd="0" presId="urn:microsoft.com/office/officeart/2005/8/layout/chevron2"/>
    <dgm:cxn modelId="{F2B1A738-0B52-489F-A362-84E194BFA337}" type="presParOf" srcId="{6E82246E-FB76-4510-806A-0A27096F2B74}" destId="{3CB4936C-B4C1-4970-BD83-DCF4BC8D59FE}" srcOrd="5" destOrd="0" presId="urn:microsoft.com/office/officeart/2005/8/layout/chevron2"/>
    <dgm:cxn modelId="{7D338C9C-4DF3-46A6-921F-76872FCEECB0}" type="presParOf" srcId="{6E82246E-FB76-4510-806A-0A27096F2B74}" destId="{199D5289-C0A5-4C4F-A32A-AB7FBB03E9AF}" srcOrd="6" destOrd="0" presId="urn:microsoft.com/office/officeart/2005/8/layout/chevron2"/>
    <dgm:cxn modelId="{C2123ED1-B5B9-4124-B27D-8784AE89BAE9}" type="presParOf" srcId="{199D5289-C0A5-4C4F-A32A-AB7FBB03E9AF}" destId="{A0BCCA3A-F49B-436F-909C-D37D994BA5DC}" srcOrd="0" destOrd="0" presId="urn:microsoft.com/office/officeart/2005/8/layout/chevron2"/>
    <dgm:cxn modelId="{B6957BE2-349F-4BFE-AC3A-8EE0B9189152}" type="presParOf" srcId="{199D5289-C0A5-4C4F-A32A-AB7FBB03E9AF}" destId="{B3EEAE4D-3DEE-47A0-92E9-BAE0F058F3A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2D6EEC-A262-429C-A5EE-47063874771A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CA38022-0BC5-47A2-AF4A-38BF99298C30}">
      <dgm:prSet phldrT="[文字]" custT="1"/>
      <dgm:spPr/>
      <dgm:t>
        <a:bodyPr/>
        <a:lstStyle/>
        <a:p>
          <a:pPr algn="just"/>
          <a:r>
            <a:rPr lang="en-US" altLang="zh-TW" sz="20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rPr>
            <a:t>1</a:t>
          </a:r>
          <a:r>
            <a:rPr lang="zh-TW" altLang="en-US" sz="20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rPr>
            <a:t>願景與目標</a:t>
          </a:r>
          <a:r>
            <a:rPr lang="en-US" altLang="zh-TW" sz="20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20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rPr>
            <a:t>遠、中、近</a:t>
          </a:r>
          <a:r>
            <a:rPr lang="en-US" altLang="zh-TW" sz="20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rPr>
            <a:t>)</a:t>
          </a:r>
          <a:endParaRPr lang="zh-TW" altLang="en-US" sz="2000" dirty="0">
            <a:solidFill>
              <a:srgbClr val="7030A0"/>
            </a:solidFill>
            <a:latin typeface="標楷體" pitchFamily="65" charset="-120"/>
            <a:ea typeface="標楷體" pitchFamily="65" charset="-120"/>
          </a:endParaRPr>
        </a:p>
      </dgm:t>
    </dgm:pt>
    <dgm:pt modelId="{6A1003F7-A93E-46B9-9C0E-B45EF39618FC}" type="parTrans" cxnId="{778CE8D2-7A14-4314-8616-B05E7E2BBBA0}">
      <dgm:prSet/>
      <dgm:spPr/>
      <dgm:t>
        <a:bodyPr/>
        <a:lstStyle/>
        <a:p>
          <a:endParaRPr lang="zh-TW" altLang="en-US"/>
        </a:p>
      </dgm:t>
    </dgm:pt>
    <dgm:pt modelId="{F49EC7BA-4CCC-4FC9-BD58-A860DF03942C}" type="sibTrans" cxnId="{778CE8D2-7A14-4314-8616-B05E7E2BBBA0}">
      <dgm:prSet/>
      <dgm:spPr/>
      <dgm:t>
        <a:bodyPr/>
        <a:lstStyle/>
        <a:p>
          <a:endParaRPr lang="zh-TW" altLang="en-US"/>
        </a:p>
      </dgm:t>
    </dgm:pt>
    <dgm:pt modelId="{F79E3E9A-1993-4393-94ED-B590B318560F}">
      <dgm:prSet phldrT="[文字]" custT="1"/>
      <dgm:spPr/>
      <dgm:t>
        <a:bodyPr/>
        <a:lstStyle/>
        <a:p>
          <a:pPr algn="just"/>
          <a:r>
            <a:rPr lang="en-US" altLang="zh-TW" sz="20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rPr>
            <a:t>2</a:t>
          </a:r>
          <a:r>
            <a:rPr lang="zh-TW" altLang="en-US" sz="20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rPr>
            <a:t>現況問題點與機會點</a:t>
          </a:r>
          <a:endParaRPr lang="zh-TW" altLang="en-US" sz="2000" dirty="0">
            <a:solidFill>
              <a:srgbClr val="7030A0"/>
            </a:solidFill>
            <a:latin typeface="標楷體" pitchFamily="65" charset="-120"/>
            <a:ea typeface="標楷體" pitchFamily="65" charset="-120"/>
          </a:endParaRPr>
        </a:p>
      </dgm:t>
    </dgm:pt>
    <dgm:pt modelId="{B392295B-D4D7-46D2-BC62-0D47AE962DBE}" type="parTrans" cxnId="{6DC08718-6572-4BD9-8565-510D20142C57}">
      <dgm:prSet/>
      <dgm:spPr/>
      <dgm:t>
        <a:bodyPr/>
        <a:lstStyle/>
        <a:p>
          <a:endParaRPr lang="zh-TW" altLang="en-US"/>
        </a:p>
      </dgm:t>
    </dgm:pt>
    <dgm:pt modelId="{FABF1D95-F951-432B-ABF6-6C23FD87FE0F}" type="sibTrans" cxnId="{6DC08718-6572-4BD9-8565-510D20142C57}">
      <dgm:prSet/>
      <dgm:spPr/>
      <dgm:t>
        <a:bodyPr/>
        <a:lstStyle/>
        <a:p>
          <a:endParaRPr lang="zh-TW" altLang="en-US"/>
        </a:p>
      </dgm:t>
    </dgm:pt>
    <dgm:pt modelId="{6DDF8AB6-BEDF-44A2-9408-A8FAEC337854}">
      <dgm:prSet phldrT="[文字]" custT="1"/>
      <dgm:spPr/>
      <dgm:t>
        <a:bodyPr/>
        <a:lstStyle/>
        <a:p>
          <a:pPr algn="just"/>
          <a:r>
            <a:rPr lang="en-US" altLang="zh-TW" sz="20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rPr>
            <a:t>3</a:t>
          </a:r>
          <a:r>
            <a:rPr lang="zh-TW" altLang="en-US" sz="20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rPr>
            <a:t>解決問題的步驟、策略與方法</a:t>
          </a:r>
          <a:endParaRPr lang="zh-TW" altLang="en-US" sz="2000" dirty="0">
            <a:solidFill>
              <a:srgbClr val="7030A0"/>
            </a:solidFill>
            <a:latin typeface="標楷體" pitchFamily="65" charset="-120"/>
            <a:ea typeface="標楷體" pitchFamily="65" charset="-120"/>
          </a:endParaRPr>
        </a:p>
      </dgm:t>
    </dgm:pt>
    <dgm:pt modelId="{A888861E-13E0-4635-A7DA-5B89EEFB0DD7}" type="parTrans" cxnId="{AFD8FC4F-8DAF-4B3C-8C2D-2AFE1B61EFD1}">
      <dgm:prSet/>
      <dgm:spPr/>
      <dgm:t>
        <a:bodyPr/>
        <a:lstStyle/>
        <a:p>
          <a:endParaRPr lang="zh-TW" altLang="en-US"/>
        </a:p>
      </dgm:t>
    </dgm:pt>
    <dgm:pt modelId="{06B5723C-CCE7-4CEF-8125-90A4A6AB349F}" type="sibTrans" cxnId="{AFD8FC4F-8DAF-4B3C-8C2D-2AFE1B61EFD1}">
      <dgm:prSet/>
      <dgm:spPr/>
      <dgm:t>
        <a:bodyPr/>
        <a:lstStyle/>
        <a:p>
          <a:endParaRPr lang="zh-TW" altLang="en-US"/>
        </a:p>
      </dgm:t>
    </dgm:pt>
    <dgm:pt modelId="{2F4B4AC3-605D-4135-A732-8452F05EC62D}">
      <dgm:prSet phldrT="[文字]" custT="1"/>
      <dgm:spPr/>
      <dgm:t>
        <a:bodyPr/>
        <a:lstStyle/>
        <a:p>
          <a:pPr algn="just"/>
          <a:r>
            <a:rPr lang="en-US" altLang="zh-TW" sz="20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rPr>
            <a:t>4</a:t>
          </a:r>
          <a:r>
            <a:rPr lang="zh-TW" altLang="en-US" sz="20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rPr>
            <a:t>具體可行的計畫構想</a:t>
          </a:r>
          <a:endParaRPr lang="zh-TW" altLang="en-US" sz="2000" dirty="0">
            <a:solidFill>
              <a:srgbClr val="7030A0"/>
            </a:solidFill>
            <a:latin typeface="標楷體" pitchFamily="65" charset="-120"/>
            <a:ea typeface="標楷體" pitchFamily="65" charset="-120"/>
          </a:endParaRPr>
        </a:p>
      </dgm:t>
    </dgm:pt>
    <dgm:pt modelId="{D99A6F04-7CD0-497A-ADF1-23D1480978B5}" type="parTrans" cxnId="{0A24BB02-9FBF-46BF-BC21-336AAD9EA795}">
      <dgm:prSet/>
      <dgm:spPr/>
      <dgm:t>
        <a:bodyPr/>
        <a:lstStyle/>
        <a:p>
          <a:endParaRPr lang="zh-TW" altLang="en-US"/>
        </a:p>
      </dgm:t>
    </dgm:pt>
    <dgm:pt modelId="{0F6B4E72-E24F-42DE-9AC6-506AF32B9CB3}" type="sibTrans" cxnId="{0A24BB02-9FBF-46BF-BC21-336AAD9EA795}">
      <dgm:prSet/>
      <dgm:spPr/>
      <dgm:t>
        <a:bodyPr/>
        <a:lstStyle/>
        <a:p>
          <a:endParaRPr lang="zh-TW" altLang="en-US"/>
        </a:p>
      </dgm:t>
    </dgm:pt>
    <dgm:pt modelId="{DC8711B9-88D3-434F-BBA1-08120823FC4A}">
      <dgm:prSet phldrT="[文字]" custT="1"/>
      <dgm:spPr/>
      <dgm:t>
        <a:bodyPr/>
        <a:lstStyle/>
        <a:p>
          <a:pPr algn="just"/>
          <a:r>
            <a:rPr lang="en-US" altLang="zh-TW" sz="20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rPr>
            <a:t>5</a:t>
          </a:r>
          <a:r>
            <a:rPr lang="zh-TW" altLang="en-US" sz="20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rPr>
            <a:t>結論與共識</a:t>
          </a:r>
          <a:endParaRPr lang="zh-TW" altLang="en-US" sz="2000" dirty="0">
            <a:solidFill>
              <a:srgbClr val="7030A0"/>
            </a:solidFill>
            <a:latin typeface="標楷體" pitchFamily="65" charset="-120"/>
            <a:ea typeface="標楷體" pitchFamily="65" charset="-120"/>
          </a:endParaRPr>
        </a:p>
      </dgm:t>
    </dgm:pt>
    <dgm:pt modelId="{97F1DD7A-C21B-4E6E-B794-D9AE9F0EEB27}" type="parTrans" cxnId="{B89C6506-DB37-4812-B40E-D945E51EE38D}">
      <dgm:prSet/>
      <dgm:spPr/>
      <dgm:t>
        <a:bodyPr/>
        <a:lstStyle/>
        <a:p>
          <a:endParaRPr lang="zh-TW" altLang="en-US"/>
        </a:p>
      </dgm:t>
    </dgm:pt>
    <dgm:pt modelId="{F81EF87A-0DDC-4A06-8299-7AAA5D4F34D4}" type="sibTrans" cxnId="{B89C6506-DB37-4812-B40E-D945E51EE38D}">
      <dgm:prSet/>
      <dgm:spPr/>
      <dgm:t>
        <a:bodyPr/>
        <a:lstStyle/>
        <a:p>
          <a:endParaRPr lang="zh-TW" altLang="en-US"/>
        </a:p>
      </dgm:t>
    </dgm:pt>
    <dgm:pt modelId="{922CF5DC-DBE3-4387-AC87-9F43335A5FEA}" type="pres">
      <dgm:prSet presAssocID="{B12D6EEC-A262-429C-A5EE-47063874771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D33BDDB-5A87-41EB-8792-CCF38C27C92C}" type="pres">
      <dgm:prSet presAssocID="{9CA38022-0BC5-47A2-AF4A-38BF99298C3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85C18E-7DE8-42F6-ADBA-CDDD9F47492B}" type="pres">
      <dgm:prSet presAssocID="{9CA38022-0BC5-47A2-AF4A-38BF99298C30}" presName="spNode" presStyleCnt="0"/>
      <dgm:spPr/>
    </dgm:pt>
    <dgm:pt modelId="{1D8BB51E-51C5-466F-A993-A309794A56BE}" type="pres">
      <dgm:prSet presAssocID="{F49EC7BA-4CCC-4FC9-BD58-A860DF03942C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AFA80568-5362-4696-B211-A43A2BE21B1B}" type="pres">
      <dgm:prSet presAssocID="{F79E3E9A-1993-4393-94ED-B590B318560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F15E79C-5F82-41D8-931D-94C281B5AFA8}" type="pres">
      <dgm:prSet presAssocID="{F79E3E9A-1993-4393-94ED-B590B318560F}" presName="spNode" presStyleCnt="0"/>
      <dgm:spPr/>
    </dgm:pt>
    <dgm:pt modelId="{D2DF0DB0-14EA-43C1-9126-A8247FF758FF}" type="pres">
      <dgm:prSet presAssocID="{FABF1D95-F951-432B-ABF6-6C23FD87FE0F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0973CDE0-36BD-4C09-9CAB-8463050A4DC5}" type="pres">
      <dgm:prSet presAssocID="{6DDF8AB6-BEDF-44A2-9408-A8FAEC33785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2BC8F8-F3A4-4801-A2E0-B4545CE62232}" type="pres">
      <dgm:prSet presAssocID="{6DDF8AB6-BEDF-44A2-9408-A8FAEC337854}" presName="spNode" presStyleCnt="0"/>
      <dgm:spPr/>
    </dgm:pt>
    <dgm:pt modelId="{32DB67F1-67D5-487E-80D6-D95846D390EE}" type="pres">
      <dgm:prSet presAssocID="{06B5723C-CCE7-4CEF-8125-90A4A6AB349F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0E4CC51F-F400-4531-9AC5-AE42385B90E5}" type="pres">
      <dgm:prSet presAssocID="{2F4B4AC3-605D-4135-A732-8452F05EC62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56DFF4-0884-4279-9552-C553951D7465}" type="pres">
      <dgm:prSet presAssocID="{2F4B4AC3-605D-4135-A732-8452F05EC62D}" presName="spNode" presStyleCnt="0"/>
      <dgm:spPr/>
    </dgm:pt>
    <dgm:pt modelId="{650E12E6-22AB-4996-A17A-03E57C7D7C5F}" type="pres">
      <dgm:prSet presAssocID="{0F6B4E72-E24F-42DE-9AC6-506AF32B9CB3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E09FFE8C-3B27-44A4-A37A-21E6526876B2}" type="pres">
      <dgm:prSet presAssocID="{DC8711B9-88D3-434F-BBA1-08120823FC4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716323-CB4E-47CA-ADA9-FCC1109A9534}" type="pres">
      <dgm:prSet presAssocID="{DC8711B9-88D3-434F-BBA1-08120823FC4A}" presName="spNode" presStyleCnt="0"/>
      <dgm:spPr/>
    </dgm:pt>
    <dgm:pt modelId="{46BACAD2-B59F-4DAA-93CE-EFEE66207FC5}" type="pres">
      <dgm:prSet presAssocID="{F81EF87A-0DDC-4A06-8299-7AAA5D4F34D4}" presName="sibTrans" presStyleLbl="sibTrans1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77D1B68A-0692-431D-ADE4-E65F9333049C}" type="presOf" srcId="{9CA38022-0BC5-47A2-AF4A-38BF99298C30}" destId="{BD33BDDB-5A87-41EB-8792-CCF38C27C92C}" srcOrd="0" destOrd="0" presId="urn:microsoft.com/office/officeart/2005/8/layout/cycle5"/>
    <dgm:cxn modelId="{33D7F708-A268-441D-83D5-CFAB6E47F830}" type="presOf" srcId="{2F4B4AC3-605D-4135-A732-8452F05EC62D}" destId="{0E4CC51F-F400-4531-9AC5-AE42385B90E5}" srcOrd="0" destOrd="0" presId="urn:microsoft.com/office/officeart/2005/8/layout/cycle5"/>
    <dgm:cxn modelId="{8C41E11E-4B15-4BE0-B7BF-C61B8A388A53}" type="presOf" srcId="{0F6B4E72-E24F-42DE-9AC6-506AF32B9CB3}" destId="{650E12E6-22AB-4996-A17A-03E57C7D7C5F}" srcOrd="0" destOrd="0" presId="urn:microsoft.com/office/officeart/2005/8/layout/cycle5"/>
    <dgm:cxn modelId="{92896668-4D20-4B84-9644-CF1C45211220}" type="presOf" srcId="{06B5723C-CCE7-4CEF-8125-90A4A6AB349F}" destId="{32DB67F1-67D5-487E-80D6-D95846D390EE}" srcOrd="0" destOrd="0" presId="urn:microsoft.com/office/officeart/2005/8/layout/cycle5"/>
    <dgm:cxn modelId="{2B487A0E-A817-4E2C-8696-EC147105FD4D}" type="presOf" srcId="{FABF1D95-F951-432B-ABF6-6C23FD87FE0F}" destId="{D2DF0DB0-14EA-43C1-9126-A8247FF758FF}" srcOrd="0" destOrd="0" presId="urn:microsoft.com/office/officeart/2005/8/layout/cycle5"/>
    <dgm:cxn modelId="{9CA6D400-1527-4E5F-BCC1-51297CE66E85}" type="presOf" srcId="{DC8711B9-88D3-434F-BBA1-08120823FC4A}" destId="{E09FFE8C-3B27-44A4-A37A-21E6526876B2}" srcOrd="0" destOrd="0" presId="urn:microsoft.com/office/officeart/2005/8/layout/cycle5"/>
    <dgm:cxn modelId="{6D473144-D0B1-4B63-80FC-DAF64D7FBF29}" type="presOf" srcId="{F49EC7BA-4CCC-4FC9-BD58-A860DF03942C}" destId="{1D8BB51E-51C5-466F-A993-A309794A56BE}" srcOrd="0" destOrd="0" presId="urn:microsoft.com/office/officeart/2005/8/layout/cycle5"/>
    <dgm:cxn modelId="{AFD8FC4F-8DAF-4B3C-8C2D-2AFE1B61EFD1}" srcId="{B12D6EEC-A262-429C-A5EE-47063874771A}" destId="{6DDF8AB6-BEDF-44A2-9408-A8FAEC337854}" srcOrd="2" destOrd="0" parTransId="{A888861E-13E0-4635-A7DA-5B89EEFB0DD7}" sibTransId="{06B5723C-CCE7-4CEF-8125-90A4A6AB349F}"/>
    <dgm:cxn modelId="{B89C6506-DB37-4812-B40E-D945E51EE38D}" srcId="{B12D6EEC-A262-429C-A5EE-47063874771A}" destId="{DC8711B9-88D3-434F-BBA1-08120823FC4A}" srcOrd="4" destOrd="0" parTransId="{97F1DD7A-C21B-4E6E-B794-D9AE9F0EEB27}" sibTransId="{F81EF87A-0DDC-4A06-8299-7AAA5D4F34D4}"/>
    <dgm:cxn modelId="{4B5E09BC-CD3C-4A4F-8251-7C92673B4382}" type="presOf" srcId="{F79E3E9A-1993-4393-94ED-B590B318560F}" destId="{AFA80568-5362-4696-B211-A43A2BE21B1B}" srcOrd="0" destOrd="0" presId="urn:microsoft.com/office/officeart/2005/8/layout/cycle5"/>
    <dgm:cxn modelId="{7646D17F-A75D-4913-9C18-BA7D01B9B90F}" type="presOf" srcId="{B12D6EEC-A262-429C-A5EE-47063874771A}" destId="{922CF5DC-DBE3-4387-AC87-9F43335A5FEA}" srcOrd="0" destOrd="0" presId="urn:microsoft.com/office/officeart/2005/8/layout/cycle5"/>
    <dgm:cxn modelId="{29BEB80E-7A3F-4F0C-AD9D-7823DF308735}" type="presOf" srcId="{F81EF87A-0DDC-4A06-8299-7AAA5D4F34D4}" destId="{46BACAD2-B59F-4DAA-93CE-EFEE66207FC5}" srcOrd="0" destOrd="0" presId="urn:microsoft.com/office/officeart/2005/8/layout/cycle5"/>
    <dgm:cxn modelId="{0A24BB02-9FBF-46BF-BC21-336AAD9EA795}" srcId="{B12D6EEC-A262-429C-A5EE-47063874771A}" destId="{2F4B4AC3-605D-4135-A732-8452F05EC62D}" srcOrd="3" destOrd="0" parTransId="{D99A6F04-7CD0-497A-ADF1-23D1480978B5}" sibTransId="{0F6B4E72-E24F-42DE-9AC6-506AF32B9CB3}"/>
    <dgm:cxn modelId="{6DC08718-6572-4BD9-8565-510D20142C57}" srcId="{B12D6EEC-A262-429C-A5EE-47063874771A}" destId="{F79E3E9A-1993-4393-94ED-B590B318560F}" srcOrd="1" destOrd="0" parTransId="{B392295B-D4D7-46D2-BC62-0D47AE962DBE}" sibTransId="{FABF1D95-F951-432B-ABF6-6C23FD87FE0F}"/>
    <dgm:cxn modelId="{C7408C42-561F-4B19-B680-A1EF7C8895F5}" type="presOf" srcId="{6DDF8AB6-BEDF-44A2-9408-A8FAEC337854}" destId="{0973CDE0-36BD-4C09-9CAB-8463050A4DC5}" srcOrd="0" destOrd="0" presId="urn:microsoft.com/office/officeart/2005/8/layout/cycle5"/>
    <dgm:cxn modelId="{778CE8D2-7A14-4314-8616-B05E7E2BBBA0}" srcId="{B12D6EEC-A262-429C-A5EE-47063874771A}" destId="{9CA38022-0BC5-47A2-AF4A-38BF99298C30}" srcOrd="0" destOrd="0" parTransId="{6A1003F7-A93E-46B9-9C0E-B45EF39618FC}" sibTransId="{F49EC7BA-4CCC-4FC9-BD58-A860DF03942C}"/>
    <dgm:cxn modelId="{C477332B-CD94-4E03-BFFC-6FE2BB731E89}" type="presParOf" srcId="{922CF5DC-DBE3-4387-AC87-9F43335A5FEA}" destId="{BD33BDDB-5A87-41EB-8792-CCF38C27C92C}" srcOrd="0" destOrd="0" presId="urn:microsoft.com/office/officeart/2005/8/layout/cycle5"/>
    <dgm:cxn modelId="{7FB91B7E-9278-4D90-92FE-91C359610611}" type="presParOf" srcId="{922CF5DC-DBE3-4387-AC87-9F43335A5FEA}" destId="{B785C18E-7DE8-42F6-ADBA-CDDD9F47492B}" srcOrd="1" destOrd="0" presId="urn:microsoft.com/office/officeart/2005/8/layout/cycle5"/>
    <dgm:cxn modelId="{A0EF13C8-F2D9-42C6-9203-035312B5843C}" type="presParOf" srcId="{922CF5DC-DBE3-4387-AC87-9F43335A5FEA}" destId="{1D8BB51E-51C5-466F-A993-A309794A56BE}" srcOrd="2" destOrd="0" presId="urn:microsoft.com/office/officeart/2005/8/layout/cycle5"/>
    <dgm:cxn modelId="{58A01B77-9F24-46C9-9B7A-96DC304B8445}" type="presParOf" srcId="{922CF5DC-DBE3-4387-AC87-9F43335A5FEA}" destId="{AFA80568-5362-4696-B211-A43A2BE21B1B}" srcOrd="3" destOrd="0" presId="urn:microsoft.com/office/officeart/2005/8/layout/cycle5"/>
    <dgm:cxn modelId="{A5AC5302-73BE-41B2-8926-0DA6BA68D57D}" type="presParOf" srcId="{922CF5DC-DBE3-4387-AC87-9F43335A5FEA}" destId="{5F15E79C-5F82-41D8-931D-94C281B5AFA8}" srcOrd="4" destOrd="0" presId="urn:microsoft.com/office/officeart/2005/8/layout/cycle5"/>
    <dgm:cxn modelId="{83101691-CC8A-4D5B-96FB-F086375B6760}" type="presParOf" srcId="{922CF5DC-DBE3-4387-AC87-9F43335A5FEA}" destId="{D2DF0DB0-14EA-43C1-9126-A8247FF758FF}" srcOrd="5" destOrd="0" presId="urn:microsoft.com/office/officeart/2005/8/layout/cycle5"/>
    <dgm:cxn modelId="{353908B0-1340-40B1-848C-E2957AB895A5}" type="presParOf" srcId="{922CF5DC-DBE3-4387-AC87-9F43335A5FEA}" destId="{0973CDE0-36BD-4C09-9CAB-8463050A4DC5}" srcOrd="6" destOrd="0" presId="urn:microsoft.com/office/officeart/2005/8/layout/cycle5"/>
    <dgm:cxn modelId="{9B9290B3-FBF1-455C-85C1-F17B1B1FD011}" type="presParOf" srcId="{922CF5DC-DBE3-4387-AC87-9F43335A5FEA}" destId="{122BC8F8-F3A4-4801-A2E0-B4545CE62232}" srcOrd="7" destOrd="0" presId="urn:microsoft.com/office/officeart/2005/8/layout/cycle5"/>
    <dgm:cxn modelId="{1C47A61F-D183-4B5D-B971-F7E4B5D24372}" type="presParOf" srcId="{922CF5DC-DBE3-4387-AC87-9F43335A5FEA}" destId="{32DB67F1-67D5-487E-80D6-D95846D390EE}" srcOrd="8" destOrd="0" presId="urn:microsoft.com/office/officeart/2005/8/layout/cycle5"/>
    <dgm:cxn modelId="{8ED305B4-2CC9-4DA9-9F39-0614D370B079}" type="presParOf" srcId="{922CF5DC-DBE3-4387-AC87-9F43335A5FEA}" destId="{0E4CC51F-F400-4531-9AC5-AE42385B90E5}" srcOrd="9" destOrd="0" presId="urn:microsoft.com/office/officeart/2005/8/layout/cycle5"/>
    <dgm:cxn modelId="{28865E5E-1345-4979-A3D0-44CA1B11DB43}" type="presParOf" srcId="{922CF5DC-DBE3-4387-AC87-9F43335A5FEA}" destId="{8956DFF4-0884-4279-9552-C553951D7465}" srcOrd="10" destOrd="0" presId="urn:microsoft.com/office/officeart/2005/8/layout/cycle5"/>
    <dgm:cxn modelId="{C13FD82B-F17B-426E-BB59-CAD4A2000C41}" type="presParOf" srcId="{922CF5DC-DBE3-4387-AC87-9F43335A5FEA}" destId="{650E12E6-22AB-4996-A17A-03E57C7D7C5F}" srcOrd="11" destOrd="0" presId="urn:microsoft.com/office/officeart/2005/8/layout/cycle5"/>
    <dgm:cxn modelId="{D6BCE00C-11EE-4D10-85F1-EC574FE677EB}" type="presParOf" srcId="{922CF5DC-DBE3-4387-AC87-9F43335A5FEA}" destId="{E09FFE8C-3B27-44A4-A37A-21E6526876B2}" srcOrd="12" destOrd="0" presId="urn:microsoft.com/office/officeart/2005/8/layout/cycle5"/>
    <dgm:cxn modelId="{AB648D44-D5CA-44C6-890C-6C5D10BF2728}" type="presParOf" srcId="{922CF5DC-DBE3-4387-AC87-9F43335A5FEA}" destId="{6B716323-CB4E-47CA-ADA9-FCC1109A9534}" srcOrd="13" destOrd="0" presId="urn:microsoft.com/office/officeart/2005/8/layout/cycle5"/>
    <dgm:cxn modelId="{8F1A8CEA-C86C-4BAA-81B0-C5FC98354FB9}" type="presParOf" srcId="{922CF5DC-DBE3-4387-AC87-9F43335A5FEA}" destId="{46BACAD2-B59F-4DAA-93CE-EFEE66207FC5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D2F280-F025-4A0F-873F-3DB4729045A7}" type="doc">
      <dgm:prSet loTypeId="urn:microsoft.com/office/officeart/2011/layout/Tab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53183F72-D01E-46FF-88AC-F2F57591C0FA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rPr>
            <a:t>主持人</a:t>
          </a:r>
          <a:endParaRPr lang="zh-TW" altLang="en-US" sz="3200" b="1" dirty="0">
            <a:solidFill>
              <a:srgbClr val="00B050"/>
            </a:solidFill>
            <a:latin typeface="標楷體" pitchFamily="65" charset="-120"/>
            <a:ea typeface="標楷體" pitchFamily="65" charset="-120"/>
          </a:endParaRPr>
        </a:p>
      </dgm:t>
    </dgm:pt>
    <dgm:pt modelId="{0C992AA4-1A8F-47DD-A3C3-6EC789A4C3A0}" type="parTrans" cxnId="{DB6F5EC1-28D9-4BD9-A299-347202993319}">
      <dgm:prSet/>
      <dgm:spPr/>
      <dgm:t>
        <a:bodyPr/>
        <a:lstStyle/>
        <a:p>
          <a:endParaRPr lang="zh-TW" altLang="en-US" sz="3200"/>
        </a:p>
      </dgm:t>
    </dgm:pt>
    <dgm:pt modelId="{E6FD678D-68CF-4C13-82CC-9EC06A4D3014}" type="sibTrans" cxnId="{DB6F5EC1-28D9-4BD9-A299-347202993319}">
      <dgm:prSet/>
      <dgm:spPr/>
      <dgm:t>
        <a:bodyPr/>
        <a:lstStyle/>
        <a:p>
          <a:endParaRPr lang="zh-TW" altLang="en-US" sz="3200"/>
        </a:p>
      </dgm:t>
    </dgm:pt>
    <dgm:pt modelId="{413D4174-E8DE-4AF3-83D5-FE250062F99B}">
      <dgm:prSet phldrT="[文字]" custT="1"/>
      <dgm:spPr/>
      <dgm:t>
        <a:bodyPr/>
        <a:lstStyle/>
        <a:p>
          <a:r>
            <a:rPr lang="zh-TW" altLang="en-US" sz="3200" dirty="0" smtClean="0">
              <a:latin typeface="標楷體" pitchFamily="65" charset="-120"/>
              <a:ea typeface="標楷體" pitchFamily="65" charset="-120"/>
            </a:rPr>
            <a:t>開場說明、掌控活動進行時間、結語與帶領對話</a:t>
          </a:r>
          <a:endParaRPr lang="zh-TW" altLang="en-US" sz="3200" dirty="0">
            <a:latin typeface="標楷體" pitchFamily="65" charset="-120"/>
            <a:ea typeface="標楷體" pitchFamily="65" charset="-120"/>
          </a:endParaRPr>
        </a:p>
      </dgm:t>
    </dgm:pt>
    <dgm:pt modelId="{494B834B-C986-427B-B0FE-8B5BB6C41B41}" type="parTrans" cxnId="{D1F0B63D-C04B-4573-BF8B-E765521B9CD3}">
      <dgm:prSet/>
      <dgm:spPr/>
      <dgm:t>
        <a:bodyPr/>
        <a:lstStyle/>
        <a:p>
          <a:endParaRPr lang="zh-TW" altLang="en-US" sz="3200"/>
        </a:p>
      </dgm:t>
    </dgm:pt>
    <dgm:pt modelId="{36CFB406-91E0-4DAA-9748-D0D95E4EB60B}" type="sibTrans" cxnId="{D1F0B63D-C04B-4573-BF8B-E765521B9CD3}">
      <dgm:prSet/>
      <dgm:spPr/>
      <dgm:t>
        <a:bodyPr/>
        <a:lstStyle/>
        <a:p>
          <a:endParaRPr lang="zh-TW" altLang="en-US" sz="3200"/>
        </a:p>
      </dgm:t>
    </dgm:pt>
    <dgm:pt modelId="{5D8E5AED-9143-47DC-A18C-E2FA62CB27B0}">
      <dgm:prSet phldrT="[文字]" custT="1"/>
      <dgm:spPr/>
      <dgm:t>
        <a:bodyPr/>
        <a:lstStyle/>
        <a:p>
          <a:pPr algn="ctr"/>
          <a:r>
            <a:rPr lang="zh-TW" altLang="en-US" sz="3200" b="1" dirty="0" smtClean="0">
              <a:solidFill>
                <a:srgbClr val="000099"/>
              </a:solidFill>
              <a:latin typeface="標楷體" pitchFamily="65" charset="-120"/>
              <a:ea typeface="標楷體" pitchFamily="65" charset="-120"/>
            </a:rPr>
            <a:t>桌長</a:t>
          </a:r>
          <a:endParaRPr lang="zh-TW" altLang="en-US" sz="3200" dirty="0">
            <a:latin typeface="標楷體" pitchFamily="65" charset="-120"/>
            <a:ea typeface="標楷體" pitchFamily="65" charset="-120"/>
          </a:endParaRPr>
        </a:p>
      </dgm:t>
    </dgm:pt>
    <dgm:pt modelId="{BAAF6148-27CB-4E38-AB56-5DDEA2E71DA9}" type="parTrans" cxnId="{10A585F6-6F50-430F-874B-2DAFE13B2E5B}">
      <dgm:prSet/>
      <dgm:spPr/>
      <dgm:t>
        <a:bodyPr/>
        <a:lstStyle/>
        <a:p>
          <a:endParaRPr lang="zh-TW" altLang="en-US" sz="3200"/>
        </a:p>
      </dgm:t>
    </dgm:pt>
    <dgm:pt modelId="{44D429FD-0732-4B93-A527-AA659ACE479C}" type="sibTrans" cxnId="{10A585F6-6F50-430F-874B-2DAFE13B2E5B}">
      <dgm:prSet/>
      <dgm:spPr/>
      <dgm:t>
        <a:bodyPr/>
        <a:lstStyle/>
        <a:p>
          <a:endParaRPr lang="zh-TW" altLang="en-US" sz="3200"/>
        </a:p>
      </dgm:t>
    </dgm:pt>
    <dgm:pt modelId="{1A1BE634-3733-45CA-A074-A883D202F6A0}">
      <dgm:prSet phldrT="[文字]" custT="1"/>
      <dgm:spPr/>
      <dgm:t>
        <a:bodyPr/>
        <a:lstStyle/>
        <a:p>
          <a:r>
            <a:rPr lang="zh-TW" altLang="en-US" sz="3200" dirty="0" smtClean="0">
              <a:latin typeface="標楷體" pitchFamily="65" charset="-120"/>
              <a:ea typeface="標楷體" pitchFamily="65" charset="-120"/>
            </a:rPr>
            <a:t>引導分組對話、綜整分組具體結論</a:t>
          </a:r>
          <a:endParaRPr lang="zh-TW" altLang="en-US" sz="3200" dirty="0">
            <a:latin typeface="標楷體" pitchFamily="65" charset="-120"/>
            <a:ea typeface="標楷體" pitchFamily="65" charset="-120"/>
          </a:endParaRPr>
        </a:p>
      </dgm:t>
    </dgm:pt>
    <dgm:pt modelId="{5D6BF5EE-9533-4D54-8D98-31FDF93EA577}" type="parTrans" cxnId="{54D0E76A-2727-441F-ABB6-C31B418E8D8D}">
      <dgm:prSet/>
      <dgm:spPr/>
      <dgm:t>
        <a:bodyPr/>
        <a:lstStyle/>
        <a:p>
          <a:endParaRPr lang="zh-TW" altLang="en-US" sz="3200"/>
        </a:p>
      </dgm:t>
    </dgm:pt>
    <dgm:pt modelId="{AC9B324E-A465-4615-A922-2BA7C32D9396}" type="sibTrans" cxnId="{54D0E76A-2727-441F-ABB6-C31B418E8D8D}">
      <dgm:prSet/>
      <dgm:spPr/>
      <dgm:t>
        <a:bodyPr/>
        <a:lstStyle/>
        <a:p>
          <a:endParaRPr lang="zh-TW" altLang="en-US" sz="3200"/>
        </a:p>
      </dgm:t>
    </dgm:pt>
    <dgm:pt modelId="{67E3CBB2-3BC0-42B2-8857-49CE26FF6E2B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rPr>
            <a:t>副桌長</a:t>
          </a:r>
          <a:endParaRPr lang="zh-TW" altLang="en-US" sz="3200" dirty="0">
            <a:solidFill>
              <a:srgbClr val="7030A0"/>
            </a:solidFill>
            <a:latin typeface="標楷體" pitchFamily="65" charset="-120"/>
            <a:ea typeface="標楷體" pitchFamily="65" charset="-120"/>
          </a:endParaRPr>
        </a:p>
      </dgm:t>
    </dgm:pt>
    <dgm:pt modelId="{93A080C2-04D6-42DB-8A72-CCCCE49FD997}" type="parTrans" cxnId="{7C738A71-9C83-472E-BBC4-0DB90212EA42}">
      <dgm:prSet/>
      <dgm:spPr/>
      <dgm:t>
        <a:bodyPr/>
        <a:lstStyle/>
        <a:p>
          <a:endParaRPr lang="zh-TW" altLang="en-US" sz="3200"/>
        </a:p>
      </dgm:t>
    </dgm:pt>
    <dgm:pt modelId="{21E8335D-1ED5-4C85-BB20-0D3B4F5F59F9}" type="sibTrans" cxnId="{7C738A71-9C83-472E-BBC4-0DB90212EA42}">
      <dgm:prSet/>
      <dgm:spPr/>
      <dgm:t>
        <a:bodyPr/>
        <a:lstStyle/>
        <a:p>
          <a:endParaRPr lang="zh-TW" altLang="en-US" sz="3200"/>
        </a:p>
      </dgm:t>
    </dgm:pt>
    <dgm:pt modelId="{5703DC89-0FF2-41C7-9712-7849315AF14E}">
      <dgm:prSet phldrT="[文字]" custT="1"/>
      <dgm:spPr/>
      <dgm:t>
        <a:bodyPr/>
        <a:lstStyle/>
        <a:p>
          <a:r>
            <a:rPr lang="zh-TW" altLang="en-US" sz="3200" dirty="0" smtClean="0">
              <a:latin typeface="標楷體" pitchFamily="65" charset="-120"/>
              <a:ea typeface="標楷體" pitchFamily="65" charset="-120"/>
            </a:rPr>
            <a:t>協同桌長主持、負責各桌員發言計時</a:t>
          </a:r>
          <a:endParaRPr lang="zh-TW" altLang="en-US" sz="3200" dirty="0">
            <a:latin typeface="標楷體" pitchFamily="65" charset="-120"/>
            <a:ea typeface="標楷體" pitchFamily="65" charset="-120"/>
          </a:endParaRPr>
        </a:p>
      </dgm:t>
    </dgm:pt>
    <dgm:pt modelId="{0B52D798-EF0D-444D-9EDA-05BEDF0588A2}" type="parTrans" cxnId="{0DC00DEA-FC6C-4CB1-AF0F-C7F6441A7F38}">
      <dgm:prSet/>
      <dgm:spPr/>
      <dgm:t>
        <a:bodyPr/>
        <a:lstStyle/>
        <a:p>
          <a:endParaRPr lang="zh-TW" altLang="en-US" sz="3200"/>
        </a:p>
      </dgm:t>
    </dgm:pt>
    <dgm:pt modelId="{966D7DAE-C74E-4175-B692-0CF8F8E8727C}" type="sibTrans" cxnId="{0DC00DEA-FC6C-4CB1-AF0F-C7F6441A7F38}">
      <dgm:prSet/>
      <dgm:spPr/>
      <dgm:t>
        <a:bodyPr/>
        <a:lstStyle/>
        <a:p>
          <a:endParaRPr lang="zh-TW" altLang="en-US" sz="3200"/>
        </a:p>
      </dgm:t>
    </dgm:pt>
    <dgm:pt modelId="{C09ACDF9-F2FB-431B-9E82-824869E85061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紀錄</a:t>
          </a:r>
          <a:endParaRPr lang="zh-TW" altLang="en-US" sz="3200" dirty="0">
            <a:solidFill>
              <a:srgbClr val="0000FF"/>
            </a:solidFill>
            <a:latin typeface="標楷體" pitchFamily="65" charset="-120"/>
            <a:ea typeface="標楷體" pitchFamily="65" charset="-120"/>
          </a:endParaRPr>
        </a:p>
      </dgm:t>
    </dgm:pt>
    <dgm:pt modelId="{D7B62F0F-D545-4A25-BFE3-6A0819F76F20}" type="parTrans" cxnId="{C3686596-F744-4A6E-9A54-3E20FCA8417A}">
      <dgm:prSet/>
      <dgm:spPr/>
      <dgm:t>
        <a:bodyPr/>
        <a:lstStyle/>
        <a:p>
          <a:endParaRPr lang="zh-TW" altLang="en-US" sz="3200"/>
        </a:p>
      </dgm:t>
    </dgm:pt>
    <dgm:pt modelId="{11EC115F-2151-447A-9985-589A05DAA745}" type="sibTrans" cxnId="{C3686596-F744-4A6E-9A54-3E20FCA8417A}">
      <dgm:prSet/>
      <dgm:spPr/>
      <dgm:t>
        <a:bodyPr/>
        <a:lstStyle/>
        <a:p>
          <a:endParaRPr lang="zh-TW" altLang="en-US" sz="3200"/>
        </a:p>
      </dgm:t>
    </dgm:pt>
    <dgm:pt modelId="{30BB7DC6-E544-4403-92B9-F11AF7DF2F78}">
      <dgm:prSet custT="1"/>
      <dgm:spPr>
        <a:solidFill>
          <a:srgbClr val="FF7131"/>
        </a:solidFill>
      </dgm:spPr>
      <dgm:t>
        <a:bodyPr/>
        <a:lstStyle/>
        <a:p>
          <a:r>
            <a:rPr lang="zh-TW" altLang="en-US" sz="3200" dirty="0" smtClean="0">
              <a:latin typeface="標楷體" pitchFamily="65" charset="-120"/>
              <a:ea typeface="標楷體" pitchFamily="65" charset="-120"/>
            </a:rPr>
            <a:t>負責三回合討論要點整理、分類、海報製作</a:t>
          </a:r>
          <a:endParaRPr lang="zh-TW" altLang="en-US" sz="3200" dirty="0">
            <a:latin typeface="標楷體" pitchFamily="65" charset="-120"/>
            <a:ea typeface="標楷體" pitchFamily="65" charset="-120"/>
          </a:endParaRPr>
        </a:p>
      </dgm:t>
    </dgm:pt>
    <dgm:pt modelId="{75546C25-C0F6-43EE-AD6D-E2F19EF50E2F}" type="sibTrans" cxnId="{F3DF6075-CD6B-4769-BE39-271A62C4317C}">
      <dgm:prSet/>
      <dgm:spPr/>
      <dgm:t>
        <a:bodyPr/>
        <a:lstStyle/>
        <a:p>
          <a:endParaRPr lang="zh-TW" altLang="en-US" sz="3200"/>
        </a:p>
      </dgm:t>
    </dgm:pt>
    <dgm:pt modelId="{6F230C97-B378-4708-B462-A055DA79207D}" type="parTrans" cxnId="{F3DF6075-CD6B-4769-BE39-271A62C4317C}">
      <dgm:prSet/>
      <dgm:spPr/>
      <dgm:t>
        <a:bodyPr/>
        <a:lstStyle/>
        <a:p>
          <a:endParaRPr lang="zh-TW" altLang="en-US" sz="3200"/>
        </a:p>
      </dgm:t>
    </dgm:pt>
    <dgm:pt modelId="{A56A4F0A-CABC-4199-ADC9-A7D037BF0BE7}" type="pres">
      <dgm:prSet presAssocID="{32D2F280-F025-4A0F-873F-3DB4729045A7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364DA7E6-D198-416C-9E9D-5FA7A13208F4}" type="pres">
      <dgm:prSet presAssocID="{53183F72-D01E-46FF-88AC-F2F57591C0FA}" presName="composite" presStyleCnt="0"/>
      <dgm:spPr/>
    </dgm:pt>
    <dgm:pt modelId="{2DED9A2E-BFCE-479E-8421-6D1CFA16BF50}" type="pres">
      <dgm:prSet presAssocID="{53183F72-D01E-46FF-88AC-F2F57591C0FA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81BBE6-2E65-4153-B319-4BF1A8D7FCF5}" type="pres">
      <dgm:prSet presAssocID="{53183F72-D01E-46FF-88AC-F2F57591C0FA}" presName="Parent" presStyleLbl="alignNode1" presStyleIdx="0" presStyleCnt="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B4D9D5-FF42-4E7E-B9B3-170F478DC7D6}" type="pres">
      <dgm:prSet presAssocID="{53183F72-D01E-46FF-88AC-F2F57591C0FA}" presName="Accent" presStyleLbl="parChTrans1D1" presStyleIdx="0" presStyleCnt="4"/>
      <dgm:spPr/>
    </dgm:pt>
    <dgm:pt modelId="{C4F708EC-E219-4AD0-B1ED-7035DEA84AD0}" type="pres">
      <dgm:prSet presAssocID="{E6FD678D-68CF-4C13-82CC-9EC06A4D3014}" presName="sibTrans" presStyleCnt="0"/>
      <dgm:spPr/>
    </dgm:pt>
    <dgm:pt modelId="{8BA5F45C-5AE0-4E14-8936-DB60D8AC0924}" type="pres">
      <dgm:prSet presAssocID="{5D8E5AED-9143-47DC-A18C-E2FA62CB27B0}" presName="composite" presStyleCnt="0"/>
      <dgm:spPr/>
    </dgm:pt>
    <dgm:pt modelId="{F12D9E01-A947-46CA-B657-0DEB9DA2441B}" type="pres">
      <dgm:prSet presAssocID="{5D8E5AED-9143-47DC-A18C-E2FA62CB27B0}" presName="First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087E4B-6886-42D3-86B0-BD0C31087764}" type="pres">
      <dgm:prSet presAssocID="{5D8E5AED-9143-47DC-A18C-E2FA62CB27B0}" presName="Parent" presStyleLbl="alignNode1" presStyleIdx="1" presStyleCnt="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E93F45-616B-4CE6-9878-A22E6CD9F7BE}" type="pres">
      <dgm:prSet presAssocID="{5D8E5AED-9143-47DC-A18C-E2FA62CB27B0}" presName="Accent" presStyleLbl="parChTrans1D1" presStyleIdx="1" presStyleCnt="4"/>
      <dgm:spPr/>
    </dgm:pt>
    <dgm:pt modelId="{A37B67A9-4386-431E-8A8E-31968B0E9BE8}" type="pres">
      <dgm:prSet presAssocID="{44D429FD-0732-4B93-A527-AA659ACE479C}" presName="sibTrans" presStyleCnt="0"/>
      <dgm:spPr/>
    </dgm:pt>
    <dgm:pt modelId="{D8186626-AF2E-45BB-9464-7B495D7F50F9}" type="pres">
      <dgm:prSet presAssocID="{67E3CBB2-3BC0-42B2-8857-49CE26FF6E2B}" presName="composite" presStyleCnt="0"/>
      <dgm:spPr/>
    </dgm:pt>
    <dgm:pt modelId="{DE24EAA5-66DC-4A86-BBEE-073B8F1AC436}" type="pres">
      <dgm:prSet presAssocID="{67E3CBB2-3BC0-42B2-8857-49CE26FF6E2B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4B413A-157E-453D-B305-7548169FD6A9}" type="pres">
      <dgm:prSet presAssocID="{67E3CBB2-3BC0-42B2-8857-49CE26FF6E2B}" presName="Parent" presStyleLbl="alignNode1" presStyleIdx="2" presStyleCnt="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092648-8ACC-443E-8A48-462310F60F37}" type="pres">
      <dgm:prSet presAssocID="{67E3CBB2-3BC0-42B2-8857-49CE26FF6E2B}" presName="Accent" presStyleLbl="parChTrans1D1" presStyleIdx="2" presStyleCnt="4"/>
      <dgm:spPr/>
    </dgm:pt>
    <dgm:pt modelId="{D3AC4DBE-E974-4E2F-8696-7327F36FBD65}" type="pres">
      <dgm:prSet presAssocID="{21E8335D-1ED5-4C85-BB20-0D3B4F5F59F9}" presName="sibTrans" presStyleCnt="0"/>
      <dgm:spPr/>
    </dgm:pt>
    <dgm:pt modelId="{022444C4-4C9F-4B69-9E05-99EA3BA3A590}" type="pres">
      <dgm:prSet presAssocID="{C09ACDF9-F2FB-431B-9E82-824869E85061}" presName="composite" presStyleCnt="0"/>
      <dgm:spPr/>
    </dgm:pt>
    <dgm:pt modelId="{7AB6F748-195B-4EED-8FF7-0B26ADCC5441}" type="pres">
      <dgm:prSet presAssocID="{C09ACDF9-F2FB-431B-9E82-824869E85061}" presName="First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2546D20-0907-4D0B-9EB1-6B6C048733DF}" type="pres">
      <dgm:prSet presAssocID="{C09ACDF9-F2FB-431B-9E82-824869E85061}" presName="Parent" presStyleLbl="alignNode1" presStyleIdx="3" presStyleCnt="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469467-E6C8-4C2A-9011-27DE15DE7E6F}" type="pres">
      <dgm:prSet presAssocID="{C09ACDF9-F2FB-431B-9E82-824869E85061}" presName="Accent" presStyleLbl="parChTrans1D1" presStyleIdx="3" presStyleCnt="4"/>
      <dgm:spPr/>
    </dgm:pt>
  </dgm:ptLst>
  <dgm:cxnLst>
    <dgm:cxn modelId="{A6565551-BA7C-489C-86F7-A48A364024F6}" type="presOf" srcId="{30BB7DC6-E544-4403-92B9-F11AF7DF2F78}" destId="{7AB6F748-195B-4EED-8FF7-0B26ADCC5441}" srcOrd="0" destOrd="0" presId="urn:microsoft.com/office/officeart/2011/layout/TabList"/>
    <dgm:cxn modelId="{C3686596-F744-4A6E-9A54-3E20FCA8417A}" srcId="{32D2F280-F025-4A0F-873F-3DB4729045A7}" destId="{C09ACDF9-F2FB-431B-9E82-824869E85061}" srcOrd="3" destOrd="0" parTransId="{D7B62F0F-D545-4A25-BFE3-6A0819F76F20}" sibTransId="{11EC115F-2151-447A-9985-589A05DAA745}"/>
    <dgm:cxn modelId="{914A0191-A67F-42FC-878C-6B6628D7ABA7}" type="presOf" srcId="{5703DC89-0FF2-41C7-9712-7849315AF14E}" destId="{DE24EAA5-66DC-4A86-BBEE-073B8F1AC436}" srcOrd="0" destOrd="0" presId="urn:microsoft.com/office/officeart/2011/layout/TabList"/>
    <dgm:cxn modelId="{0DC00DEA-FC6C-4CB1-AF0F-C7F6441A7F38}" srcId="{67E3CBB2-3BC0-42B2-8857-49CE26FF6E2B}" destId="{5703DC89-0FF2-41C7-9712-7849315AF14E}" srcOrd="0" destOrd="0" parTransId="{0B52D798-EF0D-444D-9EDA-05BEDF0588A2}" sibTransId="{966D7DAE-C74E-4175-B692-0CF8F8E8727C}"/>
    <dgm:cxn modelId="{D1F0B63D-C04B-4573-BF8B-E765521B9CD3}" srcId="{53183F72-D01E-46FF-88AC-F2F57591C0FA}" destId="{413D4174-E8DE-4AF3-83D5-FE250062F99B}" srcOrd="0" destOrd="0" parTransId="{494B834B-C986-427B-B0FE-8B5BB6C41B41}" sibTransId="{36CFB406-91E0-4DAA-9748-D0D95E4EB60B}"/>
    <dgm:cxn modelId="{54D0E76A-2727-441F-ABB6-C31B418E8D8D}" srcId="{5D8E5AED-9143-47DC-A18C-E2FA62CB27B0}" destId="{1A1BE634-3733-45CA-A074-A883D202F6A0}" srcOrd="0" destOrd="0" parTransId="{5D6BF5EE-9533-4D54-8D98-31FDF93EA577}" sibTransId="{AC9B324E-A465-4615-A922-2BA7C32D9396}"/>
    <dgm:cxn modelId="{80D5BC35-E616-44E2-B557-F608337DD1CF}" type="presOf" srcId="{1A1BE634-3733-45CA-A074-A883D202F6A0}" destId="{F12D9E01-A947-46CA-B657-0DEB9DA2441B}" srcOrd="0" destOrd="0" presId="urn:microsoft.com/office/officeart/2011/layout/TabList"/>
    <dgm:cxn modelId="{9290BBAB-B4EC-4FD8-8DC4-4FAC570ACB48}" type="presOf" srcId="{67E3CBB2-3BC0-42B2-8857-49CE26FF6E2B}" destId="{804B413A-157E-453D-B305-7548169FD6A9}" srcOrd="0" destOrd="0" presId="urn:microsoft.com/office/officeart/2011/layout/TabList"/>
    <dgm:cxn modelId="{366B1826-2200-4CBE-AB6B-A66CD3B5F2BC}" type="presOf" srcId="{5D8E5AED-9143-47DC-A18C-E2FA62CB27B0}" destId="{E7087E4B-6886-42D3-86B0-BD0C31087764}" srcOrd="0" destOrd="0" presId="urn:microsoft.com/office/officeart/2011/layout/TabList"/>
    <dgm:cxn modelId="{DB6F5EC1-28D9-4BD9-A299-347202993319}" srcId="{32D2F280-F025-4A0F-873F-3DB4729045A7}" destId="{53183F72-D01E-46FF-88AC-F2F57591C0FA}" srcOrd="0" destOrd="0" parTransId="{0C992AA4-1A8F-47DD-A3C3-6EC789A4C3A0}" sibTransId="{E6FD678D-68CF-4C13-82CC-9EC06A4D3014}"/>
    <dgm:cxn modelId="{75EED9EB-35CC-42C2-B306-A69A19E62B2D}" type="presOf" srcId="{32D2F280-F025-4A0F-873F-3DB4729045A7}" destId="{A56A4F0A-CABC-4199-ADC9-A7D037BF0BE7}" srcOrd="0" destOrd="0" presId="urn:microsoft.com/office/officeart/2011/layout/TabList"/>
    <dgm:cxn modelId="{F3DF6075-CD6B-4769-BE39-271A62C4317C}" srcId="{C09ACDF9-F2FB-431B-9E82-824869E85061}" destId="{30BB7DC6-E544-4403-92B9-F11AF7DF2F78}" srcOrd="0" destOrd="0" parTransId="{6F230C97-B378-4708-B462-A055DA79207D}" sibTransId="{75546C25-C0F6-43EE-AD6D-E2F19EF50E2F}"/>
    <dgm:cxn modelId="{CFF15982-9F2D-4F1A-A549-4CF8F8A3A017}" type="presOf" srcId="{53183F72-D01E-46FF-88AC-F2F57591C0FA}" destId="{1C81BBE6-2E65-4153-B319-4BF1A8D7FCF5}" srcOrd="0" destOrd="0" presId="urn:microsoft.com/office/officeart/2011/layout/TabList"/>
    <dgm:cxn modelId="{7C738A71-9C83-472E-BBC4-0DB90212EA42}" srcId="{32D2F280-F025-4A0F-873F-3DB4729045A7}" destId="{67E3CBB2-3BC0-42B2-8857-49CE26FF6E2B}" srcOrd="2" destOrd="0" parTransId="{93A080C2-04D6-42DB-8A72-CCCCE49FD997}" sibTransId="{21E8335D-1ED5-4C85-BB20-0D3B4F5F59F9}"/>
    <dgm:cxn modelId="{DEDD77B2-2044-4F1F-8043-B19C8FBDFD6C}" type="presOf" srcId="{413D4174-E8DE-4AF3-83D5-FE250062F99B}" destId="{2DED9A2E-BFCE-479E-8421-6D1CFA16BF50}" srcOrd="0" destOrd="0" presId="urn:microsoft.com/office/officeart/2011/layout/TabList"/>
    <dgm:cxn modelId="{4137E164-1EDE-4DCA-A749-D70D07903EB0}" type="presOf" srcId="{C09ACDF9-F2FB-431B-9E82-824869E85061}" destId="{62546D20-0907-4D0B-9EB1-6B6C048733DF}" srcOrd="0" destOrd="0" presId="urn:microsoft.com/office/officeart/2011/layout/TabList"/>
    <dgm:cxn modelId="{10A585F6-6F50-430F-874B-2DAFE13B2E5B}" srcId="{32D2F280-F025-4A0F-873F-3DB4729045A7}" destId="{5D8E5AED-9143-47DC-A18C-E2FA62CB27B0}" srcOrd="1" destOrd="0" parTransId="{BAAF6148-27CB-4E38-AB56-5DDEA2E71DA9}" sibTransId="{44D429FD-0732-4B93-A527-AA659ACE479C}"/>
    <dgm:cxn modelId="{E835126E-2E08-445E-A998-FDEFC05CF011}" type="presParOf" srcId="{A56A4F0A-CABC-4199-ADC9-A7D037BF0BE7}" destId="{364DA7E6-D198-416C-9E9D-5FA7A13208F4}" srcOrd="0" destOrd="0" presId="urn:microsoft.com/office/officeart/2011/layout/TabList"/>
    <dgm:cxn modelId="{4A1121D1-0953-46C9-97D0-FF93C6B78521}" type="presParOf" srcId="{364DA7E6-D198-416C-9E9D-5FA7A13208F4}" destId="{2DED9A2E-BFCE-479E-8421-6D1CFA16BF50}" srcOrd="0" destOrd="0" presId="urn:microsoft.com/office/officeart/2011/layout/TabList"/>
    <dgm:cxn modelId="{3874B7CA-5F8E-4CC9-90F1-B7EDCD8117F7}" type="presParOf" srcId="{364DA7E6-D198-416C-9E9D-5FA7A13208F4}" destId="{1C81BBE6-2E65-4153-B319-4BF1A8D7FCF5}" srcOrd="1" destOrd="0" presId="urn:microsoft.com/office/officeart/2011/layout/TabList"/>
    <dgm:cxn modelId="{57E40500-B69F-441F-ACEB-C22343FF0878}" type="presParOf" srcId="{364DA7E6-D198-416C-9E9D-5FA7A13208F4}" destId="{C1B4D9D5-FF42-4E7E-B9B3-170F478DC7D6}" srcOrd="2" destOrd="0" presId="urn:microsoft.com/office/officeart/2011/layout/TabList"/>
    <dgm:cxn modelId="{F8A97B1D-FE45-4254-AF91-EC88A45EF247}" type="presParOf" srcId="{A56A4F0A-CABC-4199-ADC9-A7D037BF0BE7}" destId="{C4F708EC-E219-4AD0-B1ED-7035DEA84AD0}" srcOrd="1" destOrd="0" presId="urn:microsoft.com/office/officeart/2011/layout/TabList"/>
    <dgm:cxn modelId="{08ECEF24-44B0-4123-ABB6-DFA091569959}" type="presParOf" srcId="{A56A4F0A-CABC-4199-ADC9-A7D037BF0BE7}" destId="{8BA5F45C-5AE0-4E14-8936-DB60D8AC0924}" srcOrd="2" destOrd="0" presId="urn:microsoft.com/office/officeart/2011/layout/TabList"/>
    <dgm:cxn modelId="{F925D6AC-E9E9-4CF6-A2A9-DA726FEBCC3A}" type="presParOf" srcId="{8BA5F45C-5AE0-4E14-8936-DB60D8AC0924}" destId="{F12D9E01-A947-46CA-B657-0DEB9DA2441B}" srcOrd="0" destOrd="0" presId="urn:microsoft.com/office/officeart/2011/layout/TabList"/>
    <dgm:cxn modelId="{5BCAC0D8-6894-4194-83F6-6010B7B4BDB0}" type="presParOf" srcId="{8BA5F45C-5AE0-4E14-8936-DB60D8AC0924}" destId="{E7087E4B-6886-42D3-86B0-BD0C31087764}" srcOrd="1" destOrd="0" presId="urn:microsoft.com/office/officeart/2011/layout/TabList"/>
    <dgm:cxn modelId="{B03F61A0-936D-4504-8D77-8C483E1682D9}" type="presParOf" srcId="{8BA5F45C-5AE0-4E14-8936-DB60D8AC0924}" destId="{8BE93F45-616B-4CE6-9878-A22E6CD9F7BE}" srcOrd="2" destOrd="0" presId="urn:microsoft.com/office/officeart/2011/layout/TabList"/>
    <dgm:cxn modelId="{09605FDE-4358-408E-A080-9AABA8603282}" type="presParOf" srcId="{A56A4F0A-CABC-4199-ADC9-A7D037BF0BE7}" destId="{A37B67A9-4386-431E-8A8E-31968B0E9BE8}" srcOrd="3" destOrd="0" presId="urn:microsoft.com/office/officeart/2011/layout/TabList"/>
    <dgm:cxn modelId="{BACB3377-67BA-4FCE-84A1-6A1467F1E590}" type="presParOf" srcId="{A56A4F0A-CABC-4199-ADC9-A7D037BF0BE7}" destId="{D8186626-AF2E-45BB-9464-7B495D7F50F9}" srcOrd="4" destOrd="0" presId="urn:microsoft.com/office/officeart/2011/layout/TabList"/>
    <dgm:cxn modelId="{8F699548-BA29-44CC-AA20-1B9E4D61E113}" type="presParOf" srcId="{D8186626-AF2E-45BB-9464-7B495D7F50F9}" destId="{DE24EAA5-66DC-4A86-BBEE-073B8F1AC436}" srcOrd="0" destOrd="0" presId="urn:microsoft.com/office/officeart/2011/layout/TabList"/>
    <dgm:cxn modelId="{681D3E0A-616C-4B09-8B05-AAFB59CF9D09}" type="presParOf" srcId="{D8186626-AF2E-45BB-9464-7B495D7F50F9}" destId="{804B413A-157E-453D-B305-7548169FD6A9}" srcOrd="1" destOrd="0" presId="urn:microsoft.com/office/officeart/2011/layout/TabList"/>
    <dgm:cxn modelId="{7040B226-AFC1-48E5-8F07-31A55754D151}" type="presParOf" srcId="{D8186626-AF2E-45BB-9464-7B495D7F50F9}" destId="{75092648-8ACC-443E-8A48-462310F60F37}" srcOrd="2" destOrd="0" presId="urn:microsoft.com/office/officeart/2011/layout/TabList"/>
    <dgm:cxn modelId="{651979AB-9EF6-49D2-A746-45B48C1AC777}" type="presParOf" srcId="{A56A4F0A-CABC-4199-ADC9-A7D037BF0BE7}" destId="{D3AC4DBE-E974-4E2F-8696-7327F36FBD65}" srcOrd="5" destOrd="0" presId="urn:microsoft.com/office/officeart/2011/layout/TabList"/>
    <dgm:cxn modelId="{34E54C70-FDE5-4D20-B201-316C6E9D17D3}" type="presParOf" srcId="{A56A4F0A-CABC-4199-ADC9-A7D037BF0BE7}" destId="{022444C4-4C9F-4B69-9E05-99EA3BA3A590}" srcOrd="6" destOrd="0" presId="urn:microsoft.com/office/officeart/2011/layout/TabList"/>
    <dgm:cxn modelId="{8BC53204-78E4-42E7-A989-4FAFD24186A7}" type="presParOf" srcId="{022444C4-4C9F-4B69-9E05-99EA3BA3A590}" destId="{7AB6F748-195B-4EED-8FF7-0B26ADCC5441}" srcOrd="0" destOrd="0" presId="urn:microsoft.com/office/officeart/2011/layout/TabList"/>
    <dgm:cxn modelId="{1E92D418-4785-421E-8B18-82C26A4099CB}" type="presParOf" srcId="{022444C4-4C9F-4B69-9E05-99EA3BA3A590}" destId="{62546D20-0907-4D0B-9EB1-6B6C048733DF}" srcOrd="1" destOrd="0" presId="urn:microsoft.com/office/officeart/2011/layout/TabList"/>
    <dgm:cxn modelId="{1047E109-6518-40F6-A176-079A03698168}" type="presParOf" srcId="{022444C4-4C9F-4B69-9E05-99EA3BA3A590}" destId="{19469467-E6C8-4C2A-9011-27DE15DE7E6F}" srcOrd="2" destOrd="0" presId="urn:microsoft.com/office/officeart/2011/layout/Tab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154EE5-1C08-4684-A227-A46871A22DD2}" type="doc">
      <dgm:prSet loTypeId="urn:microsoft.com/office/officeart/2005/8/layout/vList6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zh-TW" altLang="en-US"/>
        </a:p>
      </dgm:t>
    </dgm:pt>
    <dgm:pt modelId="{25AFD617-1B55-48A8-ADB1-B71D1BB9539F}">
      <dgm:prSet phldrT="[文字]" custT="1"/>
      <dgm:spPr/>
      <dgm:t>
        <a:bodyPr/>
        <a:lstStyle/>
        <a:p>
          <a:r>
            <a:rPr lang="zh-TW" altLang="en-US" sz="40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rPr>
            <a:t>重要職責</a:t>
          </a:r>
          <a:endParaRPr lang="zh-TW" altLang="en-US" sz="4000" b="1" dirty="0">
            <a:solidFill>
              <a:srgbClr val="7030A0"/>
            </a:solidFill>
            <a:latin typeface="標楷體" pitchFamily="65" charset="-120"/>
            <a:ea typeface="標楷體" pitchFamily="65" charset="-120"/>
          </a:endParaRPr>
        </a:p>
      </dgm:t>
    </dgm:pt>
    <dgm:pt modelId="{F2A98346-B181-4821-B66B-2262BA7B4EE0}" type="parTrans" cxnId="{BBFAE7E5-589A-49C5-A8D6-5EA13A178C03}">
      <dgm:prSet/>
      <dgm:spPr/>
      <dgm:t>
        <a:bodyPr/>
        <a:lstStyle/>
        <a:p>
          <a:endParaRPr lang="zh-TW" altLang="en-US"/>
        </a:p>
      </dgm:t>
    </dgm:pt>
    <dgm:pt modelId="{D25E17B8-9554-4EF3-AB11-8AA515826467}" type="sibTrans" cxnId="{BBFAE7E5-589A-49C5-A8D6-5EA13A178C03}">
      <dgm:prSet/>
      <dgm:spPr/>
      <dgm:t>
        <a:bodyPr/>
        <a:lstStyle/>
        <a:p>
          <a:endParaRPr lang="zh-TW" altLang="en-US"/>
        </a:p>
      </dgm:t>
    </dgm:pt>
    <dgm:pt modelId="{47C26EC2-212F-4AAF-93AA-042E9476958E}">
      <dgm:prSet phldrT="[文字]" custT="1"/>
      <dgm:spPr/>
      <dgm:t>
        <a:bodyPr/>
        <a:lstStyle/>
        <a:p>
          <a:pPr marL="361950" indent="-361950"/>
          <a:r>
            <a:rPr lang="zh-TW" altLang="en-US" sz="2800" dirty="0" smtClean="0">
              <a:latin typeface="標楷體" pitchFamily="65" charset="-120"/>
              <a:ea typeface="標楷體" pitchFamily="65" charset="-120"/>
            </a:rPr>
            <a:t>帶領桌員互相認識</a:t>
          </a:r>
          <a:endParaRPr lang="zh-TW" altLang="en-US" sz="2800" dirty="0">
            <a:latin typeface="標楷體" pitchFamily="65" charset="-120"/>
            <a:ea typeface="標楷體" pitchFamily="65" charset="-120"/>
          </a:endParaRPr>
        </a:p>
      </dgm:t>
    </dgm:pt>
    <dgm:pt modelId="{E813F4A7-7722-47A0-B485-DA66F0A045FA}" type="parTrans" cxnId="{E61B14A9-45DD-46E5-BC48-F26E7C328DE7}">
      <dgm:prSet/>
      <dgm:spPr/>
      <dgm:t>
        <a:bodyPr/>
        <a:lstStyle/>
        <a:p>
          <a:endParaRPr lang="zh-TW" altLang="en-US"/>
        </a:p>
      </dgm:t>
    </dgm:pt>
    <dgm:pt modelId="{C80F8700-4FCC-42E3-9AD4-31B69DBA9782}" type="sibTrans" cxnId="{E61B14A9-45DD-46E5-BC48-F26E7C328DE7}">
      <dgm:prSet/>
      <dgm:spPr/>
      <dgm:t>
        <a:bodyPr/>
        <a:lstStyle/>
        <a:p>
          <a:endParaRPr lang="zh-TW" altLang="en-US"/>
        </a:p>
      </dgm:t>
    </dgm:pt>
    <dgm:pt modelId="{B7BB0E76-89C0-41D4-AC1D-BA3C4494EBEF}">
      <dgm:prSet phldrT="[文字]" custT="1"/>
      <dgm:spPr/>
      <dgm:t>
        <a:bodyPr/>
        <a:lstStyle/>
        <a:p>
          <a:r>
            <a:rPr lang="zh-TW" altLang="en-US" sz="4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三不作為</a:t>
          </a:r>
          <a:endParaRPr lang="zh-TW" altLang="en-US" sz="4000" b="1" dirty="0">
            <a:solidFill>
              <a:srgbClr val="FF0000"/>
            </a:solidFill>
            <a:latin typeface="標楷體" pitchFamily="65" charset="-120"/>
            <a:ea typeface="標楷體" pitchFamily="65" charset="-120"/>
          </a:endParaRPr>
        </a:p>
      </dgm:t>
    </dgm:pt>
    <dgm:pt modelId="{84860197-C583-40D8-BEFE-E0FF1A28D80F}" type="parTrans" cxnId="{67ACAD41-D2AF-4579-8C89-DD3D06B1B49A}">
      <dgm:prSet/>
      <dgm:spPr/>
      <dgm:t>
        <a:bodyPr/>
        <a:lstStyle/>
        <a:p>
          <a:endParaRPr lang="zh-TW" altLang="en-US"/>
        </a:p>
      </dgm:t>
    </dgm:pt>
    <dgm:pt modelId="{5BBEE9D0-06CC-4996-80E9-60126996D9CE}" type="sibTrans" cxnId="{67ACAD41-D2AF-4579-8C89-DD3D06B1B49A}">
      <dgm:prSet/>
      <dgm:spPr/>
      <dgm:t>
        <a:bodyPr/>
        <a:lstStyle/>
        <a:p>
          <a:endParaRPr lang="zh-TW" altLang="en-US"/>
        </a:p>
      </dgm:t>
    </dgm:pt>
    <dgm:pt modelId="{12C422BE-2D6B-4F92-A2C4-5CECCC1D6253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itchFamily="65" charset="-120"/>
              <a:ea typeface="標楷體" pitchFamily="65" charset="-120"/>
            </a:rPr>
            <a:t>不強勢主導</a:t>
          </a:r>
          <a:endParaRPr lang="zh-TW" altLang="en-US" sz="2800" dirty="0">
            <a:latin typeface="標楷體" pitchFamily="65" charset="-120"/>
            <a:ea typeface="標楷體" pitchFamily="65" charset="-120"/>
          </a:endParaRPr>
        </a:p>
      </dgm:t>
    </dgm:pt>
    <dgm:pt modelId="{47EC0B41-8730-411D-A343-2B5862FFF870}" type="parTrans" cxnId="{93BBD44C-D645-4B40-8F75-0B412BCEDE10}">
      <dgm:prSet/>
      <dgm:spPr/>
      <dgm:t>
        <a:bodyPr/>
        <a:lstStyle/>
        <a:p>
          <a:endParaRPr lang="zh-TW" altLang="en-US"/>
        </a:p>
      </dgm:t>
    </dgm:pt>
    <dgm:pt modelId="{A8DCFA60-C8CB-4EC2-BD85-38DDEEAF1A7D}" type="sibTrans" cxnId="{93BBD44C-D645-4B40-8F75-0B412BCEDE10}">
      <dgm:prSet/>
      <dgm:spPr/>
      <dgm:t>
        <a:bodyPr/>
        <a:lstStyle/>
        <a:p>
          <a:endParaRPr lang="zh-TW" altLang="en-US"/>
        </a:p>
      </dgm:t>
    </dgm:pt>
    <dgm:pt modelId="{B31173CE-44B8-4B67-8199-739CE74D051B}">
      <dgm:prSet phldrT="[文字]" custT="1"/>
      <dgm:spPr/>
      <dgm:t>
        <a:bodyPr/>
        <a:lstStyle/>
        <a:p>
          <a:pPr marL="361950" indent="-361950"/>
          <a:r>
            <a:rPr lang="zh-TW" altLang="en-US" sz="2800" dirty="0" smtClean="0">
              <a:latin typeface="標楷體" pitchFamily="65" charset="-120"/>
              <a:ea typeface="標楷體" pitchFamily="65" charset="-120"/>
            </a:rPr>
            <a:t>引導討論，讓每位桌員都有機會發言</a:t>
          </a:r>
          <a:endParaRPr lang="zh-TW" altLang="en-US" sz="2800" dirty="0">
            <a:latin typeface="標楷體" pitchFamily="65" charset="-120"/>
            <a:ea typeface="標楷體" pitchFamily="65" charset="-120"/>
          </a:endParaRPr>
        </a:p>
      </dgm:t>
    </dgm:pt>
    <dgm:pt modelId="{F49FD98A-6CC9-49E8-836A-6FA046A3FB45}" type="parTrans" cxnId="{AFBA639E-B782-4E75-8458-E9014BF1AD36}">
      <dgm:prSet/>
      <dgm:spPr/>
      <dgm:t>
        <a:bodyPr/>
        <a:lstStyle/>
        <a:p>
          <a:endParaRPr lang="zh-TW" altLang="en-US"/>
        </a:p>
      </dgm:t>
    </dgm:pt>
    <dgm:pt modelId="{5EB13960-F4E9-45B5-A2AA-3F2BC3F771FD}" type="sibTrans" cxnId="{AFBA639E-B782-4E75-8458-E9014BF1AD36}">
      <dgm:prSet/>
      <dgm:spPr/>
      <dgm:t>
        <a:bodyPr/>
        <a:lstStyle/>
        <a:p>
          <a:endParaRPr lang="zh-TW" altLang="en-US"/>
        </a:p>
      </dgm:t>
    </dgm:pt>
    <dgm:pt modelId="{56E523C8-E0AC-456D-ACDA-D677469F1452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itchFamily="65" charset="-120"/>
              <a:ea typeface="標楷體" pitchFamily="65" charset="-120"/>
            </a:rPr>
            <a:t>不討論主題外的事</a:t>
          </a:r>
          <a:endParaRPr lang="zh-TW" altLang="en-US" sz="2800" dirty="0">
            <a:latin typeface="標楷體" pitchFamily="65" charset="-120"/>
            <a:ea typeface="標楷體" pitchFamily="65" charset="-120"/>
          </a:endParaRPr>
        </a:p>
      </dgm:t>
    </dgm:pt>
    <dgm:pt modelId="{D3A102A1-B1E8-4644-84D6-5C4EB33D4C3D}" type="parTrans" cxnId="{557D32C2-1A18-4818-A3BE-8CC1CBE88EBE}">
      <dgm:prSet/>
      <dgm:spPr/>
      <dgm:t>
        <a:bodyPr/>
        <a:lstStyle/>
        <a:p>
          <a:endParaRPr lang="zh-TW" altLang="en-US"/>
        </a:p>
      </dgm:t>
    </dgm:pt>
    <dgm:pt modelId="{4AF4E125-5F1A-4719-92CB-6220ECD9EBF2}" type="sibTrans" cxnId="{557D32C2-1A18-4818-A3BE-8CC1CBE88EBE}">
      <dgm:prSet/>
      <dgm:spPr/>
      <dgm:t>
        <a:bodyPr/>
        <a:lstStyle/>
        <a:p>
          <a:endParaRPr lang="zh-TW" altLang="en-US"/>
        </a:p>
      </dgm:t>
    </dgm:pt>
    <dgm:pt modelId="{789F5FF9-635D-42A7-89F9-287F84EF01B9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itchFamily="65" charset="-120"/>
              <a:ea typeface="標楷體" pitchFamily="65" charset="-120"/>
            </a:rPr>
            <a:t>不擅做結論</a:t>
          </a:r>
          <a:endParaRPr lang="zh-TW" altLang="en-US" sz="2800" dirty="0">
            <a:latin typeface="標楷體" pitchFamily="65" charset="-120"/>
            <a:ea typeface="標楷體" pitchFamily="65" charset="-120"/>
          </a:endParaRPr>
        </a:p>
      </dgm:t>
    </dgm:pt>
    <dgm:pt modelId="{6317CF0E-8888-44CD-B083-5D97E1C2213A}" type="parTrans" cxnId="{CA84D6CD-03FB-4FD4-A1E0-5C755565D4E4}">
      <dgm:prSet/>
      <dgm:spPr/>
      <dgm:t>
        <a:bodyPr/>
        <a:lstStyle/>
        <a:p>
          <a:endParaRPr lang="zh-TW" altLang="en-US"/>
        </a:p>
      </dgm:t>
    </dgm:pt>
    <dgm:pt modelId="{2F6A8BAF-43EB-42A3-B3F4-BB4E788C5384}" type="sibTrans" cxnId="{CA84D6CD-03FB-4FD4-A1E0-5C755565D4E4}">
      <dgm:prSet/>
      <dgm:spPr/>
      <dgm:t>
        <a:bodyPr/>
        <a:lstStyle/>
        <a:p>
          <a:endParaRPr lang="zh-TW" altLang="en-US"/>
        </a:p>
      </dgm:t>
    </dgm:pt>
    <dgm:pt modelId="{A30C6B84-2ED9-4D94-85AD-51C8B0CAAEFB}" type="pres">
      <dgm:prSet presAssocID="{75154EE5-1C08-4684-A227-A46871A22DD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C12EB302-285B-477A-AD70-77466B8BCDCB}" type="pres">
      <dgm:prSet presAssocID="{25AFD617-1B55-48A8-ADB1-B71D1BB9539F}" presName="linNode" presStyleCnt="0"/>
      <dgm:spPr/>
    </dgm:pt>
    <dgm:pt modelId="{BF722A90-4E12-43B3-8DD6-50A528CF4A6C}" type="pres">
      <dgm:prSet presAssocID="{25AFD617-1B55-48A8-ADB1-B71D1BB9539F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B28289-94B1-46FE-9F3A-7EA689E836EA}" type="pres">
      <dgm:prSet presAssocID="{25AFD617-1B55-48A8-ADB1-B71D1BB9539F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B490F27-4194-4F6E-B65A-F1D8ED0ACB36}" type="pres">
      <dgm:prSet presAssocID="{D25E17B8-9554-4EF3-AB11-8AA515826467}" presName="spacing" presStyleCnt="0"/>
      <dgm:spPr/>
    </dgm:pt>
    <dgm:pt modelId="{8D070DD8-6A90-44EC-9542-FB73FBAB305B}" type="pres">
      <dgm:prSet presAssocID="{B7BB0E76-89C0-41D4-AC1D-BA3C4494EBEF}" presName="linNode" presStyleCnt="0"/>
      <dgm:spPr/>
    </dgm:pt>
    <dgm:pt modelId="{99E533C4-FD47-4E5B-9D4A-098F5318DB89}" type="pres">
      <dgm:prSet presAssocID="{B7BB0E76-89C0-41D4-AC1D-BA3C4494EBEF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15E4AF-4829-4CB6-9089-7D8619D1EFA6}" type="pres">
      <dgm:prSet presAssocID="{B7BB0E76-89C0-41D4-AC1D-BA3C4494EBEF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1D5505A-263C-4167-ABE8-CF3DE53BD5D8}" type="presOf" srcId="{B31173CE-44B8-4B67-8199-739CE74D051B}" destId="{5EB28289-94B1-46FE-9F3A-7EA689E836EA}" srcOrd="0" destOrd="1" presId="urn:microsoft.com/office/officeart/2005/8/layout/vList6"/>
    <dgm:cxn modelId="{9999C1E7-A56C-4CC5-B95D-54A0BCA58F7E}" type="presOf" srcId="{75154EE5-1C08-4684-A227-A46871A22DD2}" destId="{A30C6B84-2ED9-4D94-85AD-51C8B0CAAEFB}" srcOrd="0" destOrd="0" presId="urn:microsoft.com/office/officeart/2005/8/layout/vList6"/>
    <dgm:cxn modelId="{88A5E85B-B34D-4AE1-9B2A-1400021E819A}" type="presOf" srcId="{25AFD617-1B55-48A8-ADB1-B71D1BB9539F}" destId="{BF722A90-4E12-43B3-8DD6-50A528CF4A6C}" srcOrd="0" destOrd="0" presId="urn:microsoft.com/office/officeart/2005/8/layout/vList6"/>
    <dgm:cxn modelId="{0176BA53-D0B6-444E-ABBB-4B9F72327516}" type="presOf" srcId="{12C422BE-2D6B-4F92-A2C4-5CECCC1D6253}" destId="{3315E4AF-4829-4CB6-9089-7D8619D1EFA6}" srcOrd="0" destOrd="0" presId="urn:microsoft.com/office/officeart/2005/8/layout/vList6"/>
    <dgm:cxn modelId="{CA84D6CD-03FB-4FD4-A1E0-5C755565D4E4}" srcId="{B7BB0E76-89C0-41D4-AC1D-BA3C4494EBEF}" destId="{789F5FF9-635D-42A7-89F9-287F84EF01B9}" srcOrd="2" destOrd="0" parTransId="{6317CF0E-8888-44CD-B083-5D97E1C2213A}" sibTransId="{2F6A8BAF-43EB-42A3-B3F4-BB4E788C5384}"/>
    <dgm:cxn modelId="{E61B14A9-45DD-46E5-BC48-F26E7C328DE7}" srcId="{25AFD617-1B55-48A8-ADB1-B71D1BB9539F}" destId="{47C26EC2-212F-4AAF-93AA-042E9476958E}" srcOrd="0" destOrd="0" parTransId="{E813F4A7-7722-47A0-B485-DA66F0A045FA}" sibTransId="{C80F8700-4FCC-42E3-9AD4-31B69DBA9782}"/>
    <dgm:cxn modelId="{AFBA639E-B782-4E75-8458-E9014BF1AD36}" srcId="{25AFD617-1B55-48A8-ADB1-B71D1BB9539F}" destId="{B31173CE-44B8-4B67-8199-739CE74D051B}" srcOrd="1" destOrd="0" parTransId="{F49FD98A-6CC9-49E8-836A-6FA046A3FB45}" sibTransId="{5EB13960-F4E9-45B5-A2AA-3F2BC3F771FD}"/>
    <dgm:cxn modelId="{557D32C2-1A18-4818-A3BE-8CC1CBE88EBE}" srcId="{B7BB0E76-89C0-41D4-AC1D-BA3C4494EBEF}" destId="{56E523C8-E0AC-456D-ACDA-D677469F1452}" srcOrd="1" destOrd="0" parTransId="{D3A102A1-B1E8-4644-84D6-5C4EB33D4C3D}" sibTransId="{4AF4E125-5F1A-4719-92CB-6220ECD9EBF2}"/>
    <dgm:cxn modelId="{A3DF2972-98E4-4EC9-87E5-DD44CFA69338}" type="presOf" srcId="{B7BB0E76-89C0-41D4-AC1D-BA3C4494EBEF}" destId="{99E533C4-FD47-4E5B-9D4A-098F5318DB89}" srcOrd="0" destOrd="0" presId="urn:microsoft.com/office/officeart/2005/8/layout/vList6"/>
    <dgm:cxn modelId="{BBFAE7E5-589A-49C5-A8D6-5EA13A178C03}" srcId="{75154EE5-1C08-4684-A227-A46871A22DD2}" destId="{25AFD617-1B55-48A8-ADB1-B71D1BB9539F}" srcOrd="0" destOrd="0" parTransId="{F2A98346-B181-4821-B66B-2262BA7B4EE0}" sibTransId="{D25E17B8-9554-4EF3-AB11-8AA515826467}"/>
    <dgm:cxn modelId="{93BBD44C-D645-4B40-8F75-0B412BCEDE10}" srcId="{B7BB0E76-89C0-41D4-AC1D-BA3C4494EBEF}" destId="{12C422BE-2D6B-4F92-A2C4-5CECCC1D6253}" srcOrd="0" destOrd="0" parTransId="{47EC0B41-8730-411D-A343-2B5862FFF870}" sibTransId="{A8DCFA60-C8CB-4EC2-BD85-38DDEEAF1A7D}"/>
    <dgm:cxn modelId="{67ACAD41-D2AF-4579-8C89-DD3D06B1B49A}" srcId="{75154EE5-1C08-4684-A227-A46871A22DD2}" destId="{B7BB0E76-89C0-41D4-AC1D-BA3C4494EBEF}" srcOrd="1" destOrd="0" parTransId="{84860197-C583-40D8-BEFE-E0FF1A28D80F}" sibTransId="{5BBEE9D0-06CC-4996-80E9-60126996D9CE}"/>
    <dgm:cxn modelId="{AEC9A5C9-DF29-428C-BF64-01762BCF7FE6}" type="presOf" srcId="{47C26EC2-212F-4AAF-93AA-042E9476958E}" destId="{5EB28289-94B1-46FE-9F3A-7EA689E836EA}" srcOrd="0" destOrd="0" presId="urn:microsoft.com/office/officeart/2005/8/layout/vList6"/>
    <dgm:cxn modelId="{A712E633-9DD2-4646-91F2-CCD7EDB74A6A}" type="presOf" srcId="{789F5FF9-635D-42A7-89F9-287F84EF01B9}" destId="{3315E4AF-4829-4CB6-9089-7D8619D1EFA6}" srcOrd="0" destOrd="2" presId="urn:microsoft.com/office/officeart/2005/8/layout/vList6"/>
    <dgm:cxn modelId="{196108BC-5639-4392-AB99-2AFE7B8BA0C1}" type="presOf" srcId="{56E523C8-E0AC-456D-ACDA-D677469F1452}" destId="{3315E4AF-4829-4CB6-9089-7D8619D1EFA6}" srcOrd="0" destOrd="1" presId="urn:microsoft.com/office/officeart/2005/8/layout/vList6"/>
    <dgm:cxn modelId="{14E521ED-509F-40D8-9BD0-61EAA080A0C1}" type="presParOf" srcId="{A30C6B84-2ED9-4D94-85AD-51C8B0CAAEFB}" destId="{C12EB302-285B-477A-AD70-77466B8BCDCB}" srcOrd="0" destOrd="0" presId="urn:microsoft.com/office/officeart/2005/8/layout/vList6"/>
    <dgm:cxn modelId="{DFC84E54-3FEA-42FC-BA22-14F3DE890CE3}" type="presParOf" srcId="{C12EB302-285B-477A-AD70-77466B8BCDCB}" destId="{BF722A90-4E12-43B3-8DD6-50A528CF4A6C}" srcOrd="0" destOrd="0" presId="urn:microsoft.com/office/officeart/2005/8/layout/vList6"/>
    <dgm:cxn modelId="{6BE6ED12-9E0C-45C3-B80D-231BC1FF6031}" type="presParOf" srcId="{C12EB302-285B-477A-AD70-77466B8BCDCB}" destId="{5EB28289-94B1-46FE-9F3A-7EA689E836EA}" srcOrd="1" destOrd="0" presId="urn:microsoft.com/office/officeart/2005/8/layout/vList6"/>
    <dgm:cxn modelId="{864B1B6A-FB0F-465B-980B-D8936D6CE9BD}" type="presParOf" srcId="{A30C6B84-2ED9-4D94-85AD-51C8B0CAAEFB}" destId="{0B490F27-4194-4F6E-B65A-F1D8ED0ACB36}" srcOrd="1" destOrd="0" presId="urn:microsoft.com/office/officeart/2005/8/layout/vList6"/>
    <dgm:cxn modelId="{C85B8D96-B40A-4106-AB75-473CD2684B19}" type="presParOf" srcId="{A30C6B84-2ED9-4D94-85AD-51C8B0CAAEFB}" destId="{8D070DD8-6A90-44EC-9542-FB73FBAB305B}" srcOrd="2" destOrd="0" presId="urn:microsoft.com/office/officeart/2005/8/layout/vList6"/>
    <dgm:cxn modelId="{E07ECB85-CCCD-4E9D-AB2F-14A30A2AB517}" type="presParOf" srcId="{8D070DD8-6A90-44EC-9542-FB73FBAB305B}" destId="{99E533C4-FD47-4E5B-9D4A-098F5318DB89}" srcOrd="0" destOrd="0" presId="urn:microsoft.com/office/officeart/2005/8/layout/vList6"/>
    <dgm:cxn modelId="{77F77FCC-13C8-457B-97E5-EADB54F3591E}" type="presParOf" srcId="{8D070DD8-6A90-44EC-9542-FB73FBAB305B}" destId="{3315E4AF-4829-4CB6-9089-7D8619D1EFA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B5B4-DA6E-46FE-A859-F8B576BD322D}" type="datetimeFigureOut">
              <a:rPr lang="zh-TW" altLang="en-US" smtClean="0"/>
              <a:t>2016/5/19</a:t>
            </a:fld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F674C3E-4323-4680-A8D7-2D52A043365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B5B4-DA6E-46FE-A859-F8B576BD322D}" type="datetimeFigureOut">
              <a:rPr lang="zh-TW" altLang="en-US" smtClean="0"/>
              <a:t>2016/5/19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4C3E-4323-4680-A8D7-2D52A043365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B5B4-DA6E-46FE-A859-F8B576BD322D}" type="datetimeFigureOut">
              <a:rPr lang="zh-TW" altLang="en-US" smtClean="0"/>
              <a:t>2016/5/19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4C3E-4323-4680-A8D7-2D52A043365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B5B4-DA6E-46FE-A859-F8B576BD322D}" type="datetimeFigureOut">
              <a:rPr lang="zh-TW" altLang="en-US" smtClean="0"/>
              <a:t>2016/5/19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F674C3E-4323-4680-A8D7-2D52A043365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B5B4-DA6E-46FE-A859-F8B576BD322D}" type="datetimeFigureOut">
              <a:rPr lang="zh-TW" altLang="en-US" smtClean="0"/>
              <a:t>2016/5/19</a:t>
            </a:fld>
            <a:endParaRPr lang="zh-TW" alt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4C3E-4323-4680-A8D7-2D52A043365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B5B4-DA6E-46FE-A859-F8B576BD322D}" type="datetimeFigureOut">
              <a:rPr lang="zh-TW" altLang="en-US" smtClean="0"/>
              <a:t>2016/5/19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4C3E-4323-4680-A8D7-2D52A043365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B5B4-DA6E-46FE-A859-F8B576BD322D}" type="datetimeFigureOut">
              <a:rPr lang="zh-TW" altLang="en-US" smtClean="0"/>
              <a:t>2016/5/19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F674C3E-4323-4680-A8D7-2D52A043365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B5B4-DA6E-46FE-A859-F8B576BD322D}" type="datetimeFigureOut">
              <a:rPr lang="zh-TW" altLang="en-US" smtClean="0"/>
              <a:t>2016/5/19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4C3E-4323-4680-A8D7-2D52A043365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B5B4-DA6E-46FE-A859-F8B576BD322D}" type="datetimeFigureOut">
              <a:rPr lang="zh-TW" altLang="en-US" smtClean="0"/>
              <a:t>2016/5/19</a:t>
            </a:fld>
            <a:endParaRPr lang="zh-TW" altLang="en-US"/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4C3E-4323-4680-A8D7-2D52A043365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B5B4-DA6E-46FE-A859-F8B576BD322D}" type="datetimeFigureOut">
              <a:rPr lang="zh-TW" altLang="en-US" smtClean="0"/>
              <a:t>2016/5/19</a:t>
            </a:fld>
            <a:endParaRPr lang="zh-TW" altLang="en-US"/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4C3E-4323-4680-A8D7-2D52A043365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B5B4-DA6E-46FE-A859-F8B576BD322D}" type="datetimeFigureOut">
              <a:rPr lang="zh-TW" altLang="en-US" smtClean="0"/>
              <a:t>2016/5/19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4C3E-4323-4680-A8D7-2D52A043365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AEB5B4-DA6E-46FE-A859-F8B576BD322D}" type="datetimeFigureOut">
              <a:rPr lang="zh-TW" altLang="en-US" smtClean="0"/>
              <a:t>2016/5/19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F674C3E-4323-4680-A8D7-2D52A043365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w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24184" y="4869160"/>
            <a:ext cx="4308056" cy="1296144"/>
          </a:xfrm>
        </p:spPr>
        <p:txBody>
          <a:bodyPr>
            <a:noAutofit/>
          </a:bodyPr>
          <a:lstStyle/>
          <a:p>
            <a:pPr algn="ctr"/>
            <a: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05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21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臺北市勞動力重建運用處</a:t>
            </a:r>
            <a: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簡明山　執行長</a:t>
            </a:r>
            <a:endParaRPr lang="zh-TW" alt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584175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altLang="zh-TW" sz="3400" b="1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  <a:cs typeface="+mj-cs"/>
              </a:rPr>
              <a:t>105</a:t>
            </a:r>
            <a:r>
              <a:rPr lang="zh-TW" altLang="en-US" sz="3400" b="1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  <a:cs typeface="+mj-cs"/>
              </a:rPr>
              <a:t>年</a:t>
            </a:r>
            <a:r>
              <a:rPr lang="zh-TW" altLang="en-US" sz="34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  <a:cs typeface="+mj-cs"/>
              </a:rPr>
              <a:t>臺北市身障就業服務</a:t>
            </a:r>
            <a:r>
              <a:rPr lang="zh-TW" altLang="en-US" sz="3400" b="1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  <a:cs typeface="+mj-cs"/>
              </a:rPr>
              <a:t>公民參與活動</a:t>
            </a:r>
            <a:endParaRPr lang="en-US" altLang="zh-TW" sz="34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標楷體" pitchFamily="65" charset="-120"/>
              <a:ea typeface="標楷體" pitchFamily="65" charset="-120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zh-TW" altLang="en-US" sz="3400" b="1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  <a:cs typeface="+mj-cs"/>
              </a:rPr>
              <a:t>桌長、副桌長會前會</a:t>
            </a:r>
          </a:p>
        </p:txBody>
      </p:sp>
      <p:pic>
        <p:nvPicPr>
          <p:cNvPr id="1026" name="Picture 2" descr="https://d3ucsj6da9lw1d.cloudfront.net/wp-content/uploads/2015/10/%E5%92%96%E5%95%A1%E8%B1%86%E8%88%87%E5%92%96%E5%95%A1%E7%B2%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249" y="1628800"/>
            <a:ext cx="3168351" cy="31683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38250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27061" cy="1152129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活動主要工作人員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188884928"/>
              </p:ext>
            </p:extLst>
          </p:nvPr>
        </p:nvGraphicFramePr>
        <p:xfrm>
          <a:off x="827584" y="1484784"/>
          <a:ext cx="756084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60889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27061" cy="1152129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世界咖啡館桌長角色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601797710"/>
              </p:ext>
            </p:extLst>
          </p:nvPr>
        </p:nvGraphicFramePr>
        <p:xfrm>
          <a:off x="827584" y="1484784"/>
          <a:ext cx="7632848" cy="4352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C:\Users\fd-10507\AppData\Local\Microsoft\Windows\Temporary Internet Files\Content.IE5\QJDMKF1Z\lgi01a201401070000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140968"/>
            <a:ext cx="936104" cy="99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05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27061" cy="1152129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桌長引導小技巧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雲朵形圖說文字 5"/>
          <p:cNvSpPr/>
          <p:nvPr/>
        </p:nvSpPr>
        <p:spPr>
          <a:xfrm>
            <a:off x="755576" y="1628800"/>
            <a:ext cx="7776864" cy="4608512"/>
          </a:xfrm>
          <a:prstGeom prst="cloudCallout">
            <a:avLst/>
          </a:prstGeom>
          <a:solidFill>
            <a:srgbClr val="21F8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u"/>
            </a:pP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營造</a:t>
            </a:r>
            <a:r>
              <a:rPr lang="zh-TW" altLang="en-US" sz="2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輕鬆且開放</a:t>
            </a: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的討論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氛圍</a:t>
            </a:r>
            <a:endParaRPr lang="en-US" altLang="zh-TW" sz="2800" dirty="0" smtClean="0">
              <a:solidFill>
                <a:schemeClr val="bg2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285750" indent="-285750" algn="just">
              <a:buFont typeface="Wingdings" panose="05000000000000000000" pitchFamily="2" charset="2"/>
              <a:buChar char="u"/>
            </a:pP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建立清楚的基本討論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規則</a:t>
            </a:r>
            <a:endParaRPr lang="en-US" altLang="zh-TW" sz="2800" dirty="0" smtClean="0">
              <a:solidFill>
                <a:schemeClr val="bg2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285750" indent="-285750" algn="just">
              <a:buFont typeface="Wingdings" panose="05000000000000000000" pitchFamily="2" charset="2"/>
              <a:buChar char="u"/>
            </a:pP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觀察</a:t>
            </a: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並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協助掌握</a:t>
            </a: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討論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流程</a:t>
            </a:r>
            <a:endParaRPr lang="en-US" altLang="zh-TW" sz="2800" dirty="0" smtClean="0">
              <a:solidFill>
                <a:schemeClr val="bg2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285750" indent="-285750" algn="just">
              <a:buFont typeface="Wingdings" panose="05000000000000000000" pitchFamily="2" charset="2"/>
              <a:buChar char="u"/>
            </a:pPr>
            <a:r>
              <a:rPr lang="zh-TW" altLang="en-US" sz="2800" b="1" dirty="0">
                <a:solidFill>
                  <a:srgbClr val="FF7131"/>
                </a:solidFill>
                <a:latin typeface="標楷體" pitchFamily="65" charset="-120"/>
                <a:ea typeface="標楷體" pitchFamily="65" charset="-120"/>
              </a:rPr>
              <a:t>使用探索性與開放式問題</a:t>
            </a: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，避免是非題式的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答案</a:t>
            </a:r>
            <a:endParaRPr lang="en-US" altLang="zh-TW" sz="2800" dirty="0" smtClean="0">
              <a:solidFill>
                <a:schemeClr val="bg2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285750" indent="-285750" algn="just">
              <a:buFont typeface="Wingdings" panose="05000000000000000000" pitchFamily="2" charset="2"/>
              <a:buChar char="u"/>
            </a:pP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保留足夠時間以結束討論</a:t>
            </a:r>
          </a:p>
        </p:txBody>
      </p:sp>
    </p:spTree>
    <p:extLst>
      <p:ext uri="{BB962C8B-B14F-4D97-AF65-F5344CB8AC3E}">
        <p14:creationId xmlns:p14="http://schemas.microsoft.com/office/powerpoint/2010/main" val="297578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27061" cy="1152129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副桌長角色功能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雲朵形圖說文字 5"/>
          <p:cNvSpPr/>
          <p:nvPr/>
        </p:nvSpPr>
        <p:spPr>
          <a:xfrm>
            <a:off x="1043608" y="1556792"/>
            <a:ext cx="7272808" cy="453650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u"/>
            </a:pPr>
            <a:endParaRPr lang="en-US" altLang="zh-TW" sz="22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u"/>
            </a:pPr>
            <a:r>
              <a:rPr lang="zh-TW" altLang="en-US" sz="2200" dirty="0" smtClean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具備「主動性」及「全面性」</a:t>
            </a:r>
            <a:endParaRPr lang="en-US" altLang="zh-TW" sz="2200" dirty="0" smtClean="0">
              <a:solidFill>
                <a:schemeClr val="bg2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285750" indent="-285750" algn="just">
              <a:buFont typeface="Wingdings" panose="05000000000000000000" pitchFamily="2" charset="2"/>
              <a:buChar char="u"/>
            </a:pPr>
            <a:r>
              <a:rPr lang="zh-TW" altLang="en-US" sz="2200" dirty="0" smtClean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協同桌長主持</a:t>
            </a:r>
            <a:endParaRPr lang="en-US" altLang="zh-TW" sz="2200" dirty="0" smtClean="0">
              <a:solidFill>
                <a:schemeClr val="bg2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285750" indent="-285750" algn="just">
              <a:buFont typeface="Wingdings" panose="05000000000000000000" pitchFamily="2" charset="2"/>
              <a:buChar char="u"/>
            </a:pPr>
            <a:r>
              <a:rPr lang="zh-TW" altLang="en-US" sz="2200" dirty="0" smtClean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負責各桌</a:t>
            </a:r>
            <a:r>
              <a:rPr lang="zh-TW" altLang="en-US" sz="2200" dirty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員發言</a:t>
            </a:r>
            <a:r>
              <a:rPr lang="zh-TW" altLang="en-US" sz="2200" dirty="0" smtClean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計時</a:t>
            </a:r>
            <a:endParaRPr lang="en-US" altLang="zh-TW" sz="2200" dirty="0" smtClean="0">
              <a:solidFill>
                <a:schemeClr val="bg2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285750" indent="-285750" algn="just">
              <a:buFont typeface="Wingdings" panose="05000000000000000000" pitchFamily="2" charset="2"/>
              <a:buChar char="u"/>
            </a:pPr>
            <a:r>
              <a:rPr lang="zh-TW" altLang="en-US" sz="2200" dirty="0" smtClean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業務</a:t>
            </a:r>
            <a:r>
              <a:rPr lang="zh-TW" altLang="en-US" sz="2200" dirty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執行面現況之說明或</a:t>
            </a:r>
            <a:r>
              <a:rPr lang="zh-TW" altLang="en-US" sz="2200" dirty="0" smtClean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補充</a:t>
            </a:r>
            <a:endParaRPr lang="en-US" altLang="zh-TW" sz="2200" dirty="0" smtClean="0">
              <a:solidFill>
                <a:schemeClr val="bg2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285750" indent="-285750" algn="just">
              <a:buFont typeface="Wingdings" panose="05000000000000000000" pitchFamily="2" charset="2"/>
              <a:buChar char="u"/>
            </a:pPr>
            <a:r>
              <a:rPr lang="zh-TW" altLang="en-US" sz="2200" dirty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隨時輔佐桌</a:t>
            </a:r>
            <a:r>
              <a:rPr lang="zh-TW" altLang="en-US" sz="2200" dirty="0" smtClean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長，例如：示範或拋磚引玉，使活動更加順暢</a:t>
            </a:r>
            <a:endParaRPr lang="en-US" altLang="zh-TW" sz="2200" dirty="0" smtClean="0">
              <a:solidFill>
                <a:schemeClr val="bg2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285750" indent="-285750" algn="just">
              <a:buFont typeface="Wingdings" panose="05000000000000000000" pitchFamily="2" charset="2"/>
              <a:buChar char="u"/>
            </a:pPr>
            <a:r>
              <a:rPr lang="zh-TW" altLang="en-US" sz="2200" dirty="0" smtClean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協助維持現場秩序</a:t>
            </a:r>
            <a:endParaRPr lang="en-US" altLang="zh-TW" sz="2200" dirty="0" smtClean="0">
              <a:solidFill>
                <a:schemeClr val="bg2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285750" indent="-285750" algn="just">
              <a:buFont typeface="Wingdings" panose="05000000000000000000" pitchFamily="2" charset="2"/>
              <a:buChar char="u"/>
            </a:pPr>
            <a:r>
              <a:rPr lang="zh-TW" altLang="en-US" sz="2200" dirty="0" smtClean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處理各桌</a:t>
            </a:r>
            <a:r>
              <a:rPr lang="zh-TW" altLang="en-US" sz="2200" dirty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員之需求與</a:t>
            </a:r>
            <a:r>
              <a:rPr lang="zh-TW" altLang="en-US" sz="2200" dirty="0" smtClean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困難</a:t>
            </a:r>
            <a:endParaRPr lang="en-US" altLang="zh-TW" sz="2200" dirty="0" smtClean="0">
              <a:solidFill>
                <a:schemeClr val="bg2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285750" indent="-285750" algn="just">
              <a:buFont typeface="Wingdings" panose="05000000000000000000" pitchFamily="2" charset="2"/>
              <a:buChar char="u"/>
            </a:pPr>
            <a:r>
              <a:rPr lang="zh-TW" altLang="en-US" sz="2200" dirty="0" smtClean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鼓勵桌員參與討論，增加桌員之動機，引導投入</a:t>
            </a:r>
            <a:endParaRPr lang="en-US" altLang="zh-TW" sz="2200" dirty="0" smtClean="0">
              <a:solidFill>
                <a:schemeClr val="bg2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418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C:\Users\fd-10507\AppData\Local\Microsoft\Windows\Temporary Internet Files\Content.IE5\PCOCIO3D\Love_tree_Wallpaper_ofdgi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27061" cy="1152129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各桌成果分享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84168" y="1196752"/>
            <a:ext cx="2200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各桌</a:t>
            </a:r>
            <a:r>
              <a:rPr lang="en-US" altLang="zh-TW" sz="3400" b="1" dirty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34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分鐘</a:t>
            </a:r>
            <a:endParaRPr lang="en-US" altLang="zh-TW" sz="3400" b="1" dirty="0" smtClean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51520" y="2060848"/>
            <a:ext cx="273975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桌</a:t>
            </a:r>
            <a:r>
              <a:rPr lang="zh-TW" altLang="en-US" sz="3400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長帶領第三回合桌員、海報，報告重要共識</a:t>
            </a:r>
          </a:p>
        </p:txBody>
      </p:sp>
    </p:spTree>
    <p:extLst>
      <p:ext uri="{BB962C8B-B14F-4D97-AF65-F5344CB8AC3E}">
        <p14:creationId xmlns:p14="http://schemas.microsoft.com/office/powerpoint/2010/main" val="305449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27061" cy="1152129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成果展現方式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流程圖: 打孔紙帶 2"/>
          <p:cNvSpPr/>
          <p:nvPr/>
        </p:nvSpPr>
        <p:spPr>
          <a:xfrm>
            <a:off x="755576" y="1481940"/>
            <a:ext cx="7632848" cy="532859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30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充分利用各種文具：</a:t>
            </a:r>
            <a:endParaRPr lang="en-US" altLang="zh-TW" sz="30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zh-TW" altLang="en-US" sz="30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海報紙</a:t>
            </a:r>
            <a:endParaRPr lang="en-US" altLang="zh-TW" sz="30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zh-TW" altLang="en-US" sz="30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便條紙、便利</a:t>
            </a:r>
            <a:r>
              <a:rPr lang="zh-TW" altLang="en-US" sz="30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貼</a:t>
            </a:r>
            <a:endParaRPr lang="en-US" altLang="zh-TW" sz="30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zh-TW" altLang="en-US" sz="30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彩色筆、</a:t>
            </a:r>
            <a:r>
              <a:rPr lang="zh-TW" altLang="en-US" sz="30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簽字筆</a:t>
            </a:r>
            <a:endParaRPr lang="en-US" altLang="zh-TW" sz="30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zh-TW" altLang="en-US" sz="30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口紅膠、膠帶</a:t>
            </a:r>
            <a:r>
              <a:rPr lang="zh-TW" altLang="en-US" sz="30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等</a:t>
            </a:r>
            <a:endParaRPr lang="en-US" altLang="zh-TW" sz="30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algn="just"/>
            <a:endParaRPr lang="en-US" altLang="zh-TW" sz="300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algn="just"/>
            <a:r>
              <a:rPr lang="zh-TW" altLang="en-US" sz="30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透過書寫、圖畫等方式來呈現結果</a:t>
            </a:r>
            <a:endParaRPr lang="zh-TW" altLang="en-US" sz="300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2592288" cy="35354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22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6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4365104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敬請指教</a:t>
            </a:r>
            <a:r>
              <a:rPr lang="en-US" altLang="zh-TW" sz="44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4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44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4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4400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400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請桌長和副桌長可以就主持議題溝通達成進成方式的共識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461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11559" y="1852576"/>
            <a:ext cx="7983045" cy="3664656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勞動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局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首次舉辦身障就業公民參與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，共有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43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位身障民眾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、家屬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及專業人士參與。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共有六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個有關的議題：職業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訓練、庇護工場、雇主進用獎勵金、就業服務、職場協助措施及身障街頭藝人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我們衷心希望能和參與民眾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真誠對話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，提供身障就業相關服務或政策</a:t>
            </a:r>
            <a:r>
              <a:rPr lang="zh-TW" altLang="en-US" sz="36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具體建議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6"/>
          <p:cNvSpPr txBox="1">
            <a:spLocks/>
          </p:cNvSpPr>
          <p:nvPr/>
        </p:nvSpPr>
        <p:spPr>
          <a:xfrm>
            <a:off x="467544" y="188640"/>
            <a:ext cx="8127061" cy="1152129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1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400" smtClean="0">
                <a:latin typeface="標楷體" pitchFamily="65" charset="-120"/>
                <a:ea typeface="標楷體" pitchFamily="65" charset="-120"/>
              </a:rPr>
              <a:t>活動辦理目的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292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11559" y="1772816"/>
            <a:ext cx="7983045" cy="4464496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本身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身障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者有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位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占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58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％，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身障者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家屬有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位占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％，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餘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提供就業服務的專業人士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位占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36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％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參與者的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障別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肢障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精障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視障、頑性癲癇、自閉症及智能障礙者及其家屬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男性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位占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49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％，女性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22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位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51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％。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6"/>
          <p:cNvSpPr txBox="1">
            <a:spLocks/>
          </p:cNvSpPr>
          <p:nvPr/>
        </p:nvSpPr>
        <p:spPr>
          <a:xfrm>
            <a:off x="467544" y="188640"/>
            <a:ext cx="8127061" cy="1152129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1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參與成員背景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509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27061" cy="1152129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世界公民咖啡館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版面配置區 8"/>
          <p:cNvSpPr>
            <a:spLocks noGrp="1"/>
          </p:cNvSpPr>
          <p:nvPr>
            <p:ph type="body" sz="half" idx="2"/>
          </p:nvPr>
        </p:nvSpPr>
        <p:spPr>
          <a:xfrm>
            <a:off x="323528" y="4077072"/>
            <a:ext cx="8496944" cy="2389038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>
              <a:spcBef>
                <a:spcPts val="1200"/>
              </a:spcBef>
            </a:pPr>
            <a:r>
              <a:rPr lang="zh-TW" altLang="en-US" sz="26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是一種</a:t>
            </a:r>
            <a:r>
              <a:rPr lang="zh-TW" altLang="en-US" sz="26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對話的形式</a:t>
            </a:r>
            <a:r>
              <a:rPr lang="zh-TW" altLang="en-US" sz="26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6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ts val="1200"/>
              </a:spcBef>
            </a:pPr>
            <a:r>
              <a:rPr lang="zh-TW" altLang="en-US" sz="26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其</a:t>
            </a:r>
            <a:r>
              <a:rPr lang="zh-TW" altLang="en-US" sz="26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特色為在</a:t>
            </a:r>
            <a:r>
              <a:rPr lang="zh-TW" altLang="en-US" sz="2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輕鬆的氛圍</a:t>
            </a:r>
            <a:r>
              <a:rPr lang="zh-TW" altLang="en-US" sz="26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中，透過彈性的</a:t>
            </a:r>
            <a:r>
              <a:rPr lang="zh-TW" altLang="en-US" sz="2600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小團體</a:t>
            </a:r>
            <a:r>
              <a:rPr lang="zh-TW" altLang="en-US" sz="26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討論，</a:t>
            </a:r>
            <a:r>
              <a:rPr lang="zh-TW" altLang="en-US" sz="2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真誠對話</a:t>
            </a:r>
            <a:r>
              <a:rPr lang="zh-TW" altLang="en-US" sz="26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，而能產生</a:t>
            </a:r>
            <a:r>
              <a:rPr lang="zh-TW" altLang="en-US" sz="2600" b="1" dirty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團體</a:t>
            </a:r>
            <a:r>
              <a:rPr lang="zh-TW" altLang="en-US" sz="26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智慧</a:t>
            </a:r>
            <a:r>
              <a:rPr lang="zh-TW" altLang="en-US" sz="26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6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ts val="1200"/>
              </a:spcBef>
            </a:pPr>
            <a:r>
              <a:rPr lang="zh-TW" altLang="en-US" sz="26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此外，在討論中可以</a:t>
            </a:r>
            <a:r>
              <a:rPr lang="zh-TW" altLang="en-US" sz="2600" b="1" dirty="0" smtClean="0">
                <a:solidFill>
                  <a:srgbClr val="FF7131"/>
                </a:solidFill>
                <a:latin typeface="標楷體" pitchFamily="65" charset="-120"/>
                <a:ea typeface="標楷體" pitchFamily="65" charset="-120"/>
              </a:rPr>
              <a:t>引發對問題的反思</a:t>
            </a:r>
            <a:r>
              <a:rPr lang="zh-TW" altLang="en-US" sz="26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6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相互分享知識</a:t>
            </a:r>
            <a:r>
              <a:rPr lang="zh-TW" altLang="en-US" sz="26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、進而找到</a:t>
            </a:r>
            <a:r>
              <a:rPr lang="zh-TW" altLang="en-US" sz="26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新的行動契機</a:t>
            </a:r>
            <a:r>
              <a:rPr lang="zh-TW" altLang="en-US" sz="26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6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68760"/>
            <a:ext cx="2736304" cy="27826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1103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36203"/>
            <a:ext cx="5132154" cy="4325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版面配置區 8"/>
          <p:cNvSpPr>
            <a:spLocks noGrp="1"/>
          </p:cNvSpPr>
          <p:nvPr>
            <p:ph type="body" sz="half" idx="2"/>
          </p:nvPr>
        </p:nvSpPr>
        <p:spPr>
          <a:xfrm>
            <a:off x="395536" y="404663"/>
            <a:ext cx="8496944" cy="1994271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>
              <a:spcBef>
                <a:spcPts val="1200"/>
              </a:spcBef>
            </a:pPr>
            <a:r>
              <a:rPr lang="zh-TW" altLang="en-US" sz="26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咖啡館對話是我所見過</a:t>
            </a:r>
            <a:endParaRPr lang="en-US" altLang="zh-TW" sz="2600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ts val="1200"/>
              </a:spcBef>
            </a:pPr>
            <a:r>
              <a:rPr lang="zh-TW" altLang="en-US" sz="26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最能幫助我們體驗集體創造力的一種方法</a:t>
            </a:r>
            <a:endParaRPr lang="en-US" altLang="zh-TW" sz="2600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ts val="1200"/>
              </a:spcBef>
            </a:pPr>
            <a:r>
              <a:rPr lang="zh-TW" altLang="en-US" sz="26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彼得．聖吉</a:t>
            </a:r>
            <a:endParaRPr lang="en-US" altLang="zh-TW" sz="2600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ts val="1200"/>
              </a:spcBef>
            </a:pPr>
            <a:r>
              <a:rPr lang="zh-TW" altLang="en-US" sz="26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第五項修練</a:t>
            </a:r>
            <a:endParaRPr lang="zh-TW" altLang="en-US" sz="2600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419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27061" cy="1152129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世界公民咖啡館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運作目標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050751025"/>
              </p:ext>
            </p:extLst>
          </p:nvPr>
        </p:nvGraphicFramePr>
        <p:xfrm>
          <a:off x="107504" y="1628800"/>
          <a:ext cx="65527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橢圓 3"/>
          <p:cNvSpPr/>
          <p:nvPr/>
        </p:nvSpPr>
        <p:spPr>
          <a:xfrm>
            <a:off x="6588224" y="2492896"/>
            <a:ext cx="2448272" cy="2232248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找到</a:t>
            </a:r>
            <a:endParaRPr lang="en-US" altLang="zh-TW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新的行動契機</a:t>
            </a:r>
            <a:endParaRPr lang="zh-TW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042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492668569"/>
              </p:ext>
            </p:extLst>
          </p:nvPr>
        </p:nvGraphicFramePr>
        <p:xfrm>
          <a:off x="0" y="0"/>
          <a:ext cx="9108504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3" name="Picture 5" descr="C:\Program Files\Microsoft Office\MEDIA\CAGCAT10\j0335112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00360"/>
            <a:ext cx="1096591" cy="10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2197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27061" cy="1152129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活動進行程序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3044594994"/>
              </p:ext>
            </p:extLst>
          </p:nvPr>
        </p:nvGraphicFramePr>
        <p:xfrm>
          <a:off x="107504" y="1268760"/>
          <a:ext cx="892899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03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27061" cy="1152129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活動討論重點參考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655105665"/>
              </p:ext>
            </p:extLst>
          </p:nvPr>
        </p:nvGraphicFramePr>
        <p:xfrm>
          <a:off x="611560" y="1196752"/>
          <a:ext cx="799288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utoShape 2" descr="data:image/jpeg;base64,/9j/4AAQSkZJRgABAQAAAQABAAD/2wCEAAkGBxISEhUQEhMWEhIVFhAVGBcWEBUXFRcVFRUWFxUWFRUYHSggGBolGxUVITEhJSorLi4uFx8zODMsNygtLisBCgoKDg0OGhAQGy0lICUtKy0tLS8tLS0tLS0tLS0tLS0tLS0tLS0tLS0tLS0tLS0tLS0tLS0tLS0tLS0tLS0tLf/AABEIAPUAzgMBEQACEQEDEQH/xAAbAAEAAgMBAQAAAAAAAAAAAAAABAUBAgYDB//EAD0QAAIBAQQGCAQEBgIDAQAAAAABAgMEBREhBhIxQVFxImGBkaGxwdETMkJSQ2KS4RUjU3KC8BSyg6LxFv/EABoBAQACAwEAAAAAAAAAAAAAAAABBQIDBAb/xAAzEQACAQMCAwYFBAMBAQEAAAAAAQIDBBESMQUhURMiMkGBkUJhcaGxFCNS0cHh8DNDJP/aAAwDAQACEQMRAD8A+3gAAAAAAAAAAAAAAAFVedhqZ1KEnGe+KfRl2PLErrq3qf8ApQk0+nk/Q6aFSHhqLK6lZZdJJRyqwx3YrKXanl5FfS4xOLxVj7HZU4fGSzTZe2K8adX5JJvg8pdxcUbulW8DK+pRnT8SJZ0moAAAAAAAAAAAAAAAAAAAAAAAAAAAAAAAAAAFHf8AdGunVprpravuXuVHELBVFrprvfk7rS6cHplsc3RhrPJ6s1szwTfU9zKKlHU8ReJeX+i0k8LnzRcWC/p03qV02uOHSXPiv9zLO34nUpPs669fM4a1lGS102dLRqxmlKLTT2NF9CcZpSi8orJRcXhm5mQAAAAAAAAAAAAAAAAAAAAAAAAAAAAAAAAAcvpNduq/jQWTfSXBvZLtPPcVs9L7WHr/AGWtjXz+3L0ItllGtHUn80dj34GqhKNzDRU3XmbaidGWqOxix2upZZ4POD2rc1xjwZhSq1LKppez9mTVpRuY5W519CspxU4vGLWKZ6anUjUipR2ZSyi4vSz0MyAAAAAAAAAAAAAAAAAAAAAAAAAAAAAAAAaV6SnFwlmmmn2mFSCnFxfmTGTi8o4TB0auD2wk0+tfujyCTt6+H5M9BlVaWepc2yzqpHDftT6y6uKKrU2vY4KU9EjTRa2tSdGWx4tdUltXd5HNwm4cZOjL0+plf0sx7RHUHoSrAAAAAAAAAAAAAAAAAAAAAAAAAAAAAAAAAOM0kjhXl1qL8P2PKcVSVy/QvLF5or1LKg+jHlHyLek+5HPRHHPxMqakvh2lSX3Qffhj6lRU/au0/mn7nYlroNHbnqyjAAAAAAAAAAAAAAAAAAAAAAAAAAAAAAAAAOEvKt8WtJrNOSS5LJeR4+6qdvcPHXBf0I9nSS9S8Swy4F9FYSRXN8ymtPStCS+6nHyKW4791hdUjvh3aDfyZ3B6wogAAAAAAAAAAAAAAAAAAAAAAAAAAAAAAAUmkd56kfhRfTks/wAsfdlTxO8VOPZxfef4O2zt+0lqeyKO57PjLXeyOzn/APPMquHUdU9b8vyWF1UwtKLWvVUYuT3FxVqKnFzeyOKEdUsIhaOWV1K3xHsh0n/c9nqys4ZRdWt2kvLn6nRe1NFPQvM689MU4AAAAAAAAAAAAAAAAAAAAAAAAAAAAABV3ze0aKwWEqjWS4dbK+9vo0I4jzk9kdVtbSqy+RydOEqs9uMpPFt+bPNQjO4qfN7suXKNKHyL+jSUUorYj0VOmqcVGJVzk5PLKq8K7qSVOGeeGW+RU3dbtpqlT5/5O2jTVOOuR1d12JUaahv2t8ZPb/vUegtKCoUlD3+pUV6rqzcmSzpNQAAAAAAAAAAAAAAAAAAAAAAAAAAAAKa+b7VPGFPOpv4R58X1FVe8RjS7kOcvsjttrR1OctvyctCM6kt8pPNt+bZ56MalefVstm4U49C9sdmVNYLN73xL63t40Y4Xqyuq1XN5Id5W/DGEXnvfDqRx3t5jNOG/mb6FD4pFlo3deqvjTXSa6K4LjzZ18MstC7We72XQ5r241PRHYvy5K8AAAAAAAAAAAAAAAAAAAAAAAAAAAAFFpBe2p/Kg+m9r+1Ph1lPxK/7L9uD5+fyO+ztdffnsc5ZbNKo8tm9vYv3KOhbzrPlt5stKlSNNF5ZrPGmsF2t7XzL2jQhRjiPqytnOVRlfb7x+mHbL29zgu77Pcp+51Ubf4pk64rkbwq1VltjF+cvY38P4dl9rV9F/lmi6u14IHTF+VYAAAAAAAAAAAAAAAAAAAAAAAAAAAAPG111CEpv6U33bjXWqKnTc35IzhDXJR6nDUIOrUzebblJ+Z5GlCVxW73nzZfykqUORfJRhHhFIv8Rpx+SK1tyZTWu2SqPVjjg3gktr4Y+xSV7qdeWiOx306Maa1SL+6LijTwnU6U9qW6Pu+suLLhkaeJ1Ob/BXXF5Kfdjt+S7LY4QAAAAAAAAAAAAAAAAAAAAAAAAAAAAACBfqxoVMOHk02cd+s28/ob7V4rROYuV9Jrfq+qxKHhj77XyLa78KJd8Sap82k+Wb9EdfEZNUsI0WyTmY0Us6lUlN/Qlhzljn3J95q4PSUqjk/LYniNRqCj1OsPSFQAAAAAAAAAAAAAAAAAAAAAAAAAAAAAAADWpBSTi8000+TyZjKKlFpkptPKOFtFGVCq1vi8nxi9nejyFSE7Wvjp90X8JxrU8lm5RrU2k9ven1ltqhdUml/wAzjUZUZ5Z4aPWn4VZwnkpdF9Ut3t2nFw2r2FZwnyzy9TbeU+0pao+R2B6gpgAAAAAAAAAAAAAAAAAAAAAAAAAAAAAAAACBe12RrRw2SXyy4dT6jivLONxDD5NbM329eVKWfI5CrSqUZ4PGMl3NcVxR5iUattPD5P8AJdxlCtHkb1bRGouktWf3LY+a3G2deFdd/lLr/ZjGEqb7vNFtdN/auFOs9mSnty/Nht5ljZ8T0/t1vc4riyz3qfsdHSqKSxi0096eKLyM4yWYvKK1pp4awbGRAAAAAAAAAAAAAAAAAAAAAAAPK0WmEFjOSiut+XE11KsKazN4MoQlN4islPadJqayhFzfH5V7+BWVeMUo8opv8HbT4fUl4ngrq2klZ/Kox7MX4+xXz4xXfhSX3OqPD6a3bZEnfFd/iPsSXkjnfELmXxv2X9G39JRj8JhWi0y2Sqvk5+hj211Lzl9ydFCPkj1jC1vY6vbOS82Zr9Y9nIwcrZdPYzUslqmsJa0l+aafmxOldVFiWWRGrbweY49jy/hFb7P/AGj7mv8ARVv4/cz/AFdLr9mP4TW+z/2j7j9FW/j9yf1dLr9jNKx2mGcVKP8AbJejMoUrmn4Mr6GMqtCfiaZIVvtkfvfOmn44G9Xd7DfPt/o19hay2/JvHSKvH5oxfOLT8zauLXEfEl9yHY0Xs/uiTS0p+6n3T9GjdDjX8omqXDX5SJtHSKhLbrQ5x9sTrp8Wt5b5RonY1Y7cyyoWqE84TjLk0zup1qdTnBpnLKEo+JYPU2mIAAAAAAAAAAAAAKC97/1W4UsHLY5bly4spb3iig3ClzfUsLeycu9Pkijp2etXetnNv6m8u9+hTqnWuJanl/Nlg6lKisLkWdn0ce2c+yK9X7HfT4S/jZyT4h/FFjRuOjH6cebb/Y7YcNpR8jlld1ZeZLp2SMflilySR0q2gtkaXUk92enwjPssGOTPwyeyGR8MdmMmPhkdmMmPhmPZjJhwI7MnJrqEaScmsqZrdNPdDOCNVu+nLbCPdg+9GmdtTlujbGtOOzIVa4qb+VuPivH3OSfD4PbkdEL2ot+ZXV7oqwetHpYb4vCXd7HJKzq0+cfsdUbunNYkj3sV/Vab1anTW/HKS7d/adFDilam9NTmvuYVbGnNZg8fg6ex2uFWOvB4rxT4Nbj0FGvCrHVBlTUpypvEj3NxgAAAAAAAAAV9/Wn4dGTWTfRXN/ticXEKzpUJSW50WtPXVSKG47rU18SaxW5bnhvZS2Nmp9+Z33dy492B1FOmlkegpwilhFVJ5FevCC1pyjBcZNJeJsbitwot7Ip7TpXZobHKo/yRy75YI0yuaaOiNpVl8isr6bfZR7ZT9EvU1O86I3RsOrIVTTG0PZGnH/GTfjI1u6n5YNqsqfm2Rp6UWp/iJcqcPVGDuKj8zNWdJeR4y0htT/Gl3R9jHtp9TNW1JeRj+PWr+tLw9h2s+o/T0v4ofx60/wBaXh7EdrPqP09L+JtHSK1L8VvnGD9Ce1n1IdtS6HtT0ptK2yjLnBemBl20zF2lIk0tL6y+aEJctaPqx27MHZR8mTKOmEH89KS/tkpeeBPbJ7o1uzl5MsrLflnqZKok+Euj55E6os0yoVI7osBg1EO3WGFRZrCW6S2r3Ry1reNVYe5tpVpU3y2KKwWqVnq57E9WS3NcfUrbWvK1rY9GWVamq9PK9Dt0z1yw0URkkAAAAAAAAodLpdCC4yb7l+5Tcaf7cV8/8Fhw5d9v5C46v8qP+S8WYWMv2kzG7h+4yRfNvlSoTqQWMklhwWLSxfLE73UxHKNFKmpzSZ86tVpnUlrVJOcuLflw7DicnJ5ZcwhGCxFHkQSADerTcXgxgJ5NASZxBBlS/wBwQBn4r4jIwZVeXFjJGDaNplvwfNInI0npVjFw10sGS9jFZTwRTE2AEFncl51aU4xi3KEnFOG1ZvDo8GZRbNFalGSyd3Jme5WYyc3eVkqSqSkoNpvdg+rYVF1bVXUbSLahVhGCi2e1lv6tTwjJKSWCwksHguv3N1LidejiM1lfPkzXOypT5xeDoLuvenWyT1Z/a9vZxLq2v6Vfknh9CurW06W+3UsDtOcAAAAAAodLo/y4PhPDvi/YpuMr9qL+ZYcOf7jXyIdxTxptcJPxSZz8OlmljobrtYmWmtlg809zO/Bx6Vuikt2jdKedNuk+GGMO7au81uCOiFxOO/Mp7Ro5XjsUZr8sl5SwMHBo3xuYPfkQK1hqw+anOPODw7zHBtVSD2ZorQ8MHg11k5MsLyNW1ww5P3BOGavAgkwAAAAZ1upePuCMGyblklj1JewI5LclUbqry2Updq1V3ywJwzCVaC8yws2jFR/PKMF1dJ+GXiZKDZqldL4VkvbuumlRzitaf3SzfZuRmqZzTqzqbvkT2zPBgkjWOwkMVKUJrVnFPrwzRjKlCosTRMZyhziykvO65UunFtx4712+pT3VlKi9cNjvo3CqLTLcubgvd1P5c/nSyf3L3LXh1/237dTxL7/7OG7tezeqOxdlscIAAAAK3SGjrUJ8Y4S7nn4YnBxKGq3l8uZ02k9NZHN3PVacknuT7nh6lJw+WJSiWl1DOGWsbTxRbajidM9Y14vfgTqRi4M3TJMcGykxgjCNZxT2pS5xTI0oL5fk8JWGi9tKm/8Axx9iNCMtUl5s83dVn/ow7sBoRPaT6mP4RZ/6Ue+XuRoRPa1OoV0Wf+lHx9ydCHaT6m0broL8GH6cfMaER2k+p6wstNbKcFyhH2GlEOTfmz2TwyWXLInCMcAnAwG8ASkeUq8V1kakZ6GeFe14JvDJJmupU0xcuhnGnl4I1K+l9UGuTxOKHEovlJG6Vm8ZTLChaIzWMXid8KkZrMTllBxeGS6WEk4SzTN8cSWmRqlmL1I5a10nQrdH6WpRfVu9jzlaErav3fLmi3pyValzO2stZThGa2SSfej1tKoqkFJeaKGcdMnF+R6mwxAAANasFJOL2NNPkzGUVJNMlPDycLRi6dbUe6Tg/LHyZ5GknRuNL8nj+i/k+0pai1lBrasC5wcaaNQSADdVZcWMsx0o3Vol1dxlqZGhGytL4DUR2ZlWrq8SdZHZmf8AkrgxqHZsf8pcGNQ7NmP+UuHiNQ7Mw7V1eI1jszV2l9XcRqZkoI0dWT3kZZOlGjZBKQBL5EW856q1d78l/qOG+qaYafNm63jl5KsqDsJNgr6sktzyfozrtKzhUS8maa8FKP0Oks9TYz0MXhlVJFfpRTzhLipLuwa82VvF4+GaOqwl4kW2jU8aEepyXi36llwuTdus/M471YrMtCwOUAAAAHK6VWTCaqrZLJ/3LZ3ryPO8Yo6ZqqvP/BbcPqZi4MmWKrr01Lfhnz2Px8zrt5qpSUjRVi4TaN5UYvcbNKIUmeUrNwZDiZKp1PN2eXPtI0sy1o0dN8H3GOGZZRqCcoAAAAAEAEm6pvg+4nBGUbxs8uROlmLmj0jZlveJOkxc2ejSiscCeSMObObt9XWm+rLu/fE8/d1NdVvoWtCOmJHOY3DEmO6MZbHVWdZdrPUR2RTy3Iuk0ujT7fI4uKv9uKN9iu9IstGY4UI9bm/HD0O/hSatln5nLevNZlqWJyAAAAAi3nY1Vpyhvea6pLYc11QVek4G2jU7OakczcdocJunLLN5daykv94FDw+q6c3Sl/z6Fpdw1xU4l1Ujhy3FvJYOFM1MSQAAAAYcFwXcME5Zj4a4LuGEMsfDjwXcMDLMqC4LuGBlmUCASAQAAV95WrVTw5Lnx7Dluq3Z02zooU9UsMoDz5aAA97HZ3UkorZvfBG+3pSqTSXqaq1RQi2zp4rBYHo1yKkptIa2Mox+2Pn/APCp4nU1TUOh3WccRcmdTdtHUpQjvUY489r8T0FrT7OjGPRFRWlqqSl8ySdBrAAAAAAOX0lsbhNV4ZJtY9Ulsfb6dZ57ilu6c1Wh6/UtbKrqi6Uidd1pVWC/3CW9HbbV1Wgc9am6cjeUcMjNrBinkwQSAAAAAAAAAAAAADwtFXDJdvUYtmcYnP2ytryy2LJe5RXVZ1Z4W3kWVKGiPMsaVyrDpSePUvfadcOGrHeZzyvHnuo9oXPTW3Wlzfsbo8PpJ88s1u7mybSpRisIpJdR2QpxgsRWDRKTk8tmLRWUIuUti8epEVaipx1MQg5ywiku2i69dY8daXJbvJFPawdzc5f1O6vJUaOF9Dtz1pRgAAAA1nUUVi2kut4GMpxisyeCUm9iDWvqhH8RP+1OXkck+I20Pi9uZvja1ZbIrbdpBSnGUNSUk1hnhH3OCvxWhOLhpbydNKxqRkpZSKSwWx05Y/S9q9eZUWtd0p8tiwrUlUj8zqqNWM4rPHHYz0sJqoinlFwZpODRjKLiZJ5NTEkAAAAAAAAAAHjWrbltIyZKPmymvC1fRF836FZfVpJdnH1Z2UIJ95kCLwafBoqoyw0zsayjqbPaIzWMX2b1zR6SlWhUWUyonTcXhnqza2luY4IdpvKnDfrPgvV7Dlq3lOmurN1OhOZTV61StJLBt/TFf74lRUq1LmePsdsYQpRy36nV3JdvwYZ5zl8z8kj0lhafp4c/E9/6Ki6uHWn8lsWR3nMYlLDN5IhtLcb8intukVOGUMaj6so9+/sKu44rSp8o95/Y7aVlUnzfJFLab+rzyT1Md0Vn37Std9d3HKmvZf5OxWtCksyPCN316mbjJ9c3h/2zEeHV6j/clj1yw7ylDwImUtHaj+acY8k5ex1w4TSXibf2NEr+b2SJdPRqH1Tm+Wql5HXCxoR2h7miV1Ve8iTDR+gvpb5zl7nRGlGOyS9DS5t7t+5Kp3fGKwgtVbchKm2IywNfDozRhlrlIzxnmjWdHeszF0/OJKl1PEwMwQAAAAAGyQR6tXHJGP0Mkup72axb5d3ubY03uzXKp5ITuig/w49mXkbcvY1ciPO4KL2KUeU364muVOEvFFP0M1KS2k/cj1NHV9NRr+6KfisDnlZW7+HH0eDarmqvPP1Ila5Ky2OM/wDJp9zy8TmqcMhLwza+vNG6N7JbxRBrWWpD5oSj14YrvWRxVOGVo7Yf0OmF7Te+Ue923nOi8YYNPamtvbtRhRua1pLDXo0ZVaNOutzqrsvenWyXRn9r9HvPQWt/Sr7PD6FVWtZ0t9upYnccxxd8XpKtJxT/AJaeCS+rrfHkeUvb2dxPRDwl3bW8aUdUtyVYLhx6VV4flT837d52WvDYpZqLL6HPWvJN4gXlmsUIZQio8ln2vay3jBLkjgcsvmSVFGxIxbZtgZ4RGTOAIM4AkwwDwq1qeyUo/qRjJRe5KyiHOpBZxn5+iNEqePCzapZ3QVdS25+DMG+pkl0MPDcYPBllmpBJrKolvIJwzylaOCHNk4XU0jhL5p6q5PyRnGm3uYuaWxPs7ox2STfFvP8AY3xgkaZSkyTGpF7GnyaMjE2ZANSCQ0QDVoglGDEkhWq66VTbHB/dHJ/v2mM4xmtMllExbi8xeCht92zo9JPWjisJLJp7seHMqbmw0fuUvLy/pnfRutXcqIvrhvf4i1Kj6cVt2ay9zu4ff9pHTU3X3OW6tezeY7M56VJ0KyU18kk+cccmuwpVB21wlPy/7JZau2o5j/3yOsoVVJKUXinsZ6SMk1lFO008M94yNqZrwbqRmmQZTMsjBnEjJGDWeO54EPPkZI8XQW+KfPN+JjhkmUkvo8F6D0Bn4seD/S/Ynl0Iwx/yIdf6WMroMM0lXpvbh3Ed3oTzNHOjwj+khqHQnMuoVWitij+lEd3oO91Nv+RD/UyeXQYZh1o8H+iXsR6A1k0/ob/w9yHkk85UE/w/+q8mRhjJmjZ2pY46q+1NtPvJ2IySMRkDEgkw2AYZiDBBJW33aYxpyg85TTSXP6uSMKlSNODlLYyhBzkox3OZinux7DyvNybj9i9ykuZ3N53bCssJZSWyS2r3XUevurSFxHEt+pQUa8qTyjl69mr2V4rHV+5ZxfNbnzKNxurJ43j7r/RZKVG5+TJdm0h/qQ7Yv0fuddLidKfi5fde/wDo0TsqkduZY0L4oy+tL+7o+ZYQqxmu60zklBx8SwToVU808V1GzU1uY4NlMayMGdcnUMDWGoYGsMjA1hkYGsMjA1hqGDGsMjA1iMk4MaxGQYxGQMSMkmMRkDEZJMYkZIMYkNg861ohH5pKPOSXmMNjJArX5Rjsbm/yr1eCNc6kKfjkl/3QzjCc/CmyttV+VJZQSguPzS9l3FfV4nTjyprPzfJf2ddOyk/G8L3Idns1SrLoqU29rfrJnB/+i7ltn8I680bddPyzqrmudUVjLCU2s+CXBF7ZcPjRjmXNsq7m5dV8uSLUsjkMNY7SGs7jLKq2XBSnnFfDl+XZ2x9iur8Lo1ea5P5f0ddK9qQ5blLatHq0flwqLqeD7mVNXhdxTeYc/pud0L2lPlJY+5WTozpvNSg+2LNP6i6ocm2vrz/Jt7KhU2wetO8K0dlSXa9b/tibocWqrxJP/vka5WEH4W0e8L7rrfGXOHs0b48Wi/FB+5qdhLyke8dIam+EXylJe5ujxS3e+Ua3ZVVtg9Y6RvfS7qifmjar+3fxP2MHa1v4/c9I6Rx3059mq/U2K7oP40YOhVXws2WkVP7Z/pXuZqvRfxx9yOyqfxfsbLSGlwn+j9zJVKb+Ne5jokvhfsZ//QUfzfoGuH8l7jTLo/Zj+P0fz/oGuH8l7jTLo/Y1ekNLhP8AQvcjtKf84+6Gif8AF+xq9Iqf2T7o+5j29Ff/AEj7mXZVP4v2NJaRR3U5drSMHd263n+TL9PVfwnlLSKW6l31PZGt8Qtl8T9jJWlZ+X3PKd/1XsjBfqfqa3xSgtk39jYrGq92keM74rv61HlBeuJolxdLww93/RsVg3vL2RHlaKs8nOcupSfkjS+J3E33El9Fk2fo6UfE/ue1C560s1TfOWC/7Ds7+tvq/CGu1p9Cys+jE3881HknJ+hup8Gm/wD0lj6czXLiMV4UWlmuCjDatd/meK7thYUuF28N1n6nHO8qy88FnCCWSSS4JYIsIxUVhHM23ubGRAAAAAABiUU8msV1rEhxT3JTwQa1zUJbaaX9uMfI5Klhbz3j7cjfG6qx2kQqujNJ/LKce1NeRyT4NRezaN0eIVFukV9suDU/Ex/w/c4K3DFDaX2/2dVK9c94lNUhg8CrnHS8Hcnk1MTIAAAAZAHMAgykEskNljZLq1/rw/xx9TvpWWtJ6vsctS6cfItKejEd9RvlFLzxLCHBoPm5P2OWXEJeUUSaejdBbdaXOXskdMeEW63y/X+sGmV/Ve2F6EuldNCOynHtWPmdMLG3htBGmVzVlvJkuFNLJJJdSwOlQS2NTbe5sZE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23714"/>
            <a:ext cx="2232247" cy="265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Users\fd-10507\AppData\Local\Microsoft\Windows\Temporary Internet Files\Content.IE5\KVE7ZOGN\lgi01a201405212000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73435"/>
            <a:ext cx="1331640" cy="98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fd-10507\AppData\Local\Microsoft\Windows\Temporary Internet Files\Content.IE5\KVE7ZOGN\lgi01a201405212000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96747"/>
            <a:ext cx="1331640" cy="98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fd-10507\AppData\Local\Microsoft\Windows\Temporary Internet Files\Content.IE5\KVE7ZOGN\lgi01a201405212000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251" y="1484784"/>
            <a:ext cx="1331640" cy="98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fd-10507\AppData\Local\Microsoft\Windows\Temporary Internet Files\Content.IE5\KVE7ZOGN\lgi01a201405212000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5081"/>
            <a:ext cx="1331640" cy="98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88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旅程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534</TotalTime>
  <Words>781</Words>
  <Application>Microsoft Office PowerPoint</Application>
  <PresentationFormat>如螢幕大小 (4:3)</PresentationFormat>
  <Paragraphs>107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旅程</vt:lpstr>
      <vt:lpstr>105年05月21日 臺北市勞動力重建運用處 簡明山　執行長</vt:lpstr>
      <vt:lpstr>PowerPoint 簡報</vt:lpstr>
      <vt:lpstr>PowerPoint 簡報</vt:lpstr>
      <vt:lpstr>世界公民咖啡館</vt:lpstr>
      <vt:lpstr>PowerPoint 簡報</vt:lpstr>
      <vt:lpstr>世界公民咖啡館運作目標</vt:lpstr>
      <vt:lpstr>PowerPoint 簡報</vt:lpstr>
      <vt:lpstr>活動進行程序</vt:lpstr>
      <vt:lpstr>活動討論重點參考</vt:lpstr>
      <vt:lpstr>活動主要工作人員</vt:lpstr>
      <vt:lpstr>世界咖啡館桌長角色</vt:lpstr>
      <vt:lpstr>桌長引導小技巧</vt:lpstr>
      <vt:lpstr>副桌長角色功能</vt:lpstr>
      <vt:lpstr>各桌成果分享</vt:lpstr>
      <vt:lpstr>成果展現方式</vt:lpstr>
      <vt:lpstr>敬請指教   請桌長和副桌長可以就主持議題溝通達成進成方式的共識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世界咖啡館</dc:title>
  <dc:creator>陳玉君</dc:creator>
  <cp:lastModifiedBy>陳姿局</cp:lastModifiedBy>
  <cp:revision>75</cp:revision>
  <dcterms:created xsi:type="dcterms:W3CDTF">2016-04-07T07:05:57Z</dcterms:created>
  <dcterms:modified xsi:type="dcterms:W3CDTF">2016-05-19T00:40:07Z</dcterms:modified>
</cp:coreProperties>
</file>