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CDF"/>
    <a:srgbClr val="093F5C"/>
    <a:srgbClr val="588894"/>
    <a:srgbClr val="F07D2E"/>
    <a:srgbClr val="5B9BD5"/>
    <a:srgbClr val="FFC000"/>
    <a:srgbClr val="90B4BE"/>
    <a:srgbClr val="2C778C"/>
    <a:srgbClr val="4C8923"/>
    <a:srgbClr val="ACD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492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rgbClr val="588894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37684" custLinFactNeighborX="2311" custLinFactNeighborY="-155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65CB75-3B0B-443E-94B5-2DE8CD8EAEBD}" type="presOf" srcId="{9A3ABBBA-D60E-40BA-B04C-8D5CD1E407F0}" destId="{4D7E6876-04DF-41D7-9089-9EE7736B18E5}" srcOrd="0" destOrd="0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EE3280B5-CF91-42A3-88B7-BE5CC739C7FA}" type="presOf" srcId="{20BA5600-D056-4406-B85C-2A75AF321485}" destId="{B869DC26-2DFA-453A-87CA-8CE078A55AE2}" srcOrd="0" destOrd="1" presId="urn:microsoft.com/office/officeart/2005/8/layout/vList5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86AD2347-85DD-4DEF-BB1F-D9C7B45175F0}" type="presOf" srcId="{4AA09CAC-0380-468D-8EDD-F3A01A1B2C3D}" destId="{7C8462F9-3D54-4160-832E-D0528706BE1C}" srcOrd="0" destOrd="0" presId="urn:microsoft.com/office/officeart/2005/8/layout/vList5"/>
    <dgm:cxn modelId="{16348BB1-BC4D-4094-B4EE-9B2824479F03}" type="presOf" srcId="{A47DFA38-612E-44BD-BFF4-2F9B0128100F}" destId="{B869DC26-2DFA-453A-87CA-8CE078A55AE2}" srcOrd="0" destOrd="0" presId="urn:microsoft.com/office/officeart/2005/8/layout/vList5"/>
    <dgm:cxn modelId="{13A325F2-0551-4A79-B8D7-4FBC99A09369}" type="presParOf" srcId="{4D7E6876-04DF-41D7-9089-9EE7736B18E5}" destId="{8CC9ED6F-F66D-4462-822B-741BAC3466E8}" srcOrd="0" destOrd="0" presId="urn:microsoft.com/office/officeart/2005/8/layout/vList5"/>
    <dgm:cxn modelId="{5646DE59-C334-471F-A4EE-E99EDCCFABAB}" type="presParOf" srcId="{8CC9ED6F-F66D-4462-822B-741BAC3466E8}" destId="{7C8462F9-3D54-4160-832E-D0528706BE1C}" srcOrd="0" destOrd="0" presId="urn:microsoft.com/office/officeart/2005/8/layout/vList5"/>
    <dgm:cxn modelId="{FC157F3C-205F-4502-AD26-E22E85001483}" type="presParOf" srcId="{8CC9ED6F-F66D-4462-822B-741BAC3466E8}" destId="{B869DC26-2DFA-453A-87CA-8CE078A55AE2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489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B65EA4-C2D5-487E-80E5-A37F413C59B5}" type="presOf" srcId="{A47DFA38-612E-44BD-BFF4-2F9B0128100F}" destId="{B869DC26-2DFA-453A-87CA-8CE078A55AE2}" srcOrd="0" destOrd="0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0BBD4CAC-70FD-4F78-A5B0-992906EA47A7}" type="presOf" srcId="{20BA5600-D056-4406-B85C-2A75AF321485}" destId="{B869DC26-2DFA-453A-87CA-8CE078A55AE2}" srcOrd="0" destOrd="1" presId="urn:microsoft.com/office/officeart/2005/8/layout/vList5"/>
    <dgm:cxn modelId="{EE16470D-484F-4A01-BF51-B0931F45DAD7}" type="presOf" srcId="{9A3ABBBA-D60E-40BA-B04C-8D5CD1E407F0}" destId="{4D7E6876-04DF-41D7-9089-9EE7736B18E5}" srcOrd="0" destOrd="0" presId="urn:microsoft.com/office/officeart/2005/8/layout/vList5"/>
    <dgm:cxn modelId="{A1648372-FC9E-4483-B650-34BCB358C96F}" type="presOf" srcId="{4AA09CAC-0380-468D-8EDD-F3A01A1B2C3D}" destId="{7C8462F9-3D54-4160-832E-D0528706BE1C}" srcOrd="0" destOrd="0" presId="urn:microsoft.com/office/officeart/2005/8/layout/vList5"/>
    <dgm:cxn modelId="{E16F62D2-E51E-402C-924A-E67318057A9B}" type="presParOf" srcId="{4D7E6876-04DF-41D7-9089-9EE7736B18E5}" destId="{8CC9ED6F-F66D-4462-822B-741BAC3466E8}" srcOrd="0" destOrd="0" presId="urn:microsoft.com/office/officeart/2005/8/layout/vList5"/>
    <dgm:cxn modelId="{491C0A29-9CBD-4A0A-BBD2-E83D5DB1DF85}" type="presParOf" srcId="{8CC9ED6F-F66D-4462-822B-741BAC3466E8}" destId="{7C8462F9-3D54-4160-832E-D0528706BE1C}" srcOrd="0" destOrd="0" presId="urn:microsoft.com/office/officeart/2005/8/layout/vList5"/>
    <dgm:cxn modelId="{9439E453-ED1D-44D0-B18E-E55436A6439B}" type="presParOf" srcId="{8CC9ED6F-F66D-4462-822B-741BAC3466E8}" destId="{B869DC26-2DFA-453A-87CA-8CE078A55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489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B2C16E-F717-4B8C-A0BA-836CB1EF4810}" type="presOf" srcId="{20BA5600-D056-4406-B85C-2A75AF321485}" destId="{B869DC26-2DFA-453A-87CA-8CE078A55AE2}" srcOrd="0" destOrd="1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4AD2D32C-3143-4FF0-86E5-FC80C433529D}" type="presOf" srcId="{4AA09CAC-0380-468D-8EDD-F3A01A1B2C3D}" destId="{7C8462F9-3D54-4160-832E-D0528706BE1C}" srcOrd="0" destOrd="0" presId="urn:microsoft.com/office/officeart/2005/8/layout/vList5"/>
    <dgm:cxn modelId="{D5C76FA6-6FC9-45C4-84FC-49B6B815E5A2}" type="presOf" srcId="{9A3ABBBA-D60E-40BA-B04C-8D5CD1E407F0}" destId="{4D7E6876-04DF-41D7-9089-9EE7736B18E5}" srcOrd="0" destOrd="0" presId="urn:microsoft.com/office/officeart/2005/8/layout/vList5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3D8875F1-72CF-4C69-BF9C-F6142D40912B}" type="presOf" srcId="{A47DFA38-612E-44BD-BFF4-2F9B0128100F}" destId="{B869DC26-2DFA-453A-87CA-8CE078A55AE2}" srcOrd="0" destOrd="0" presId="urn:microsoft.com/office/officeart/2005/8/layout/vList5"/>
    <dgm:cxn modelId="{0EB4890B-F802-4E56-8A5A-AD0A0E202F8B}" type="presParOf" srcId="{4D7E6876-04DF-41D7-9089-9EE7736B18E5}" destId="{8CC9ED6F-F66D-4462-822B-741BAC3466E8}" srcOrd="0" destOrd="0" presId="urn:microsoft.com/office/officeart/2005/8/layout/vList5"/>
    <dgm:cxn modelId="{1E7B990B-8657-4526-961C-3A2F5A00D241}" type="presParOf" srcId="{8CC9ED6F-F66D-4462-822B-741BAC3466E8}" destId="{7C8462F9-3D54-4160-832E-D0528706BE1C}" srcOrd="0" destOrd="0" presId="urn:microsoft.com/office/officeart/2005/8/layout/vList5"/>
    <dgm:cxn modelId="{81960FB0-A583-44E5-9AA0-288A785BEE08}" type="presParOf" srcId="{8CC9ED6F-F66D-4462-822B-741BAC3466E8}" destId="{B869DC26-2DFA-453A-87CA-8CE078A55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3ABBBA-D60E-40BA-B04C-8D5CD1E407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A09CAC-0380-468D-8EDD-F3A01A1B2C3D}">
      <dgm:prSet phldrT="[文字]"/>
      <dgm:spPr>
        <a:solidFill>
          <a:srgbClr val="588894"/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 dirty="0"/>
        </a:p>
      </dgm:t>
    </dgm:pt>
    <dgm:pt modelId="{F308D7D9-DCAE-494E-BEFC-597C44444B4D}" type="par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071EC3D0-F26C-4A9B-BBBC-010F4D39B915}" type="sibTrans" cxnId="{96EC13FA-9AC6-415E-90ED-FA0BBC1FB93C}">
      <dgm:prSet/>
      <dgm:spPr/>
      <dgm:t>
        <a:bodyPr/>
        <a:lstStyle/>
        <a:p>
          <a:endParaRPr lang="zh-TW" altLang="en-US"/>
        </a:p>
      </dgm:t>
    </dgm:pt>
    <dgm:pt modelId="{A47DFA38-612E-44BD-BFF4-2F9B0128100F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9AE4D0B-A9D7-40B1-8A7C-DCF80846D5A5}" type="par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175BAF29-051D-4F0C-BBAD-ADD9ABF6811C}" type="sibTrans" cxnId="{90DBC124-3B98-42B0-A54E-0A0251DED403}">
      <dgm:prSet/>
      <dgm:spPr/>
      <dgm:t>
        <a:bodyPr/>
        <a:lstStyle/>
        <a:p>
          <a:endParaRPr lang="zh-TW" altLang="en-US"/>
        </a:p>
      </dgm:t>
    </dgm:pt>
    <dgm:pt modelId="{20BA5600-D056-4406-B85C-2A75AF321485}">
      <dgm:prSet phldrT="[文字]"/>
      <dgm:spPr>
        <a:solidFill>
          <a:schemeClr val="bg1"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zh-TW" altLang="en-US" dirty="0"/>
        </a:p>
      </dgm:t>
    </dgm:pt>
    <dgm:pt modelId="{0DB67573-27D1-42B3-B156-4AB066ACF8BB}" type="par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529D58F-588A-41B9-8920-FD8974F1DB2E}" type="sibTrans" cxnId="{AA43BCB2-F650-4A31-BF95-DDB934072234}">
      <dgm:prSet/>
      <dgm:spPr/>
      <dgm:t>
        <a:bodyPr/>
        <a:lstStyle/>
        <a:p>
          <a:endParaRPr lang="zh-TW" altLang="en-US"/>
        </a:p>
      </dgm:t>
    </dgm:pt>
    <dgm:pt modelId="{4D7E6876-04DF-41D7-9089-9EE7736B18E5}" type="pres">
      <dgm:prSet presAssocID="{9A3ABBBA-D60E-40BA-B04C-8D5CD1E40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C9ED6F-F66D-4462-822B-741BAC3466E8}" type="pres">
      <dgm:prSet presAssocID="{4AA09CAC-0380-468D-8EDD-F3A01A1B2C3D}" presName="linNode" presStyleCnt="0"/>
      <dgm:spPr/>
    </dgm:pt>
    <dgm:pt modelId="{7C8462F9-3D54-4160-832E-D0528706BE1C}" type="pres">
      <dgm:prSet presAssocID="{4AA09CAC-0380-468D-8EDD-F3A01A1B2C3D}" presName="parentText" presStyleLbl="node1" presStyleIdx="0" presStyleCnt="1" custScaleX="148930" custLinFactNeighborX="-8" custLinFactNeighborY="756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9DC26-2DFA-453A-87CA-8CE078A55AE2}" type="pres">
      <dgm:prSet presAssocID="{4AA09CAC-0380-468D-8EDD-F3A01A1B2C3D}" presName="descendantText" presStyleLbl="alignAccFollowNode1" presStyleIdx="0" presStyleCnt="1" custScaleX="163499" custScaleY="125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3AE361-CF4B-4FC0-BEB0-247FA10DA94C}" type="presOf" srcId="{4AA09CAC-0380-468D-8EDD-F3A01A1B2C3D}" destId="{7C8462F9-3D54-4160-832E-D0528706BE1C}" srcOrd="0" destOrd="0" presId="urn:microsoft.com/office/officeart/2005/8/layout/vList5"/>
    <dgm:cxn modelId="{AA43BCB2-F650-4A31-BF95-DDB934072234}" srcId="{4AA09CAC-0380-468D-8EDD-F3A01A1B2C3D}" destId="{20BA5600-D056-4406-B85C-2A75AF321485}" srcOrd="1" destOrd="0" parTransId="{0DB67573-27D1-42B3-B156-4AB066ACF8BB}" sibTransId="{4529D58F-588A-41B9-8920-FD8974F1DB2E}"/>
    <dgm:cxn modelId="{5B890FBB-B8FB-4D2B-B93C-AA0B81ADBA41}" type="presOf" srcId="{20BA5600-D056-4406-B85C-2A75AF321485}" destId="{B869DC26-2DFA-453A-87CA-8CE078A55AE2}" srcOrd="0" destOrd="1" presId="urn:microsoft.com/office/officeart/2005/8/layout/vList5"/>
    <dgm:cxn modelId="{96EC13FA-9AC6-415E-90ED-FA0BBC1FB93C}" srcId="{9A3ABBBA-D60E-40BA-B04C-8D5CD1E407F0}" destId="{4AA09CAC-0380-468D-8EDD-F3A01A1B2C3D}" srcOrd="0" destOrd="0" parTransId="{F308D7D9-DCAE-494E-BEFC-597C44444B4D}" sibTransId="{071EC3D0-F26C-4A9B-BBBC-010F4D39B915}"/>
    <dgm:cxn modelId="{90DBC124-3B98-42B0-A54E-0A0251DED403}" srcId="{4AA09CAC-0380-468D-8EDD-F3A01A1B2C3D}" destId="{A47DFA38-612E-44BD-BFF4-2F9B0128100F}" srcOrd="0" destOrd="0" parTransId="{09AE4D0B-A9D7-40B1-8A7C-DCF80846D5A5}" sibTransId="{175BAF29-051D-4F0C-BBAD-ADD9ABF6811C}"/>
    <dgm:cxn modelId="{EC1011B3-F477-40BF-A680-FF392809E433}" type="presOf" srcId="{9A3ABBBA-D60E-40BA-B04C-8D5CD1E407F0}" destId="{4D7E6876-04DF-41D7-9089-9EE7736B18E5}" srcOrd="0" destOrd="0" presId="urn:microsoft.com/office/officeart/2005/8/layout/vList5"/>
    <dgm:cxn modelId="{FB2E5849-D490-45FD-B441-2052D18565AF}" type="presOf" srcId="{A47DFA38-612E-44BD-BFF4-2F9B0128100F}" destId="{B869DC26-2DFA-453A-87CA-8CE078A55AE2}" srcOrd="0" destOrd="0" presId="urn:microsoft.com/office/officeart/2005/8/layout/vList5"/>
    <dgm:cxn modelId="{E7E776ED-3FA7-45E4-BEF2-75A7F7F75681}" type="presParOf" srcId="{4D7E6876-04DF-41D7-9089-9EE7736B18E5}" destId="{8CC9ED6F-F66D-4462-822B-741BAC3466E8}" srcOrd="0" destOrd="0" presId="urn:microsoft.com/office/officeart/2005/8/layout/vList5"/>
    <dgm:cxn modelId="{6CC109BC-C22E-4EA9-86C9-693B791FD12E}" type="presParOf" srcId="{8CC9ED6F-F66D-4462-822B-741BAC3466E8}" destId="{7C8462F9-3D54-4160-832E-D0528706BE1C}" srcOrd="0" destOrd="0" presId="urn:microsoft.com/office/officeart/2005/8/layout/vList5"/>
    <dgm:cxn modelId="{A12940DD-0222-4928-B701-C1197C66DA79}" type="presParOf" srcId="{8CC9ED6F-F66D-4462-822B-741BAC3466E8}" destId="{B869DC26-2DFA-453A-87CA-8CE078A55A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3974913" y="-1795822"/>
          <a:ext cx="1008112" cy="459975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</dsp:txBody>
      <dsp:txXfrm rot="-5400000">
        <a:off x="2179091" y="49212"/>
        <a:ext cx="4550545" cy="909688"/>
      </dsp:txXfrm>
    </dsp:sp>
    <dsp:sp modelId="{7C8462F9-3D54-4160-832E-D0528706BE1C}">
      <dsp:nvSpPr>
        <dsp:cNvPr id="0" name=""/>
        <dsp:cNvSpPr/>
      </dsp:nvSpPr>
      <dsp:spPr>
        <a:xfrm>
          <a:off x="65263" y="0"/>
          <a:ext cx="2178842" cy="1008112"/>
        </a:xfrm>
        <a:prstGeom prst="roundRect">
          <a:avLst/>
        </a:prstGeom>
        <a:solidFill>
          <a:srgbClr val="588894"/>
        </a:solidFill>
        <a:ln w="12700" cap="flat" cmpd="sng" algn="ctr">
          <a:solidFill>
            <a:srgbClr val="5888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114475" y="49212"/>
        <a:ext cx="2080418" cy="909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3994912" y="-1702235"/>
          <a:ext cx="1069502" cy="4473973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800" kern="1200" dirty="0"/>
        </a:p>
      </dsp:txBody>
      <dsp:txXfrm rot="-5400000">
        <a:off x="2292677" y="52209"/>
        <a:ext cx="4421764" cy="965084"/>
      </dsp:txXfrm>
    </dsp:sp>
    <dsp:sp modelId="{7C8462F9-3D54-4160-832E-D0528706BE1C}">
      <dsp:nvSpPr>
        <dsp:cNvPr id="0" name=""/>
        <dsp:cNvSpPr/>
      </dsp:nvSpPr>
      <dsp:spPr>
        <a:xfrm>
          <a:off x="315" y="0"/>
          <a:ext cx="2292360" cy="1069502"/>
        </a:xfrm>
        <a:prstGeom prst="roundRect">
          <a:avLst/>
        </a:prstGeom>
        <a:solidFill>
          <a:srgbClr val="58889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400" kern="1200" dirty="0"/>
        </a:p>
      </dsp:txBody>
      <dsp:txXfrm>
        <a:off x="52524" y="52209"/>
        <a:ext cx="2187942" cy="965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4033727" y="-1736940"/>
          <a:ext cx="1008112" cy="4481993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</dsp:txBody>
      <dsp:txXfrm rot="-5400000">
        <a:off x="2296787" y="49212"/>
        <a:ext cx="4432781" cy="909688"/>
      </dsp:txXfrm>
    </dsp:sp>
    <dsp:sp modelId="{7C8462F9-3D54-4160-832E-D0528706BE1C}">
      <dsp:nvSpPr>
        <dsp:cNvPr id="0" name=""/>
        <dsp:cNvSpPr/>
      </dsp:nvSpPr>
      <dsp:spPr>
        <a:xfrm>
          <a:off x="316" y="0"/>
          <a:ext cx="2296470" cy="1008112"/>
        </a:xfrm>
        <a:prstGeom prst="roundRect">
          <a:avLst/>
        </a:prstGeom>
        <a:solidFill>
          <a:srgbClr val="58889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49528" y="49212"/>
        <a:ext cx="2198046" cy="909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9DC26-2DFA-453A-87CA-8CE078A55AE2}">
      <dsp:nvSpPr>
        <dsp:cNvPr id="0" name=""/>
        <dsp:cNvSpPr/>
      </dsp:nvSpPr>
      <dsp:spPr>
        <a:xfrm rot="5400000">
          <a:off x="4033727" y="-1736940"/>
          <a:ext cx="1008112" cy="4481993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lumMod val="8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500" kern="1200" dirty="0"/>
        </a:p>
      </dsp:txBody>
      <dsp:txXfrm rot="-5400000">
        <a:off x="2296787" y="49212"/>
        <a:ext cx="4432781" cy="909688"/>
      </dsp:txXfrm>
    </dsp:sp>
    <dsp:sp modelId="{7C8462F9-3D54-4160-832E-D0528706BE1C}">
      <dsp:nvSpPr>
        <dsp:cNvPr id="0" name=""/>
        <dsp:cNvSpPr/>
      </dsp:nvSpPr>
      <dsp:spPr>
        <a:xfrm>
          <a:off x="97" y="0"/>
          <a:ext cx="2296470" cy="1008112"/>
        </a:xfrm>
        <a:prstGeom prst="roundRect">
          <a:avLst/>
        </a:prstGeom>
        <a:solidFill>
          <a:srgbClr val="58889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100" kern="1200" dirty="0"/>
        </a:p>
      </dsp:txBody>
      <dsp:txXfrm>
        <a:off x="49309" y="49212"/>
        <a:ext cx="2198046" cy="90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8A1A0-BF7E-437F-96EE-B2D31AD36926}" type="datetimeFigureOut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3EC25-7BCC-4172-94AA-5D3F0488C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88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DA2D-F10A-4BA6-9334-C34CFF60BB97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19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6A82-64C7-453C-A690-D4FAAC601AFE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59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02C0-3C4D-4D20-B59D-D6DAB8FFF3AF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21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617D-2E83-4A9C-A815-ACA9E1797E40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15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6D29-25F8-4174-A740-EA481FDB3AE5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46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C463-21D7-4399-BEDB-54C425696941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5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4ADA-C292-44F8-83EA-D9B02299CAC9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66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3E3E-5841-4F51-ABE8-9C2AF99DEEED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59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BBF7-1A07-4FFC-8551-7F376EE60D7D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67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62D4-72F2-40DE-B60B-E8077C2B793E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4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88CA-03EB-4A51-9291-E3F12D497D48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88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1A8D4-6583-4E91-A567-DF3F5B41544D}" type="datetime1">
              <a:rPr lang="zh-TW" altLang="en-US" smtClean="0"/>
              <a:t>2020/3/13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4211-DC08-42C6-B13C-B804F08D4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4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7.xml"/><Relationship Id="rId18" Type="http://schemas.microsoft.com/office/2007/relationships/diagramDrawing" Target="../diagrams/drawing1.xml"/><Relationship Id="rId26" Type="http://schemas.openxmlformats.org/officeDocument/2006/relationships/diagramLayout" Target="../diagrams/layout3.xml"/><Relationship Id="rId3" Type="http://schemas.openxmlformats.org/officeDocument/2006/relationships/tags" Target="../tags/tag7.xml"/><Relationship Id="rId21" Type="http://schemas.openxmlformats.org/officeDocument/2006/relationships/diagramLayout" Target="../diagrams/layout2.xml"/><Relationship Id="rId34" Type="http://schemas.openxmlformats.org/officeDocument/2006/relationships/diagramColors" Target="../diagrams/colors4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diagramColors" Target="../diagrams/colors1.xml"/><Relationship Id="rId25" Type="http://schemas.openxmlformats.org/officeDocument/2006/relationships/diagramData" Target="../diagrams/data3.xml"/><Relationship Id="rId33" Type="http://schemas.openxmlformats.org/officeDocument/2006/relationships/diagramQuickStyle" Target="../diagrams/quickStyle4.xml"/><Relationship Id="rId2" Type="http://schemas.openxmlformats.org/officeDocument/2006/relationships/tags" Target="../tags/tag6.xml"/><Relationship Id="rId16" Type="http://schemas.openxmlformats.org/officeDocument/2006/relationships/diagramQuickStyle" Target="../diagrams/quickStyle1.xml"/><Relationship Id="rId20" Type="http://schemas.openxmlformats.org/officeDocument/2006/relationships/diagramData" Target="../diagrams/data2.xml"/><Relationship Id="rId29" Type="http://schemas.microsoft.com/office/2007/relationships/diagramDrawing" Target="../diagrams/drawing3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microsoft.com/office/2007/relationships/diagramDrawing" Target="../diagrams/drawing2.xml"/><Relationship Id="rId32" Type="http://schemas.openxmlformats.org/officeDocument/2006/relationships/diagramLayout" Target="../diagrams/layout4.xml"/><Relationship Id="rId37" Type="http://schemas.openxmlformats.org/officeDocument/2006/relationships/image" Target="../media/image37.jpeg"/><Relationship Id="rId5" Type="http://schemas.openxmlformats.org/officeDocument/2006/relationships/tags" Target="../tags/tag9.xml"/><Relationship Id="rId15" Type="http://schemas.openxmlformats.org/officeDocument/2006/relationships/diagramLayout" Target="../diagrams/layout1.xml"/><Relationship Id="rId23" Type="http://schemas.openxmlformats.org/officeDocument/2006/relationships/diagramColors" Target="../diagrams/colors2.xml"/><Relationship Id="rId28" Type="http://schemas.openxmlformats.org/officeDocument/2006/relationships/diagramColors" Target="../diagrams/colors3.xml"/><Relationship Id="rId36" Type="http://schemas.openxmlformats.org/officeDocument/2006/relationships/image" Target="../media/image36.png"/><Relationship Id="rId10" Type="http://schemas.openxmlformats.org/officeDocument/2006/relationships/tags" Target="../tags/tag14.xml"/><Relationship Id="rId19" Type="http://schemas.openxmlformats.org/officeDocument/2006/relationships/image" Target="../media/image34.png"/><Relationship Id="rId31" Type="http://schemas.openxmlformats.org/officeDocument/2006/relationships/diagramData" Target="../diagrams/data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diagramData" Target="../diagrams/data1.xml"/><Relationship Id="rId22" Type="http://schemas.openxmlformats.org/officeDocument/2006/relationships/diagramQuickStyle" Target="../diagrams/quickStyle2.xml"/><Relationship Id="rId27" Type="http://schemas.openxmlformats.org/officeDocument/2006/relationships/diagramQuickStyle" Target="../diagrams/quickStyle3.xml"/><Relationship Id="rId30" Type="http://schemas.openxmlformats.org/officeDocument/2006/relationships/image" Target="../media/image35.png"/><Relationship Id="rId35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w/url?sa=i&amp;rct=j&amp;q=i+have+aids+please+hug+me&amp;source=images&amp;cd=&amp;cad=rja&amp;docid=fAOMVZcm2PO-gM&amp;tbnid=4HmLiYXZ7hkBMM:&amp;ved=0CAUQjRw&amp;url=http://www.juesatta.com/tag/i-have-aids-please-hug-me-i-cant-make-you-sick/&amp;ei=csPsUcv6OOHQiAfTkoHIBg&amp;psig=AFQjCNG-BJJNko6aTC9fVfl5_AurMgAnpg&amp;ust=1374557400243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角三角形 20">
            <a:extLst>
              <a:ext uri="{FF2B5EF4-FFF2-40B4-BE49-F238E27FC236}">
                <a16:creationId xmlns:a16="http://schemas.microsoft.com/office/drawing/2014/main" xmlns="" id="{E5301F62-E527-430F-AF58-A8666358B360}"/>
              </a:ext>
            </a:extLst>
          </p:cNvPr>
          <p:cNvSpPr/>
          <p:nvPr/>
        </p:nvSpPr>
        <p:spPr>
          <a:xfrm>
            <a:off x="-32789" y="-392032"/>
            <a:ext cx="10909069" cy="7391348"/>
          </a:xfrm>
          <a:prstGeom prst="rtTriangle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81D8B5E6-ACDC-49F9-84DB-34E7456AF497}"/>
              </a:ext>
            </a:extLst>
          </p:cNvPr>
          <p:cNvSpPr/>
          <p:nvPr/>
        </p:nvSpPr>
        <p:spPr>
          <a:xfrm>
            <a:off x="755160" y="1497506"/>
            <a:ext cx="7734300" cy="32614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PA_文本框 29">
            <a:extLst>
              <a:ext uri="{FF2B5EF4-FFF2-40B4-BE49-F238E27FC236}">
                <a16:creationId xmlns:a16="http://schemas.microsoft.com/office/drawing/2014/main" xmlns="" id="{D84E8BD8-0066-45B7-8E20-EA013944EF8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79199" y="3751071"/>
            <a:ext cx="326243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衛生福利部疾病管制署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27" y="3327773"/>
            <a:ext cx="1277811" cy="1277811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10561" y="4817138"/>
            <a:ext cx="9133439" cy="2040861"/>
            <a:chOff x="10561" y="4505494"/>
            <a:chExt cx="9534654" cy="2352506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xmlns="" id="{D0B11D52-2D2A-47E9-8A08-27A67ED5F477}"/>
                </a:ext>
              </a:extLst>
            </p:cNvPr>
            <p:cNvGrpSpPr/>
            <p:nvPr/>
          </p:nvGrpSpPr>
          <p:grpSpPr>
            <a:xfrm>
              <a:off x="4463277" y="4505494"/>
              <a:ext cx="3728742" cy="2352506"/>
              <a:chOff x="2010490" y="69385"/>
              <a:chExt cx="6067597" cy="399842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" name="Oval 50">
                <a:extLst>
                  <a:ext uri="{FF2B5EF4-FFF2-40B4-BE49-F238E27FC236}">
                    <a16:creationId xmlns:a16="http://schemas.microsoft.com/office/drawing/2014/main" xmlns="" id="{51110724-A962-449F-B99C-767009144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00227" y="1782227"/>
                <a:ext cx="590289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2868687" h="3240000">
                    <a:moveTo>
                      <a:pt x="1433799" y="2290728"/>
                    </a:moveTo>
                    <a:cubicBezTo>
                      <a:pt x="1317650" y="2346839"/>
                      <a:pt x="1203301" y="2394700"/>
                      <a:pt x="1093028" y="2434329"/>
                    </a:cubicBezTo>
                    <a:cubicBezTo>
                      <a:pt x="1167481" y="2812207"/>
                      <a:pt x="1292592" y="3060000"/>
                      <a:pt x="1434343" y="3060000"/>
                    </a:cubicBezTo>
                    <a:cubicBezTo>
                      <a:pt x="1576138" y="3060000"/>
                      <a:pt x="1701284" y="2812053"/>
                      <a:pt x="1774025" y="2433735"/>
                    </a:cubicBezTo>
                    <a:cubicBezTo>
                      <a:pt x="1663854" y="2394452"/>
                      <a:pt x="1549823" y="2346469"/>
                      <a:pt x="1433799" y="2290728"/>
                    </a:cubicBezTo>
                    <a:close/>
                    <a:moveTo>
                      <a:pt x="1824954" y="2078037"/>
                    </a:moveTo>
                    <a:cubicBezTo>
                      <a:pt x="1794480" y="2097450"/>
                      <a:pt x="1763147" y="2116057"/>
                      <a:pt x="1731343" y="2134419"/>
                    </a:cubicBezTo>
                    <a:lnTo>
                      <a:pt x="1635415" y="2187161"/>
                    </a:lnTo>
                    <a:cubicBezTo>
                      <a:pt x="1691788" y="2215044"/>
                      <a:pt x="1747931" y="2239109"/>
                      <a:pt x="1803378" y="2259350"/>
                    </a:cubicBezTo>
                    <a:cubicBezTo>
                      <a:pt x="1812120" y="2201101"/>
                      <a:pt x="1819148" y="2140526"/>
                      <a:pt x="1824954" y="2078037"/>
                    </a:cubicBezTo>
                    <a:close/>
                    <a:moveTo>
                      <a:pt x="1042306" y="2077178"/>
                    </a:moveTo>
                    <a:cubicBezTo>
                      <a:pt x="1047949" y="2140175"/>
                      <a:pt x="1055328" y="2201182"/>
                      <a:pt x="1063873" y="2259905"/>
                    </a:cubicBezTo>
                    <a:cubicBezTo>
                      <a:pt x="1119365" y="2238275"/>
                      <a:pt x="1176217" y="2214355"/>
                      <a:pt x="1233887" y="2187801"/>
                    </a:cubicBezTo>
                    <a:cubicBezTo>
                      <a:pt x="1201538" y="2170955"/>
                      <a:pt x="1169452" y="2152957"/>
                      <a:pt x="1137343" y="2134419"/>
                    </a:cubicBezTo>
                    <a:close/>
                    <a:moveTo>
                      <a:pt x="559768" y="1732679"/>
                    </a:moveTo>
                    <a:cubicBezTo>
                      <a:pt x="268524" y="1984850"/>
                      <a:pt x="116369" y="2217202"/>
                      <a:pt x="187266" y="2340000"/>
                    </a:cubicBezTo>
                    <a:cubicBezTo>
                      <a:pt x="258144" y="2462764"/>
                      <a:pt x="535307" y="2447213"/>
                      <a:pt x="899736" y="2322555"/>
                    </a:cubicBezTo>
                    <a:cubicBezTo>
                      <a:pt x="878937" y="2207297"/>
                      <a:pt x="863223" y="2084405"/>
                      <a:pt x="853746" y="1955834"/>
                    </a:cubicBezTo>
                    <a:cubicBezTo>
                      <a:pt x="747454" y="1883220"/>
                      <a:pt x="648878" y="1808453"/>
                      <a:pt x="559768" y="1732679"/>
                    </a:cubicBezTo>
                    <a:close/>
                    <a:moveTo>
                      <a:pt x="2309048" y="1730507"/>
                    </a:moveTo>
                    <a:cubicBezTo>
                      <a:pt x="2220666" y="1807660"/>
                      <a:pt x="2121792" y="1882664"/>
                      <a:pt x="2015235" y="1955625"/>
                    </a:cubicBezTo>
                    <a:cubicBezTo>
                      <a:pt x="2005364" y="2084180"/>
                      <a:pt x="1989894" y="2207119"/>
                      <a:pt x="1967330" y="2322070"/>
                    </a:cubicBezTo>
                    <a:lnTo>
                      <a:pt x="2081685" y="2358048"/>
                    </a:lnTo>
                    <a:cubicBezTo>
                      <a:pt x="2116015" y="2320492"/>
                      <a:pt x="2165526" y="2297468"/>
                      <a:pt x="2220415" y="2297468"/>
                    </a:cubicBezTo>
                    <a:cubicBezTo>
                      <a:pt x="2302230" y="2297468"/>
                      <a:pt x="2372097" y="2348622"/>
                      <a:pt x="2399287" y="2420880"/>
                    </a:cubicBezTo>
                    <a:cubicBezTo>
                      <a:pt x="2542053" y="2432945"/>
                      <a:pt x="2642630" y="2407186"/>
                      <a:pt x="2681420" y="2340000"/>
                    </a:cubicBezTo>
                    <a:cubicBezTo>
                      <a:pt x="2752393" y="2217071"/>
                      <a:pt x="2599836" y="1984353"/>
                      <a:pt x="2309048" y="1730507"/>
                    </a:cubicBezTo>
                    <a:close/>
                    <a:moveTo>
                      <a:pt x="2026056" y="1510554"/>
                    </a:moveTo>
                    <a:cubicBezTo>
                      <a:pt x="2027893" y="1546708"/>
                      <a:pt x="2028343" y="1583211"/>
                      <a:pt x="2028343" y="1620000"/>
                    </a:cubicBezTo>
                    <a:lnTo>
                      <a:pt x="2024251" y="1730716"/>
                    </a:lnTo>
                    <a:lnTo>
                      <a:pt x="2173722" y="1619092"/>
                    </a:lnTo>
                    <a:cubicBezTo>
                      <a:pt x="2127526" y="1582190"/>
                      <a:pt x="2078507" y="1545517"/>
                      <a:pt x="2026056" y="1510554"/>
                    </a:cubicBezTo>
                    <a:close/>
                    <a:moveTo>
                      <a:pt x="844436" y="1509285"/>
                    </a:moveTo>
                    <a:lnTo>
                      <a:pt x="694964" y="1620908"/>
                    </a:lnTo>
                    <a:cubicBezTo>
                      <a:pt x="741160" y="1657811"/>
                      <a:pt x="790179" y="1694484"/>
                      <a:pt x="842630" y="1729447"/>
                    </a:cubicBezTo>
                    <a:cubicBezTo>
                      <a:pt x="840793" y="1693293"/>
                      <a:pt x="840343" y="1656790"/>
                      <a:pt x="840343" y="1620000"/>
                    </a:cubicBezTo>
                    <a:close/>
                    <a:moveTo>
                      <a:pt x="1434343" y="1361184"/>
                    </a:moveTo>
                    <a:cubicBezTo>
                      <a:pt x="1573534" y="1361184"/>
                      <a:pt x="1686371" y="1474021"/>
                      <a:pt x="1686371" y="1613212"/>
                    </a:cubicBezTo>
                    <a:cubicBezTo>
                      <a:pt x="1686371" y="1752403"/>
                      <a:pt x="1573534" y="1865240"/>
                      <a:pt x="1434343" y="1865240"/>
                    </a:cubicBezTo>
                    <a:cubicBezTo>
                      <a:pt x="1295152" y="1865240"/>
                      <a:pt x="1182315" y="1752403"/>
                      <a:pt x="1182315" y="1613212"/>
                    </a:cubicBezTo>
                    <a:cubicBezTo>
                      <a:pt x="1182315" y="1474021"/>
                      <a:pt x="1295152" y="1361184"/>
                      <a:pt x="1434343" y="1361184"/>
                    </a:cubicBezTo>
                    <a:close/>
                    <a:moveTo>
                      <a:pt x="1433770" y="1149513"/>
                    </a:moveTo>
                    <a:cubicBezTo>
                      <a:pt x="1365445" y="1183896"/>
                      <a:pt x="1296585" y="1221489"/>
                      <a:pt x="1227343" y="1261466"/>
                    </a:cubicBezTo>
                    <a:lnTo>
                      <a:pt x="1027157" y="1384911"/>
                    </a:lnTo>
                    <a:cubicBezTo>
                      <a:pt x="1022222" y="1461370"/>
                      <a:pt x="1020343" y="1539922"/>
                      <a:pt x="1020343" y="1620000"/>
                    </a:cubicBezTo>
                    <a:lnTo>
                      <a:pt x="1028287" y="1855786"/>
                    </a:lnTo>
                    <a:cubicBezTo>
                      <a:pt x="1091680" y="1898065"/>
                      <a:pt x="1158394" y="1938727"/>
                      <a:pt x="1227343" y="1978535"/>
                    </a:cubicBezTo>
                    <a:lnTo>
                      <a:pt x="1434916" y="2090488"/>
                    </a:lnTo>
                    <a:cubicBezTo>
                      <a:pt x="1503241" y="2056105"/>
                      <a:pt x="1572101" y="2018511"/>
                      <a:pt x="1641343" y="1978535"/>
                    </a:cubicBezTo>
                    <a:lnTo>
                      <a:pt x="1841530" y="1855090"/>
                    </a:lnTo>
                    <a:cubicBezTo>
                      <a:pt x="1846464" y="1778631"/>
                      <a:pt x="1848343" y="1700079"/>
                      <a:pt x="1848343" y="1620000"/>
                    </a:cubicBezTo>
                    <a:lnTo>
                      <a:pt x="1840399" y="1384214"/>
                    </a:lnTo>
                    <a:cubicBezTo>
                      <a:pt x="1777006" y="1341936"/>
                      <a:pt x="1710293" y="1301274"/>
                      <a:pt x="1641343" y="1261466"/>
                    </a:cubicBezTo>
                    <a:close/>
                    <a:moveTo>
                      <a:pt x="1065308" y="980650"/>
                    </a:moveTo>
                    <a:cubicBezTo>
                      <a:pt x="1056566" y="1038899"/>
                      <a:pt x="1049538" y="1099475"/>
                      <a:pt x="1043732" y="1161964"/>
                    </a:cubicBezTo>
                    <a:cubicBezTo>
                      <a:pt x="1074206" y="1142551"/>
                      <a:pt x="1105539" y="1123943"/>
                      <a:pt x="1137343" y="1105581"/>
                    </a:cubicBezTo>
                    <a:lnTo>
                      <a:pt x="1233271" y="1052839"/>
                    </a:lnTo>
                    <a:cubicBezTo>
                      <a:pt x="1176898" y="1024957"/>
                      <a:pt x="1120756" y="1000892"/>
                      <a:pt x="1065308" y="980650"/>
                    </a:cubicBezTo>
                    <a:close/>
                    <a:moveTo>
                      <a:pt x="1804814" y="980095"/>
                    </a:moveTo>
                    <a:cubicBezTo>
                      <a:pt x="1749321" y="1001726"/>
                      <a:pt x="1692469" y="1025646"/>
                      <a:pt x="1634800" y="1052200"/>
                    </a:cubicBezTo>
                    <a:cubicBezTo>
                      <a:pt x="1667149" y="1069046"/>
                      <a:pt x="1699234" y="1087043"/>
                      <a:pt x="1731343" y="1105581"/>
                    </a:cubicBezTo>
                    <a:lnTo>
                      <a:pt x="1826380" y="1162822"/>
                    </a:lnTo>
                    <a:cubicBezTo>
                      <a:pt x="1820738" y="1099825"/>
                      <a:pt x="1813359" y="1038819"/>
                      <a:pt x="1804814" y="980095"/>
                    </a:cubicBezTo>
                    <a:close/>
                    <a:moveTo>
                      <a:pt x="2432236" y="816002"/>
                    </a:moveTo>
                    <a:cubicBezTo>
                      <a:pt x="2308930" y="820546"/>
                      <a:pt x="2149627" y="855445"/>
                      <a:pt x="1968950" y="917446"/>
                    </a:cubicBezTo>
                    <a:cubicBezTo>
                      <a:pt x="1989749" y="1032703"/>
                      <a:pt x="2005463" y="1155596"/>
                      <a:pt x="2014941" y="1284167"/>
                    </a:cubicBezTo>
                    <a:cubicBezTo>
                      <a:pt x="2121232" y="1356780"/>
                      <a:pt x="2219808" y="1431548"/>
                      <a:pt x="2308918" y="1507322"/>
                    </a:cubicBezTo>
                    <a:cubicBezTo>
                      <a:pt x="2600162" y="1255150"/>
                      <a:pt x="2752317" y="1022798"/>
                      <a:pt x="2681420" y="900000"/>
                    </a:cubicBezTo>
                    <a:cubicBezTo>
                      <a:pt x="2645694" y="838121"/>
                      <a:pt x="2557557" y="811383"/>
                      <a:pt x="2432236" y="816002"/>
                    </a:cubicBezTo>
                    <a:close/>
                    <a:moveTo>
                      <a:pt x="436450" y="816001"/>
                    </a:moveTo>
                    <a:cubicBezTo>
                      <a:pt x="311129" y="811383"/>
                      <a:pt x="222992" y="838121"/>
                      <a:pt x="187266" y="900000"/>
                    </a:cubicBezTo>
                    <a:cubicBezTo>
                      <a:pt x="158404" y="949991"/>
                      <a:pt x="166508" y="1018139"/>
                      <a:pt x="206887" y="1097970"/>
                    </a:cubicBezTo>
                    <a:cubicBezTo>
                      <a:pt x="213842" y="1096217"/>
                      <a:pt x="221021" y="1095812"/>
                      <a:pt x="228294" y="1095812"/>
                    </a:cubicBezTo>
                    <a:cubicBezTo>
                      <a:pt x="334372" y="1095812"/>
                      <a:pt x="420366" y="1181806"/>
                      <a:pt x="420366" y="1287884"/>
                    </a:cubicBezTo>
                    <a:cubicBezTo>
                      <a:pt x="420366" y="1314219"/>
                      <a:pt x="415066" y="1339317"/>
                      <a:pt x="405427" y="1362148"/>
                    </a:cubicBezTo>
                    <a:cubicBezTo>
                      <a:pt x="450585" y="1410442"/>
                      <a:pt x="502437" y="1459559"/>
                      <a:pt x="559639" y="1509493"/>
                    </a:cubicBezTo>
                    <a:cubicBezTo>
                      <a:pt x="648020" y="1432341"/>
                      <a:pt x="746894" y="1357336"/>
                      <a:pt x="853451" y="1284376"/>
                    </a:cubicBezTo>
                    <a:cubicBezTo>
                      <a:pt x="863322" y="1155820"/>
                      <a:pt x="878792" y="1032881"/>
                      <a:pt x="901357" y="917930"/>
                    </a:cubicBezTo>
                    <a:cubicBezTo>
                      <a:pt x="719999" y="855651"/>
                      <a:pt x="560119" y="820559"/>
                      <a:pt x="436450" y="816001"/>
                    </a:cubicBezTo>
                    <a:close/>
                    <a:moveTo>
                      <a:pt x="1434343" y="180000"/>
                    </a:moveTo>
                    <a:cubicBezTo>
                      <a:pt x="1292548" y="180000"/>
                      <a:pt x="1167402" y="427948"/>
                      <a:pt x="1094661" y="806265"/>
                    </a:cubicBezTo>
                    <a:cubicBezTo>
                      <a:pt x="1204832" y="845548"/>
                      <a:pt x="1318864" y="893532"/>
                      <a:pt x="1434887" y="949272"/>
                    </a:cubicBezTo>
                    <a:cubicBezTo>
                      <a:pt x="1551037" y="893162"/>
                      <a:pt x="1665385" y="845301"/>
                      <a:pt x="1775658" y="805671"/>
                    </a:cubicBezTo>
                    <a:cubicBezTo>
                      <a:pt x="1751860" y="684885"/>
                      <a:pt x="1722886" y="577390"/>
                      <a:pt x="1688823" y="487405"/>
                    </a:cubicBezTo>
                    <a:cubicBezTo>
                      <a:pt x="1688009" y="487647"/>
                      <a:pt x="1687191" y="487652"/>
                      <a:pt x="1686371" y="487652"/>
                    </a:cubicBezTo>
                    <a:cubicBezTo>
                      <a:pt x="1580293" y="487652"/>
                      <a:pt x="1494299" y="401658"/>
                      <a:pt x="1494299" y="295580"/>
                    </a:cubicBezTo>
                    <a:cubicBezTo>
                      <a:pt x="1494299" y="264819"/>
                      <a:pt x="1501530" y="235747"/>
                      <a:pt x="1516122" y="210837"/>
                    </a:cubicBezTo>
                    <a:cubicBezTo>
                      <a:pt x="1490583" y="189985"/>
                      <a:pt x="1462798" y="180000"/>
                      <a:pt x="1434343" y="180000"/>
                    </a:cubicBezTo>
                    <a:close/>
                    <a:moveTo>
                      <a:pt x="1434343" y="0"/>
                    </a:moveTo>
                    <a:cubicBezTo>
                      <a:pt x="1509303" y="0"/>
                      <a:pt x="1581019" y="37868"/>
                      <a:pt x="1646062" y="107907"/>
                    </a:cubicBezTo>
                    <a:cubicBezTo>
                      <a:pt x="1659037" y="104972"/>
                      <a:pt x="1672533" y="103508"/>
                      <a:pt x="1686371" y="103508"/>
                    </a:cubicBezTo>
                    <a:cubicBezTo>
                      <a:pt x="1792449" y="103508"/>
                      <a:pt x="1878443" y="189502"/>
                      <a:pt x="1878443" y="295580"/>
                    </a:cubicBezTo>
                    <a:cubicBezTo>
                      <a:pt x="1878443" y="342831"/>
                      <a:pt x="1861381" y="386097"/>
                      <a:pt x="1831228" y="417985"/>
                    </a:cubicBezTo>
                    <a:cubicBezTo>
                      <a:pt x="1871860" y="515668"/>
                      <a:pt x="1906636" y="628220"/>
                      <a:pt x="1935357" y="752219"/>
                    </a:cubicBezTo>
                    <a:cubicBezTo>
                      <a:pt x="2379384" y="616814"/>
                      <a:pt x="2731816" y="627289"/>
                      <a:pt x="2837304" y="810000"/>
                    </a:cubicBezTo>
                    <a:cubicBezTo>
                      <a:pt x="2942793" y="992711"/>
                      <a:pt x="2775650" y="1303161"/>
                      <a:pt x="2436521" y="1620139"/>
                    </a:cubicBezTo>
                    <a:cubicBezTo>
                      <a:pt x="2775698" y="1936928"/>
                      <a:pt x="2942777" y="2247316"/>
                      <a:pt x="2837304" y="2430000"/>
                    </a:cubicBezTo>
                    <a:cubicBezTo>
                      <a:pt x="2771439" y="2544083"/>
                      <a:pt x="2609300" y="2591017"/>
                      <a:pt x="2388706" y="2577188"/>
                    </a:cubicBezTo>
                    <a:cubicBezTo>
                      <a:pt x="2358753" y="2639691"/>
                      <a:pt x="2294480" y="2681612"/>
                      <a:pt x="2220415" y="2681612"/>
                    </a:cubicBezTo>
                    <a:cubicBezTo>
                      <a:pt x="2122541" y="2681612"/>
                      <a:pt x="2041764" y="2608405"/>
                      <a:pt x="2030773" y="2513644"/>
                    </a:cubicBezTo>
                    <a:cubicBezTo>
                      <a:pt x="1999304" y="2506661"/>
                      <a:pt x="1967635" y="2497623"/>
                      <a:pt x="1935485" y="2487821"/>
                    </a:cubicBezTo>
                    <a:cubicBezTo>
                      <a:pt x="1830610" y="2940018"/>
                      <a:pt x="1645322" y="3240000"/>
                      <a:pt x="1434343" y="3240000"/>
                    </a:cubicBezTo>
                    <a:cubicBezTo>
                      <a:pt x="1223366" y="3240000"/>
                      <a:pt x="1038079" y="2940023"/>
                      <a:pt x="933330" y="2487781"/>
                    </a:cubicBezTo>
                    <a:cubicBezTo>
                      <a:pt x="489302" y="2623186"/>
                      <a:pt x="136870" y="2612712"/>
                      <a:pt x="31382" y="2430000"/>
                    </a:cubicBezTo>
                    <a:cubicBezTo>
                      <a:pt x="-74106" y="2247290"/>
                      <a:pt x="93037" y="1936840"/>
                      <a:pt x="432165" y="1619862"/>
                    </a:cubicBezTo>
                    <a:cubicBezTo>
                      <a:pt x="378689" y="1569916"/>
                      <a:pt x="329491" y="1520128"/>
                      <a:pt x="285801" y="1470219"/>
                    </a:cubicBezTo>
                    <a:cubicBezTo>
                      <a:pt x="267844" y="1476857"/>
                      <a:pt x="248431" y="1479956"/>
                      <a:pt x="228294" y="1479956"/>
                    </a:cubicBezTo>
                    <a:cubicBezTo>
                      <a:pt x="122216" y="1479956"/>
                      <a:pt x="36222" y="1393962"/>
                      <a:pt x="36222" y="1287884"/>
                    </a:cubicBezTo>
                    <a:cubicBezTo>
                      <a:pt x="36222" y="1246866"/>
                      <a:pt x="49080" y="1208850"/>
                      <a:pt x="73868" y="1179672"/>
                    </a:cubicBezTo>
                    <a:cubicBezTo>
                      <a:pt x="-4733" y="1033688"/>
                      <a:pt x="-23287" y="904690"/>
                      <a:pt x="31382" y="810000"/>
                    </a:cubicBezTo>
                    <a:cubicBezTo>
                      <a:pt x="136860" y="627306"/>
                      <a:pt x="489234" y="616816"/>
                      <a:pt x="933201" y="752179"/>
                    </a:cubicBezTo>
                    <a:cubicBezTo>
                      <a:pt x="1038076" y="299982"/>
                      <a:pt x="1223365" y="0"/>
                      <a:pt x="14343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Heart 17">
                <a:extLst>
                  <a:ext uri="{FF2B5EF4-FFF2-40B4-BE49-F238E27FC236}">
                    <a16:creationId xmlns:a16="http://schemas.microsoft.com/office/drawing/2014/main" xmlns="" id="{DF9D1AFD-FED6-4037-84B1-E5BB31FB3022}"/>
                  </a:ext>
                </a:extLst>
              </p:cNvPr>
              <p:cNvSpPr/>
              <p:nvPr/>
            </p:nvSpPr>
            <p:spPr>
              <a:xfrm>
                <a:off x="5877356" y="1187920"/>
                <a:ext cx="630815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3263621" h="3199863">
                    <a:moveTo>
                      <a:pt x="1896188" y="786599"/>
                    </a:moveTo>
                    <a:cubicBezTo>
                      <a:pt x="1878938" y="786251"/>
                      <a:pt x="1861335" y="789280"/>
                      <a:pt x="1844305" y="796082"/>
                    </a:cubicBezTo>
                    <a:cubicBezTo>
                      <a:pt x="1792333" y="816839"/>
                      <a:pt x="1760707" y="866742"/>
                      <a:pt x="1761231" y="919486"/>
                    </a:cubicBezTo>
                    <a:lnTo>
                      <a:pt x="1573886" y="1618665"/>
                    </a:lnTo>
                    <a:lnTo>
                      <a:pt x="1438574" y="1113672"/>
                    </a:lnTo>
                    <a:cubicBezTo>
                      <a:pt x="1424335" y="1060531"/>
                      <a:pt x="1379808" y="1023594"/>
                      <a:pt x="1328543" y="1016456"/>
                    </a:cubicBezTo>
                    <a:cubicBezTo>
                      <a:pt x="1320071" y="1015276"/>
                      <a:pt x="1311415" y="1014911"/>
                      <a:pt x="1302836" y="1018067"/>
                    </a:cubicBezTo>
                    <a:lnTo>
                      <a:pt x="1300556" y="1017667"/>
                    </a:lnTo>
                    <a:cubicBezTo>
                      <a:pt x="1298914" y="1017711"/>
                      <a:pt x="1297275" y="1017786"/>
                      <a:pt x="1295680" y="1018515"/>
                    </a:cubicBezTo>
                    <a:lnTo>
                      <a:pt x="1275904" y="1019755"/>
                    </a:lnTo>
                    <a:cubicBezTo>
                      <a:pt x="1273459" y="1020410"/>
                      <a:pt x="1271049" y="1021129"/>
                      <a:pt x="1269080" y="1023145"/>
                    </a:cubicBezTo>
                    <a:cubicBezTo>
                      <a:pt x="1229892" y="1033156"/>
                      <a:pt x="1196286" y="1061513"/>
                      <a:pt x="1180414" y="1102068"/>
                    </a:cubicBezTo>
                    <a:lnTo>
                      <a:pt x="902406" y="1812437"/>
                    </a:lnTo>
                    <a:lnTo>
                      <a:pt x="612897" y="1812437"/>
                    </a:lnTo>
                    <a:cubicBezTo>
                      <a:pt x="539543" y="1812437"/>
                      <a:pt x="480078" y="1871902"/>
                      <a:pt x="480078" y="1945256"/>
                    </a:cubicBezTo>
                    <a:cubicBezTo>
                      <a:pt x="480078" y="2018610"/>
                      <a:pt x="539543" y="2078075"/>
                      <a:pt x="612897" y="2078075"/>
                    </a:cubicBezTo>
                    <a:lnTo>
                      <a:pt x="966673" y="2078075"/>
                    </a:lnTo>
                    <a:cubicBezTo>
                      <a:pt x="1008666" y="2088839"/>
                      <a:pt x="1051924" y="2075535"/>
                      <a:pt x="1081835" y="2045978"/>
                    </a:cubicBezTo>
                    <a:cubicBezTo>
                      <a:pt x="1105846" y="2028294"/>
                      <a:pt x="1122213" y="2001701"/>
                      <a:pt x="1125659" y="1970866"/>
                    </a:cubicBezTo>
                    <a:lnTo>
                      <a:pt x="1284498" y="1565001"/>
                    </a:lnTo>
                    <a:lnTo>
                      <a:pt x="1443089" y="2156868"/>
                    </a:lnTo>
                    <a:cubicBezTo>
                      <a:pt x="1455914" y="2204733"/>
                      <a:pt x="1493311" y="2239452"/>
                      <a:pt x="1538593" y="2249086"/>
                    </a:cubicBezTo>
                    <a:lnTo>
                      <a:pt x="1542015" y="2250785"/>
                    </a:lnTo>
                    <a:cubicBezTo>
                      <a:pt x="1542604" y="2250943"/>
                      <a:pt x="1543193" y="2251097"/>
                      <a:pt x="1543870" y="2250902"/>
                    </a:cubicBezTo>
                    <a:cubicBezTo>
                      <a:pt x="1553422" y="2254514"/>
                      <a:pt x="1563610" y="2255524"/>
                      <a:pt x="1573886" y="2252783"/>
                    </a:cubicBezTo>
                    <a:cubicBezTo>
                      <a:pt x="1584162" y="2255524"/>
                      <a:pt x="1594351" y="2254515"/>
                      <a:pt x="1603903" y="2250901"/>
                    </a:cubicBezTo>
                    <a:lnTo>
                      <a:pt x="1605758" y="2250785"/>
                    </a:lnTo>
                    <a:cubicBezTo>
                      <a:pt x="1606974" y="2250459"/>
                      <a:pt x="1608181" y="2250118"/>
                      <a:pt x="1609178" y="2249086"/>
                    </a:cubicBezTo>
                    <a:cubicBezTo>
                      <a:pt x="1654461" y="2239453"/>
                      <a:pt x="1691859" y="2204734"/>
                      <a:pt x="1704684" y="2156868"/>
                    </a:cubicBezTo>
                    <a:lnTo>
                      <a:pt x="1921541" y="1347547"/>
                    </a:lnTo>
                    <a:lnTo>
                      <a:pt x="2181705" y="1998928"/>
                    </a:lnTo>
                    <a:cubicBezTo>
                      <a:pt x="2205326" y="2058070"/>
                      <a:pt x="2266689" y="2090865"/>
                      <a:pt x="2326593" y="2078075"/>
                    </a:cubicBezTo>
                    <a:lnTo>
                      <a:pt x="2671200" y="2078075"/>
                    </a:lnTo>
                    <a:cubicBezTo>
                      <a:pt x="2744554" y="2078075"/>
                      <a:pt x="2804019" y="2018610"/>
                      <a:pt x="2804019" y="1945256"/>
                    </a:cubicBezTo>
                    <a:cubicBezTo>
                      <a:pt x="2804019" y="1871902"/>
                      <a:pt x="2744554" y="1812437"/>
                      <a:pt x="2671200" y="1812437"/>
                    </a:cubicBezTo>
                    <a:lnTo>
                      <a:pt x="2393261" y="1812437"/>
                    </a:lnTo>
                    <a:lnTo>
                      <a:pt x="2016914" y="870162"/>
                    </a:lnTo>
                    <a:cubicBezTo>
                      <a:pt x="1996508" y="819071"/>
                      <a:pt x="1947937" y="787642"/>
                      <a:pt x="1896188" y="786599"/>
                    </a:cubicBezTo>
                    <a:close/>
                    <a:moveTo>
                      <a:pt x="773454" y="106"/>
                    </a:moveTo>
                    <a:cubicBezTo>
                      <a:pt x="1097282" y="5742"/>
                      <a:pt x="1441967" y="238301"/>
                      <a:pt x="1631811" y="769863"/>
                    </a:cubicBezTo>
                    <a:cubicBezTo>
                      <a:pt x="2306811" y="-1120137"/>
                      <a:pt x="4939311" y="769863"/>
                      <a:pt x="1631811" y="3199863"/>
                    </a:cubicBezTo>
                    <a:cubicBezTo>
                      <a:pt x="-745455" y="1453301"/>
                      <a:pt x="-54107" y="-14297"/>
                      <a:pt x="773454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25">
                <a:extLst>
                  <a:ext uri="{FF2B5EF4-FFF2-40B4-BE49-F238E27FC236}">
                    <a16:creationId xmlns:a16="http://schemas.microsoft.com/office/drawing/2014/main" xmlns="" id="{FE9ADF17-55F7-4487-BB69-F3E550716E67}"/>
                  </a:ext>
                </a:extLst>
              </p:cNvPr>
              <p:cNvSpPr/>
              <p:nvPr/>
            </p:nvSpPr>
            <p:spPr>
              <a:xfrm>
                <a:off x="3663862" y="1179969"/>
                <a:ext cx="626244" cy="52779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2730652">
                    <a:moveTo>
                      <a:pt x="1452811" y="1541940"/>
                    </a:moveTo>
                    <a:lnTo>
                      <a:pt x="1452811" y="1831951"/>
                    </a:lnTo>
                    <a:lnTo>
                      <a:pt x="1162800" y="1831951"/>
                    </a:lnTo>
                    <a:lnTo>
                      <a:pt x="1162800" y="2166329"/>
                    </a:lnTo>
                    <a:lnTo>
                      <a:pt x="1452811" y="2166329"/>
                    </a:lnTo>
                    <a:lnTo>
                      <a:pt x="1452811" y="2456340"/>
                    </a:lnTo>
                    <a:lnTo>
                      <a:pt x="1787189" y="2456340"/>
                    </a:lnTo>
                    <a:lnTo>
                      <a:pt x="1787189" y="2166329"/>
                    </a:lnTo>
                    <a:lnTo>
                      <a:pt x="2077200" y="2166329"/>
                    </a:lnTo>
                    <a:lnTo>
                      <a:pt x="2077200" y="1831951"/>
                    </a:lnTo>
                    <a:lnTo>
                      <a:pt x="1787189" y="1831951"/>
                    </a:lnTo>
                    <a:lnTo>
                      <a:pt x="1787189" y="1541940"/>
                    </a:lnTo>
                    <a:close/>
                    <a:moveTo>
                      <a:pt x="0" y="1278453"/>
                    </a:moveTo>
                    <a:lnTo>
                      <a:pt x="3240000" y="1278453"/>
                    </a:lnTo>
                    <a:lnTo>
                      <a:pt x="3240000" y="2376509"/>
                    </a:lnTo>
                    <a:cubicBezTo>
                      <a:pt x="3240000" y="2572097"/>
                      <a:pt x="3081445" y="2730652"/>
                      <a:pt x="2885857" y="2730652"/>
                    </a:cubicBezTo>
                    <a:lnTo>
                      <a:pt x="354143" y="2730652"/>
                    </a:lnTo>
                    <a:cubicBezTo>
                      <a:pt x="158555" y="2730652"/>
                      <a:pt x="0" y="2572097"/>
                      <a:pt x="0" y="2376509"/>
                    </a:cubicBezTo>
                    <a:close/>
                    <a:moveTo>
                      <a:pt x="1001150" y="200505"/>
                    </a:moveTo>
                    <a:cubicBezTo>
                      <a:pt x="933045" y="200505"/>
                      <a:pt x="877834" y="255715"/>
                      <a:pt x="877834" y="323821"/>
                    </a:cubicBezTo>
                    <a:lnTo>
                      <a:pt x="877834" y="605836"/>
                    </a:lnTo>
                    <a:lnTo>
                      <a:pt x="2362163" y="605836"/>
                    </a:lnTo>
                    <a:lnTo>
                      <a:pt x="2362163" y="323821"/>
                    </a:lnTo>
                    <a:cubicBezTo>
                      <a:pt x="2362163" y="255715"/>
                      <a:pt x="2306952" y="200505"/>
                      <a:pt x="2238846" y="200505"/>
                    </a:cubicBezTo>
                    <a:close/>
                    <a:moveTo>
                      <a:pt x="843301" y="0"/>
                    </a:moveTo>
                    <a:lnTo>
                      <a:pt x="2396696" y="0"/>
                    </a:lnTo>
                    <a:cubicBezTo>
                      <a:pt x="2488075" y="0"/>
                      <a:pt x="2562152" y="74077"/>
                      <a:pt x="2562152" y="165456"/>
                    </a:cubicBezTo>
                    <a:lnTo>
                      <a:pt x="2562152" y="605836"/>
                    </a:lnTo>
                    <a:lnTo>
                      <a:pt x="2885857" y="605836"/>
                    </a:lnTo>
                    <a:cubicBezTo>
                      <a:pt x="3081445" y="605836"/>
                      <a:pt x="3240000" y="764391"/>
                      <a:pt x="3240000" y="959979"/>
                    </a:cubicBezTo>
                    <a:lnTo>
                      <a:pt x="3240000" y="1134437"/>
                    </a:lnTo>
                    <a:lnTo>
                      <a:pt x="0" y="1134437"/>
                    </a:lnTo>
                    <a:lnTo>
                      <a:pt x="0" y="959979"/>
                    </a:lnTo>
                    <a:cubicBezTo>
                      <a:pt x="0" y="764391"/>
                      <a:pt x="158555" y="605836"/>
                      <a:pt x="354143" y="605836"/>
                    </a:cubicBezTo>
                    <a:lnTo>
                      <a:pt x="677845" y="605836"/>
                    </a:lnTo>
                    <a:lnTo>
                      <a:pt x="677845" y="165456"/>
                    </a:lnTo>
                    <a:cubicBezTo>
                      <a:pt x="677845" y="74077"/>
                      <a:pt x="751923" y="0"/>
                      <a:pt x="8433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Chord 32">
                <a:extLst>
                  <a:ext uri="{FF2B5EF4-FFF2-40B4-BE49-F238E27FC236}">
                    <a16:creationId xmlns:a16="http://schemas.microsoft.com/office/drawing/2014/main" xmlns="" id="{AE04F637-FE9F-4F26-8171-ABB5AD542A1C}"/>
                  </a:ext>
                </a:extLst>
              </p:cNvPr>
              <p:cNvSpPr/>
              <p:nvPr/>
            </p:nvSpPr>
            <p:spPr>
              <a:xfrm>
                <a:off x="4769069" y="3060549"/>
                <a:ext cx="626244" cy="620754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11580">
                    <a:moveTo>
                      <a:pt x="991906" y="2959580"/>
                    </a:moveTo>
                    <a:lnTo>
                      <a:pt x="2193254" y="2959580"/>
                    </a:lnTo>
                    <a:cubicBezTo>
                      <a:pt x="2215674" y="2959580"/>
                      <a:pt x="2233849" y="2977755"/>
                      <a:pt x="2233849" y="3000175"/>
                    </a:cubicBezTo>
                    <a:lnTo>
                      <a:pt x="2233849" y="3170985"/>
                    </a:lnTo>
                    <a:cubicBezTo>
                      <a:pt x="2233849" y="3193405"/>
                      <a:pt x="2215674" y="3211580"/>
                      <a:pt x="2193254" y="3211580"/>
                    </a:cubicBezTo>
                    <a:lnTo>
                      <a:pt x="991906" y="3211580"/>
                    </a:lnTo>
                    <a:cubicBezTo>
                      <a:pt x="969486" y="3211580"/>
                      <a:pt x="951311" y="3193405"/>
                      <a:pt x="951311" y="3170985"/>
                    </a:cubicBezTo>
                    <a:lnTo>
                      <a:pt x="951311" y="3000175"/>
                    </a:lnTo>
                    <a:cubicBezTo>
                      <a:pt x="951311" y="2977755"/>
                      <a:pt x="969486" y="2959580"/>
                      <a:pt x="991906" y="2959580"/>
                    </a:cubicBezTo>
                    <a:close/>
                    <a:moveTo>
                      <a:pt x="1439043" y="1763796"/>
                    </a:moveTo>
                    <a:lnTo>
                      <a:pt x="1439043" y="2067459"/>
                    </a:lnTo>
                    <a:lnTo>
                      <a:pt x="1135380" y="2067459"/>
                    </a:lnTo>
                    <a:lnTo>
                      <a:pt x="1135380" y="2374533"/>
                    </a:lnTo>
                    <a:lnTo>
                      <a:pt x="1439043" y="2374533"/>
                    </a:lnTo>
                    <a:lnTo>
                      <a:pt x="1439043" y="2678196"/>
                    </a:lnTo>
                    <a:lnTo>
                      <a:pt x="1746117" y="2678196"/>
                    </a:lnTo>
                    <a:lnTo>
                      <a:pt x="1746117" y="2374533"/>
                    </a:lnTo>
                    <a:lnTo>
                      <a:pt x="2049780" y="2374533"/>
                    </a:lnTo>
                    <a:lnTo>
                      <a:pt x="2049780" y="2067459"/>
                    </a:lnTo>
                    <a:lnTo>
                      <a:pt x="1746117" y="2067459"/>
                    </a:lnTo>
                    <a:lnTo>
                      <a:pt x="1746117" y="1763796"/>
                    </a:lnTo>
                    <a:close/>
                    <a:moveTo>
                      <a:pt x="128358" y="1541040"/>
                    </a:moveTo>
                    <a:lnTo>
                      <a:pt x="3056915" y="1550917"/>
                    </a:lnTo>
                    <a:cubicBezTo>
                      <a:pt x="3061111" y="2078028"/>
                      <a:pt x="2781683" y="2566719"/>
                      <a:pt x="2325284" y="2830467"/>
                    </a:cubicBezTo>
                    <a:lnTo>
                      <a:pt x="2182018" y="2900953"/>
                    </a:lnTo>
                    <a:lnTo>
                      <a:pt x="1002135" y="2900953"/>
                    </a:lnTo>
                    <a:cubicBezTo>
                      <a:pt x="950374" y="2879821"/>
                      <a:pt x="900231" y="2854191"/>
                      <a:pt x="851341" y="2825496"/>
                    </a:cubicBezTo>
                    <a:cubicBezTo>
                      <a:pt x="396732" y="2558675"/>
                      <a:pt x="120607" y="2068110"/>
                      <a:pt x="128358" y="1541040"/>
                    </a:cubicBezTo>
                    <a:close/>
                    <a:moveTo>
                      <a:pt x="61067" y="1230414"/>
                    </a:moveTo>
                    <a:lnTo>
                      <a:pt x="3178933" y="1230414"/>
                    </a:lnTo>
                    <a:cubicBezTo>
                      <a:pt x="3212659" y="1230414"/>
                      <a:pt x="3240000" y="1257755"/>
                      <a:pt x="3240000" y="1291481"/>
                    </a:cubicBezTo>
                    <a:lnTo>
                      <a:pt x="3240000" y="1421347"/>
                    </a:lnTo>
                    <a:cubicBezTo>
                      <a:pt x="3240000" y="1455073"/>
                      <a:pt x="3212659" y="1482414"/>
                      <a:pt x="3178933" y="1482414"/>
                    </a:cubicBezTo>
                    <a:lnTo>
                      <a:pt x="61067" y="1482414"/>
                    </a:lnTo>
                    <a:cubicBezTo>
                      <a:pt x="27341" y="1482414"/>
                      <a:pt x="0" y="1455073"/>
                      <a:pt x="0" y="1421347"/>
                    </a:cubicBezTo>
                    <a:lnTo>
                      <a:pt x="0" y="1291481"/>
                    </a:lnTo>
                    <a:cubicBezTo>
                      <a:pt x="0" y="1257755"/>
                      <a:pt x="27341" y="1230414"/>
                      <a:pt x="61067" y="1230414"/>
                    </a:cubicBezTo>
                    <a:close/>
                    <a:moveTo>
                      <a:pt x="2481726" y="315922"/>
                    </a:moveTo>
                    <a:lnTo>
                      <a:pt x="2862412" y="696608"/>
                    </a:lnTo>
                    <a:lnTo>
                      <a:pt x="2420437" y="1138584"/>
                    </a:lnTo>
                    <a:lnTo>
                      <a:pt x="1659064" y="1138584"/>
                    </a:lnTo>
                    <a:close/>
                    <a:moveTo>
                      <a:pt x="2730827" y="0"/>
                    </a:moveTo>
                    <a:cubicBezTo>
                      <a:pt x="2765703" y="0"/>
                      <a:pt x="2800581" y="13305"/>
                      <a:pt x="2827191" y="39915"/>
                    </a:cubicBezTo>
                    <a:lnTo>
                      <a:pt x="3143636" y="356360"/>
                    </a:lnTo>
                    <a:cubicBezTo>
                      <a:pt x="3196857" y="409581"/>
                      <a:pt x="3196857" y="495868"/>
                      <a:pt x="3143636" y="549088"/>
                    </a:cubicBezTo>
                    <a:lnTo>
                      <a:pt x="3082882" y="609843"/>
                    </a:lnTo>
                    <a:cubicBezTo>
                      <a:pt x="3029661" y="663063"/>
                      <a:pt x="2943375" y="663064"/>
                      <a:pt x="2890155" y="609843"/>
                    </a:cubicBezTo>
                    <a:lnTo>
                      <a:pt x="2573708" y="293397"/>
                    </a:lnTo>
                    <a:cubicBezTo>
                      <a:pt x="2520488" y="240176"/>
                      <a:pt x="2520488" y="153889"/>
                      <a:pt x="2573708" y="100669"/>
                    </a:cubicBezTo>
                    <a:lnTo>
                      <a:pt x="2634463" y="39914"/>
                    </a:lnTo>
                    <a:cubicBezTo>
                      <a:pt x="2661073" y="13305"/>
                      <a:pt x="2695950" y="0"/>
                      <a:pt x="27308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40">
                <a:extLst>
                  <a:ext uri="{FF2B5EF4-FFF2-40B4-BE49-F238E27FC236}">
                    <a16:creationId xmlns:a16="http://schemas.microsoft.com/office/drawing/2014/main" xmlns="" id="{E265DB81-A870-416F-BBA8-9C4DA5494FCD}"/>
                  </a:ext>
                </a:extLst>
              </p:cNvPr>
              <p:cNvSpPr/>
              <p:nvPr/>
            </p:nvSpPr>
            <p:spPr>
              <a:xfrm rot="2942052">
                <a:off x="4794935" y="521557"/>
                <a:ext cx="582119" cy="619285"/>
              </a:xfrm>
              <a:custGeom>
                <a:avLst/>
                <a:gdLst/>
                <a:ahLst/>
                <a:cxnLst/>
                <a:rect l="l" t="t" r="r" b="b"/>
                <a:pathLst>
                  <a:path w="3011706" h="3204001">
                    <a:moveTo>
                      <a:pt x="2432249" y="1011942"/>
                    </a:moveTo>
                    <a:cubicBezTo>
                      <a:pt x="2423608" y="1019482"/>
                      <a:pt x="2416303" y="1028841"/>
                      <a:pt x="2410966" y="1039800"/>
                    </a:cubicBezTo>
                    <a:lnTo>
                      <a:pt x="1969837" y="1945620"/>
                    </a:lnTo>
                    <a:cubicBezTo>
                      <a:pt x="1948488" y="1989457"/>
                      <a:pt x="1966719" y="2042300"/>
                      <a:pt x="2010556" y="2063648"/>
                    </a:cubicBezTo>
                    <a:cubicBezTo>
                      <a:pt x="2054392" y="2084996"/>
                      <a:pt x="2107235" y="2066766"/>
                      <a:pt x="2128583" y="2022929"/>
                    </a:cubicBezTo>
                    <a:lnTo>
                      <a:pt x="2569712" y="1117109"/>
                    </a:lnTo>
                    <a:cubicBezTo>
                      <a:pt x="2591061" y="1073271"/>
                      <a:pt x="2572830" y="1020430"/>
                      <a:pt x="2528993" y="999081"/>
                    </a:cubicBezTo>
                    <a:cubicBezTo>
                      <a:pt x="2496115" y="983070"/>
                      <a:pt x="2458172" y="989322"/>
                      <a:pt x="2432249" y="1011942"/>
                    </a:cubicBezTo>
                    <a:close/>
                    <a:moveTo>
                      <a:pt x="1709549" y="1044955"/>
                    </a:moveTo>
                    <a:cubicBezTo>
                      <a:pt x="1978186" y="735551"/>
                      <a:pt x="2446780" y="702502"/>
                      <a:pt x="2756184" y="971139"/>
                    </a:cubicBezTo>
                    <a:cubicBezTo>
                      <a:pt x="3065588" y="1239776"/>
                      <a:pt x="3098636" y="1708370"/>
                      <a:pt x="2830000" y="2017774"/>
                    </a:cubicBezTo>
                    <a:cubicBezTo>
                      <a:pt x="2561363" y="2327178"/>
                      <a:pt x="2092769" y="2360227"/>
                      <a:pt x="1783365" y="2091590"/>
                    </a:cubicBezTo>
                    <a:cubicBezTo>
                      <a:pt x="1473960" y="1822953"/>
                      <a:pt x="1440912" y="1354359"/>
                      <a:pt x="1709549" y="1044955"/>
                    </a:cubicBezTo>
                    <a:close/>
                    <a:moveTo>
                      <a:pt x="208197" y="1872243"/>
                    </a:moveTo>
                    <a:cubicBezTo>
                      <a:pt x="195168" y="1885273"/>
                      <a:pt x="187109" y="1903273"/>
                      <a:pt x="187109" y="1923155"/>
                    </a:cubicBezTo>
                    <a:lnTo>
                      <a:pt x="187109" y="2715155"/>
                    </a:lnTo>
                    <a:cubicBezTo>
                      <a:pt x="187109" y="2754920"/>
                      <a:pt x="219344" y="2787155"/>
                      <a:pt x="259109" y="2787155"/>
                    </a:cubicBezTo>
                    <a:cubicBezTo>
                      <a:pt x="298874" y="2787155"/>
                      <a:pt x="331109" y="2754920"/>
                      <a:pt x="331109" y="2715155"/>
                    </a:cubicBezTo>
                    <a:lnTo>
                      <a:pt x="331109" y="1923155"/>
                    </a:lnTo>
                    <a:cubicBezTo>
                      <a:pt x="331109" y="1883390"/>
                      <a:pt x="298874" y="1851155"/>
                      <a:pt x="259109" y="1851155"/>
                    </a:cubicBezTo>
                    <a:cubicBezTo>
                      <a:pt x="239226" y="1851156"/>
                      <a:pt x="221226" y="1859214"/>
                      <a:pt x="208197" y="1872243"/>
                    </a:cubicBezTo>
                    <a:close/>
                    <a:moveTo>
                      <a:pt x="0" y="1625202"/>
                    </a:moveTo>
                    <a:cubicBezTo>
                      <a:pt x="418057" y="1737228"/>
                      <a:pt x="858998" y="1737384"/>
                      <a:pt x="1277606" y="1625336"/>
                    </a:cubicBezTo>
                    <a:cubicBezTo>
                      <a:pt x="1277605" y="1938624"/>
                      <a:pt x="1277605" y="2251911"/>
                      <a:pt x="1277605" y="2565198"/>
                    </a:cubicBezTo>
                    <a:cubicBezTo>
                      <a:pt x="1277605" y="2917999"/>
                      <a:pt x="991603" y="3204001"/>
                      <a:pt x="638802" y="3204001"/>
                    </a:cubicBezTo>
                    <a:lnTo>
                      <a:pt x="638803" y="3204000"/>
                    </a:lnTo>
                    <a:cubicBezTo>
                      <a:pt x="286002" y="3204000"/>
                      <a:pt x="0" y="2917999"/>
                      <a:pt x="0" y="2565197"/>
                    </a:cubicBezTo>
                    <a:close/>
                    <a:moveTo>
                      <a:pt x="208197" y="459897"/>
                    </a:moveTo>
                    <a:cubicBezTo>
                      <a:pt x="195167" y="472926"/>
                      <a:pt x="187109" y="490926"/>
                      <a:pt x="187109" y="510808"/>
                    </a:cubicBezTo>
                    <a:lnTo>
                      <a:pt x="187109" y="1302808"/>
                    </a:lnTo>
                    <a:cubicBezTo>
                      <a:pt x="187109" y="1342573"/>
                      <a:pt x="219344" y="1374808"/>
                      <a:pt x="259109" y="1374808"/>
                    </a:cubicBezTo>
                    <a:cubicBezTo>
                      <a:pt x="298874" y="1374808"/>
                      <a:pt x="331109" y="1342573"/>
                      <a:pt x="331109" y="1302808"/>
                    </a:cubicBezTo>
                    <a:lnTo>
                      <a:pt x="331109" y="510808"/>
                    </a:lnTo>
                    <a:cubicBezTo>
                      <a:pt x="331109" y="471043"/>
                      <a:pt x="298874" y="438808"/>
                      <a:pt x="259109" y="438808"/>
                    </a:cubicBezTo>
                    <a:cubicBezTo>
                      <a:pt x="239226" y="438808"/>
                      <a:pt x="221226" y="446867"/>
                      <a:pt x="208197" y="459897"/>
                    </a:cubicBezTo>
                    <a:close/>
                    <a:moveTo>
                      <a:pt x="187101" y="187101"/>
                    </a:moveTo>
                    <a:cubicBezTo>
                      <a:pt x="302701" y="71501"/>
                      <a:pt x="462402" y="0"/>
                      <a:pt x="638803" y="0"/>
                    </a:cubicBezTo>
                    <a:cubicBezTo>
                      <a:pt x="991604" y="0"/>
                      <a:pt x="1277606" y="286002"/>
                      <a:pt x="1277606" y="638803"/>
                    </a:cubicBezTo>
                    <a:lnTo>
                      <a:pt x="1277606" y="1497764"/>
                    </a:lnTo>
                    <a:cubicBezTo>
                      <a:pt x="859958" y="1616355"/>
                      <a:pt x="417375" y="1616210"/>
                      <a:pt x="0" y="1498771"/>
                    </a:cubicBezTo>
                    <a:lnTo>
                      <a:pt x="0" y="638803"/>
                    </a:lnTo>
                    <a:cubicBezTo>
                      <a:pt x="0" y="462403"/>
                      <a:pt x="71500" y="302702"/>
                      <a:pt x="187101" y="187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7">
                <a:extLst>
                  <a:ext uri="{FF2B5EF4-FFF2-40B4-BE49-F238E27FC236}">
                    <a16:creationId xmlns:a16="http://schemas.microsoft.com/office/drawing/2014/main" xmlns="" id="{8CB9F5E6-2F81-4998-927D-9CD3E6DBA3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9946" y="2388764"/>
                <a:ext cx="419021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3207971">
                    <a:moveTo>
                      <a:pt x="854575" y="1382799"/>
                    </a:moveTo>
                    <a:lnTo>
                      <a:pt x="854575" y="1686462"/>
                    </a:lnTo>
                    <a:lnTo>
                      <a:pt x="550912" y="1686462"/>
                    </a:lnTo>
                    <a:lnTo>
                      <a:pt x="550912" y="1993536"/>
                    </a:lnTo>
                    <a:lnTo>
                      <a:pt x="854575" y="1993536"/>
                    </a:lnTo>
                    <a:lnTo>
                      <a:pt x="854575" y="2297199"/>
                    </a:lnTo>
                    <a:lnTo>
                      <a:pt x="1161649" y="2297199"/>
                    </a:lnTo>
                    <a:lnTo>
                      <a:pt x="1161649" y="1993536"/>
                    </a:lnTo>
                    <a:lnTo>
                      <a:pt x="1465312" y="1993536"/>
                    </a:lnTo>
                    <a:lnTo>
                      <a:pt x="1465312" y="1686462"/>
                    </a:lnTo>
                    <a:lnTo>
                      <a:pt x="1161649" y="1686462"/>
                    </a:lnTo>
                    <a:lnTo>
                      <a:pt x="1161649" y="1382799"/>
                    </a:lnTo>
                    <a:close/>
                    <a:moveTo>
                      <a:pt x="397285" y="941591"/>
                    </a:moveTo>
                    <a:lnTo>
                      <a:pt x="1618940" y="941591"/>
                    </a:lnTo>
                    <a:lnTo>
                      <a:pt x="1618940" y="2738407"/>
                    </a:lnTo>
                    <a:lnTo>
                      <a:pt x="397285" y="2738407"/>
                    </a:lnTo>
                    <a:close/>
                    <a:moveTo>
                      <a:pt x="305673" y="849979"/>
                    </a:moveTo>
                    <a:lnTo>
                      <a:pt x="305673" y="2830019"/>
                    </a:lnTo>
                    <a:lnTo>
                      <a:pt x="1710552" y="2830019"/>
                    </a:lnTo>
                    <a:lnTo>
                      <a:pt x="1710552" y="849979"/>
                    </a:lnTo>
                    <a:close/>
                    <a:moveTo>
                      <a:pt x="240515" y="472027"/>
                    </a:moveTo>
                    <a:lnTo>
                      <a:pt x="1775709" y="472027"/>
                    </a:lnTo>
                    <a:cubicBezTo>
                      <a:pt x="1908542" y="472027"/>
                      <a:pt x="2016224" y="579709"/>
                      <a:pt x="2016224" y="712542"/>
                    </a:cubicBezTo>
                    <a:lnTo>
                      <a:pt x="2016224" y="2967456"/>
                    </a:lnTo>
                    <a:cubicBezTo>
                      <a:pt x="2016224" y="3100289"/>
                      <a:pt x="1908542" y="3207971"/>
                      <a:pt x="1775709" y="3207971"/>
                    </a:cubicBezTo>
                    <a:lnTo>
                      <a:pt x="240515" y="3207971"/>
                    </a:lnTo>
                    <a:cubicBezTo>
                      <a:pt x="107682" y="3207971"/>
                      <a:pt x="0" y="3100289"/>
                      <a:pt x="0" y="2967456"/>
                    </a:cubicBezTo>
                    <a:lnTo>
                      <a:pt x="0" y="712542"/>
                    </a:lnTo>
                    <a:cubicBezTo>
                      <a:pt x="0" y="579709"/>
                      <a:pt x="107682" y="472027"/>
                      <a:pt x="240515" y="472027"/>
                    </a:cubicBezTo>
                    <a:close/>
                    <a:moveTo>
                      <a:pt x="515787" y="0"/>
                    </a:moveTo>
                    <a:lnTo>
                      <a:pt x="1500437" y="0"/>
                    </a:lnTo>
                    <a:cubicBezTo>
                      <a:pt x="1541893" y="0"/>
                      <a:pt x="1575500" y="33607"/>
                      <a:pt x="1575500" y="75063"/>
                    </a:cubicBezTo>
                    <a:lnTo>
                      <a:pt x="1575500" y="367990"/>
                    </a:lnTo>
                    <a:lnTo>
                      <a:pt x="440724" y="367990"/>
                    </a:lnTo>
                    <a:lnTo>
                      <a:pt x="440724" y="75063"/>
                    </a:lnTo>
                    <a:cubicBezTo>
                      <a:pt x="440724" y="33607"/>
                      <a:pt x="474331" y="0"/>
                      <a:pt x="5157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25">
                <a:extLst>
                  <a:ext uri="{FF2B5EF4-FFF2-40B4-BE49-F238E27FC236}">
                    <a16:creationId xmlns:a16="http://schemas.microsoft.com/office/drawing/2014/main" xmlns="" id="{DE59C326-BB9E-4F3F-A091-9EB785FE69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5679" y="1760667"/>
                <a:ext cx="665788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3225370" h="3229762">
                    <a:moveTo>
                      <a:pt x="1355872" y="0"/>
                    </a:moveTo>
                    <a:cubicBezTo>
                      <a:pt x="1564636" y="0"/>
                      <a:pt x="1733872" y="169236"/>
                      <a:pt x="1733872" y="378000"/>
                    </a:cubicBezTo>
                    <a:cubicBezTo>
                      <a:pt x="1733872" y="530834"/>
                      <a:pt x="1643169" y="662483"/>
                      <a:pt x="1512292" y="721255"/>
                    </a:cubicBezTo>
                    <a:lnTo>
                      <a:pt x="1607042" y="1169019"/>
                    </a:lnTo>
                    <a:cubicBezTo>
                      <a:pt x="1611319" y="1167786"/>
                      <a:pt x="1615651" y="1167712"/>
                      <a:pt x="1620000" y="1167712"/>
                    </a:cubicBezTo>
                    <a:cubicBezTo>
                      <a:pt x="1828764" y="1167712"/>
                      <a:pt x="1998000" y="1336948"/>
                      <a:pt x="1998000" y="1545712"/>
                    </a:cubicBezTo>
                    <a:lnTo>
                      <a:pt x="1996362" y="1567711"/>
                    </a:lnTo>
                    <a:lnTo>
                      <a:pt x="2525816" y="1711728"/>
                    </a:lnTo>
                    <a:cubicBezTo>
                      <a:pt x="2591164" y="1602543"/>
                      <a:pt x="2710810" y="1530128"/>
                      <a:pt x="2847370" y="1530128"/>
                    </a:cubicBezTo>
                    <a:cubicBezTo>
                      <a:pt x="3056134" y="1530128"/>
                      <a:pt x="3225370" y="1699364"/>
                      <a:pt x="3225370" y="1908128"/>
                    </a:cubicBezTo>
                    <a:cubicBezTo>
                      <a:pt x="3225370" y="2116892"/>
                      <a:pt x="3056134" y="2286128"/>
                      <a:pt x="2847370" y="2286128"/>
                    </a:cubicBezTo>
                    <a:cubicBezTo>
                      <a:pt x="2638606" y="2286128"/>
                      <a:pt x="2469370" y="2116892"/>
                      <a:pt x="2469370" y="1908128"/>
                    </a:cubicBezTo>
                    <a:lnTo>
                      <a:pt x="2475505" y="1847275"/>
                    </a:lnTo>
                    <a:lnTo>
                      <a:pt x="1957861" y="1706471"/>
                    </a:lnTo>
                    <a:cubicBezTo>
                      <a:pt x="1922674" y="1789256"/>
                      <a:pt x="1855841" y="1854310"/>
                      <a:pt x="1773397" y="1890608"/>
                    </a:cubicBezTo>
                    <a:lnTo>
                      <a:pt x="1908290" y="2478637"/>
                    </a:lnTo>
                    <a:cubicBezTo>
                      <a:pt x="2094333" y="2500701"/>
                      <a:pt x="2237929" y="2659462"/>
                      <a:pt x="2237929" y="2851762"/>
                    </a:cubicBezTo>
                    <a:cubicBezTo>
                      <a:pt x="2237929" y="3060526"/>
                      <a:pt x="2068693" y="3229762"/>
                      <a:pt x="1859929" y="3229762"/>
                    </a:cubicBezTo>
                    <a:cubicBezTo>
                      <a:pt x="1651165" y="3229762"/>
                      <a:pt x="1481929" y="3060526"/>
                      <a:pt x="1481929" y="2851762"/>
                    </a:cubicBezTo>
                    <a:cubicBezTo>
                      <a:pt x="1481929" y="2676759"/>
                      <a:pt x="1600854" y="2529533"/>
                      <a:pt x="1762693" y="2487978"/>
                    </a:cubicBezTo>
                    <a:lnTo>
                      <a:pt x="1632951" y="1922407"/>
                    </a:lnTo>
                    <a:cubicBezTo>
                      <a:pt x="1628677" y="1923639"/>
                      <a:pt x="1624347" y="1923712"/>
                      <a:pt x="1620000" y="1923712"/>
                    </a:cubicBezTo>
                    <a:cubicBezTo>
                      <a:pt x="1474614" y="1923712"/>
                      <a:pt x="1348399" y="1841634"/>
                      <a:pt x="1286703" y="1720478"/>
                    </a:cubicBezTo>
                    <a:lnTo>
                      <a:pt x="726463" y="1950491"/>
                    </a:lnTo>
                    <a:cubicBezTo>
                      <a:pt x="745503" y="1995553"/>
                      <a:pt x="756000" y="2045092"/>
                      <a:pt x="756000" y="2097083"/>
                    </a:cubicBezTo>
                    <a:cubicBezTo>
                      <a:pt x="756000" y="2305847"/>
                      <a:pt x="586764" y="2475083"/>
                      <a:pt x="378000" y="2475083"/>
                    </a:cubicBezTo>
                    <a:cubicBezTo>
                      <a:pt x="169236" y="2475083"/>
                      <a:pt x="0" y="2305847"/>
                      <a:pt x="0" y="2097083"/>
                    </a:cubicBezTo>
                    <a:cubicBezTo>
                      <a:pt x="0" y="1888319"/>
                      <a:pt x="169236" y="1719083"/>
                      <a:pt x="378000" y="1719083"/>
                    </a:cubicBezTo>
                    <a:cubicBezTo>
                      <a:pt x="481765" y="1719083"/>
                      <a:pt x="575764" y="1760894"/>
                      <a:pt x="643957" y="1828700"/>
                    </a:cubicBezTo>
                    <a:lnTo>
                      <a:pt x="1245626" y="1581679"/>
                    </a:lnTo>
                    <a:cubicBezTo>
                      <a:pt x="1242578" y="1569964"/>
                      <a:pt x="1242000" y="1557905"/>
                      <a:pt x="1242000" y="1545712"/>
                    </a:cubicBezTo>
                    <a:cubicBezTo>
                      <a:pt x="1242000" y="1391666"/>
                      <a:pt x="1334148" y="1259142"/>
                      <a:pt x="1466584" y="1200827"/>
                    </a:cubicBezTo>
                    <a:lnTo>
                      <a:pt x="1372109" y="754363"/>
                    </a:lnTo>
                    <a:cubicBezTo>
                      <a:pt x="1366762" y="755885"/>
                      <a:pt x="1361331" y="756000"/>
                      <a:pt x="1355872" y="756000"/>
                    </a:cubicBezTo>
                    <a:cubicBezTo>
                      <a:pt x="1147108" y="756000"/>
                      <a:pt x="977872" y="586764"/>
                      <a:pt x="977872" y="378000"/>
                    </a:cubicBezTo>
                    <a:cubicBezTo>
                      <a:pt x="977872" y="169236"/>
                      <a:pt x="1147108" y="0"/>
                      <a:pt x="13558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Block Arc 20">
                <a:extLst>
                  <a:ext uri="{FF2B5EF4-FFF2-40B4-BE49-F238E27FC236}">
                    <a16:creationId xmlns:a16="http://schemas.microsoft.com/office/drawing/2014/main" xmlns="" id="{25F860C6-D857-4DAE-98BB-48F618B36A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611777" y="2385438"/>
                <a:ext cx="690373" cy="748576"/>
              </a:xfrm>
              <a:custGeom>
                <a:avLst/>
                <a:gdLst/>
                <a:ahLst/>
                <a:cxnLst/>
                <a:rect l="l" t="t" r="r" b="b"/>
                <a:pathLst>
                  <a:path w="2958558" h="3207983">
                    <a:moveTo>
                      <a:pt x="376920" y="2960896"/>
                    </a:moveTo>
                    <a:cubicBezTo>
                      <a:pt x="266613" y="2960896"/>
                      <a:pt x="177192" y="2871475"/>
                      <a:pt x="177192" y="2761168"/>
                    </a:cubicBezTo>
                    <a:cubicBezTo>
                      <a:pt x="177192" y="2650861"/>
                      <a:pt x="266613" y="2561440"/>
                      <a:pt x="376920" y="2561440"/>
                    </a:cubicBezTo>
                    <a:cubicBezTo>
                      <a:pt x="487227" y="2561440"/>
                      <a:pt x="576648" y="2650861"/>
                      <a:pt x="576648" y="2761168"/>
                    </a:cubicBezTo>
                    <a:cubicBezTo>
                      <a:pt x="576648" y="2871475"/>
                      <a:pt x="487227" y="2960896"/>
                      <a:pt x="376920" y="2960896"/>
                    </a:cubicBezTo>
                    <a:close/>
                    <a:moveTo>
                      <a:pt x="376921" y="3072323"/>
                    </a:moveTo>
                    <a:cubicBezTo>
                      <a:pt x="539434" y="3072323"/>
                      <a:pt x="671176" y="2940581"/>
                      <a:pt x="671176" y="2778068"/>
                    </a:cubicBezTo>
                    <a:cubicBezTo>
                      <a:pt x="671176" y="2615555"/>
                      <a:pt x="539434" y="2483813"/>
                      <a:pt x="376921" y="2483813"/>
                    </a:cubicBezTo>
                    <a:cubicBezTo>
                      <a:pt x="214408" y="2483813"/>
                      <a:pt x="82666" y="2615555"/>
                      <a:pt x="82666" y="2778068"/>
                    </a:cubicBezTo>
                    <a:cubicBezTo>
                      <a:pt x="82666" y="2940581"/>
                      <a:pt x="214408" y="3072323"/>
                      <a:pt x="376921" y="3072323"/>
                    </a:cubicBezTo>
                    <a:close/>
                    <a:moveTo>
                      <a:pt x="2379939" y="3207575"/>
                    </a:moveTo>
                    <a:cubicBezTo>
                      <a:pt x="2342159" y="3210380"/>
                      <a:pt x="2303308" y="3198772"/>
                      <a:pt x="2272342" y="3172087"/>
                    </a:cubicBezTo>
                    <a:cubicBezTo>
                      <a:pt x="2210411" y="3118717"/>
                      <a:pt x="2203469" y="3025247"/>
                      <a:pt x="2256839" y="2963315"/>
                    </a:cubicBezTo>
                    <a:cubicBezTo>
                      <a:pt x="2292137" y="2922355"/>
                      <a:pt x="2344975" y="2905450"/>
                      <a:pt x="2394194" y="2916618"/>
                    </a:cubicBezTo>
                    <a:lnTo>
                      <a:pt x="2482323" y="2842744"/>
                    </a:lnTo>
                    <a:lnTo>
                      <a:pt x="2486558" y="2847797"/>
                    </a:lnTo>
                    <a:cubicBezTo>
                      <a:pt x="2638916" y="2767056"/>
                      <a:pt x="2628462" y="2744879"/>
                      <a:pt x="2689889" y="2690172"/>
                    </a:cubicBezTo>
                    <a:cubicBezTo>
                      <a:pt x="2722819" y="2655246"/>
                      <a:pt x="2732363" y="2657367"/>
                      <a:pt x="2726376" y="2568558"/>
                    </a:cubicBezTo>
                    <a:lnTo>
                      <a:pt x="2730335" y="2568172"/>
                    </a:lnTo>
                    <a:lnTo>
                      <a:pt x="2726098" y="2568172"/>
                    </a:lnTo>
                    <a:lnTo>
                      <a:pt x="2726098" y="2140027"/>
                    </a:lnTo>
                    <a:lnTo>
                      <a:pt x="2686068" y="2140105"/>
                    </a:lnTo>
                    <a:cubicBezTo>
                      <a:pt x="2685662" y="1932305"/>
                      <a:pt x="2574529" y="1740506"/>
                      <a:pt x="2394530" y="1636956"/>
                    </a:cubicBezTo>
                    <a:cubicBezTo>
                      <a:pt x="2214320" y="1533284"/>
                      <a:pt x="1992511" y="1533845"/>
                      <a:pt x="1812826" y="1638426"/>
                    </a:cubicBezTo>
                    <a:cubicBezTo>
                      <a:pt x="1633353" y="1742884"/>
                      <a:pt x="1523189" y="1935240"/>
                      <a:pt x="1523830" y="2143038"/>
                    </a:cubicBezTo>
                    <a:lnTo>
                      <a:pt x="1483625" y="2143162"/>
                    </a:lnTo>
                    <a:lnTo>
                      <a:pt x="1483625" y="2568172"/>
                    </a:lnTo>
                    <a:lnTo>
                      <a:pt x="1479388" y="2568172"/>
                    </a:lnTo>
                    <a:lnTo>
                      <a:pt x="1483347" y="2568558"/>
                    </a:lnTo>
                    <a:cubicBezTo>
                      <a:pt x="1477359" y="2657367"/>
                      <a:pt x="1486903" y="2655246"/>
                      <a:pt x="1519833" y="2690172"/>
                    </a:cubicBezTo>
                    <a:cubicBezTo>
                      <a:pt x="1581261" y="2744879"/>
                      <a:pt x="1570806" y="2767057"/>
                      <a:pt x="1723166" y="2847797"/>
                    </a:cubicBezTo>
                    <a:lnTo>
                      <a:pt x="1727402" y="2842744"/>
                    </a:lnTo>
                    <a:lnTo>
                      <a:pt x="1815530" y="2916618"/>
                    </a:lnTo>
                    <a:cubicBezTo>
                      <a:pt x="1864749" y="2905450"/>
                      <a:pt x="1917587" y="2922356"/>
                      <a:pt x="1952884" y="2963315"/>
                    </a:cubicBezTo>
                    <a:cubicBezTo>
                      <a:pt x="2006254" y="3025247"/>
                      <a:pt x="1999313" y="3118717"/>
                      <a:pt x="1937381" y="3172087"/>
                    </a:cubicBezTo>
                    <a:cubicBezTo>
                      <a:pt x="1906416" y="3198772"/>
                      <a:pt x="1867565" y="3210380"/>
                      <a:pt x="1829785" y="3207575"/>
                    </a:cubicBezTo>
                    <a:cubicBezTo>
                      <a:pt x="1792004" y="3204769"/>
                      <a:pt x="1755294" y="3187551"/>
                      <a:pt x="1728609" y="3156586"/>
                    </a:cubicBezTo>
                    <a:cubicBezTo>
                      <a:pt x="1704170" y="3128225"/>
                      <a:pt x="1692377" y="3093251"/>
                      <a:pt x="1694258" y="3058558"/>
                    </a:cubicBezTo>
                    <a:lnTo>
                      <a:pt x="1607474" y="2985811"/>
                    </a:lnTo>
                    <a:lnTo>
                      <a:pt x="1609754" y="2983092"/>
                    </a:lnTo>
                    <a:cubicBezTo>
                      <a:pt x="1505378" y="2914609"/>
                      <a:pt x="1454899" y="2874388"/>
                      <a:pt x="1372959" y="2808609"/>
                    </a:cubicBezTo>
                    <a:cubicBezTo>
                      <a:pt x="1301402" y="2768123"/>
                      <a:pt x="1295976" y="2652344"/>
                      <a:pt x="1300245" y="2568172"/>
                    </a:cubicBezTo>
                    <a:lnTo>
                      <a:pt x="1296941" y="2568172"/>
                    </a:lnTo>
                    <a:lnTo>
                      <a:pt x="1296941" y="2143739"/>
                    </a:lnTo>
                    <a:lnTo>
                      <a:pt x="1251342" y="2143880"/>
                    </a:lnTo>
                    <a:cubicBezTo>
                      <a:pt x="1250400" y="1838694"/>
                      <a:pt x="1412261" y="1556194"/>
                      <a:pt x="1675942" y="1402813"/>
                    </a:cubicBezTo>
                    <a:cubicBezTo>
                      <a:pt x="1778114" y="1343381"/>
                      <a:pt x="1889554" y="1306836"/>
                      <a:pt x="2003205" y="1293823"/>
                    </a:cubicBezTo>
                    <a:lnTo>
                      <a:pt x="2003205" y="878785"/>
                    </a:lnTo>
                    <a:lnTo>
                      <a:pt x="1998176" y="878621"/>
                    </a:lnTo>
                    <a:cubicBezTo>
                      <a:pt x="2009560" y="630102"/>
                      <a:pt x="1847671" y="398939"/>
                      <a:pt x="1584243" y="287563"/>
                    </a:cubicBezTo>
                    <a:cubicBezTo>
                      <a:pt x="1373323" y="198386"/>
                      <a:pt x="1125012" y="198092"/>
                      <a:pt x="913796" y="286769"/>
                    </a:cubicBezTo>
                    <a:cubicBezTo>
                      <a:pt x="650203" y="397436"/>
                      <a:pt x="487575" y="627955"/>
                      <a:pt x="497878" y="876315"/>
                    </a:cubicBezTo>
                    <a:lnTo>
                      <a:pt x="492947" y="876461"/>
                    </a:lnTo>
                    <a:lnTo>
                      <a:pt x="492947" y="2424958"/>
                    </a:lnTo>
                    <a:cubicBezTo>
                      <a:pt x="646520" y="2471832"/>
                      <a:pt x="757382" y="2615059"/>
                      <a:pt x="757382" y="2784179"/>
                    </a:cubicBezTo>
                    <a:cubicBezTo>
                      <a:pt x="757382" y="2993324"/>
                      <a:pt x="587836" y="3162870"/>
                      <a:pt x="378691" y="3162870"/>
                    </a:cubicBezTo>
                    <a:cubicBezTo>
                      <a:pt x="169546" y="3162870"/>
                      <a:pt x="0" y="2993324"/>
                      <a:pt x="0" y="2784179"/>
                    </a:cubicBezTo>
                    <a:cubicBezTo>
                      <a:pt x="0" y="2610447"/>
                      <a:pt x="116991" y="2464039"/>
                      <a:pt x="276947" y="2421074"/>
                    </a:cubicBezTo>
                    <a:lnTo>
                      <a:pt x="276947" y="783746"/>
                    </a:lnTo>
                    <a:lnTo>
                      <a:pt x="281758" y="783746"/>
                    </a:lnTo>
                    <a:cubicBezTo>
                      <a:pt x="307533" y="493124"/>
                      <a:pt x="502412" y="231983"/>
                      <a:pt x="801266" y="95774"/>
                    </a:cubicBezTo>
                    <a:cubicBezTo>
                      <a:pt x="1082323" y="-32324"/>
                      <a:pt x="1416727" y="-31901"/>
                      <a:pt x="1697364" y="96907"/>
                    </a:cubicBezTo>
                    <a:cubicBezTo>
                      <a:pt x="1994951" y="233494"/>
                      <a:pt x="2188714" y="494056"/>
                      <a:pt x="2214549" y="783746"/>
                    </a:cubicBezTo>
                    <a:lnTo>
                      <a:pt x="2219205" y="783746"/>
                    </a:lnTo>
                    <a:lnTo>
                      <a:pt x="2219205" y="1295162"/>
                    </a:lnTo>
                    <a:cubicBezTo>
                      <a:pt x="2327099" y="1309357"/>
                      <a:pt x="2432799" y="1344641"/>
                      <a:pt x="2530224" y="1400656"/>
                    </a:cubicBezTo>
                    <a:cubicBezTo>
                      <a:pt x="2794677" y="1552703"/>
                      <a:pt x="2957961" y="1834385"/>
                      <a:pt x="2958558" y="2139573"/>
                    </a:cubicBezTo>
                    <a:lnTo>
                      <a:pt x="2912782" y="2139663"/>
                    </a:lnTo>
                    <a:lnTo>
                      <a:pt x="2912782" y="2568172"/>
                    </a:lnTo>
                    <a:lnTo>
                      <a:pt x="2909478" y="2568172"/>
                    </a:lnTo>
                    <a:cubicBezTo>
                      <a:pt x="2913747" y="2652344"/>
                      <a:pt x="2908320" y="2768123"/>
                      <a:pt x="2836763" y="2808609"/>
                    </a:cubicBezTo>
                    <a:cubicBezTo>
                      <a:pt x="2754824" y="2874388"/>
                      <a:pt x="2704345" y="2914609"/>
                      <a:pt x="2599970" y="2983091"/>
                    </a:cubicBezTo>
                    <a:lnTo>
                      <a:pt x="2602250" y="2985811"/>
                    </a:lnTo>
                    <a:lnTo>
                      <a:pt x="2515466" y="3058559"/>
                    </a:lnTo>
                    <a:cubicBezTo>
                      <a:pt x="2517346" y="3093252"/>
                      <a:pt x="2505554" y="3128225"/>
                      <a:pt x="2481114" y="3156586"/>
                    </a:cubicBezTo>
                    <a:cubicBezTo>
                      <a:pt x="2454429" y="3187551"/>
                      <a:pt x="2417719" y="3204769"/>
                      <a:pt x="2379939" y="32075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rapezoid 28">
                <a:extLst>
                  <a:ext uri="{FF2B5EF4-FFF2-40B4-BE49-F238E27FC236}">
                    <a16:creationId xmlns:a16="http://schemas.microsoft.com/office/drawing/2014/main" xmlns="" id="{B608ACD4-AF3D-4EB2-8BD0-604B865AEF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98936" y="1729045"/>
                <a:ext cx="550124" cy="666693"/>
              </a:xfrm>
              <a:custGeom>
                <a:avLst/>
                <a:gdLst/>
                <a:ahLst/>
                <a:cxnLst/>
                <a:rect l="l" t="t" r="r" b="b"/>
                <a:pathLst>
                  <a:path w="2664297" h="3228846">
                    <a:moveTo>
                      <a:pt x="2006233" y="1910002"/>
                    </a:moveTo>
                    <a:cubicBezTo>
                      <a:pt x="2195393" y="2270441"/>
                      <a:pt x="2396463" y="2592453"/>
                      <a:pt x="2218318" y="2693318"/>
                    </a:cubicBezTo>
                    <a:cubicBezTo>
                      <a:pt x="1760490" y="2959655"/>
                      <a:pt x="875097" y="3011972"/>
                      <a:pt x="413381" y="2693318"/>
                    </a:cubicBezTo>
                    <a:cubicBezTo>
                      <a:pt x="278026" y="2578660"/>
                      <a:pt x="448417" y="2270210"/>
                      <a:pt x="622358" y="1918652"/>
                    </a:cubicBezTo>
                    <a:close/>
                    <a:moveTo>
                      <a:pt x="998355" y="318176"/>
                    </a:moveTo>
                    <a:lnTo>
                      <a:pt x="1054483" y="938365"/>
                    </a:lnTo>
                    <a:cubicBezTo>
                      <a:pt x="1073419" y="1202005"/>
                      <a:pt x="-94533" y="2544942"/>
                      <a:pt x="263185" y="2803859"/>
                    </a:cubicBezTo>
                    <a:cubicBezTo>
                      <a:pt x="799752" y="3120272"/>
                      <a:pt x="1828684" y="3068324"/>
                      <a:pt x="2360732" y="2803859"/>
                    </a:cubicBezTo>
                    <a:cubicBezTo>
                      <a:pt x="2817826" y="2582721"/>
                      <a:pt x="1567592" y="1249230"/>
                      <a:pt x="1559424" y="938364"/>
                    </a:cubicBezTo>
                    <a:lnTo>
                      <a:pt x="1635785" y="320808"/>
                    </a:lnTo>
                    <a:lnTo>
                      <a:pt x="1616510" y="323841"/>
                    </a:lnTo>
                    <a:cubicBezTo>
                      <a:pt x="1541035" y="362546"/>
                      <a:pt x="1432716" y="386340"/>
                      <a:pt x="1312455" y="386340"/>
                    </a:cubicBezTo>
                    <a:cubicBezTo>
                      <a:pt x="1186664" y="386340"/>
                      <a:pt x="1073940" y="360308"/>
                      <a:pt x="998355" y="318176"/>
                    </a:cubicBezTo>
                    <a:close/>
                    <a:moveTo>
                      <a:pt x="1312455" y="60748"/>
                    </a:moveTo>
                    <a:cubicBezTo>
                      <a:pt x="1155275" y="60748"/>
                      <a:pt x="1027857" y="120035"/>
                      <a:pt x="1027857" y="193171"/>
                    </a:cubicBezTo>
                    <a:cubicBezTo>
                      <a:pt x="1027857" y="266307"/>
                      <a:pt x="1155275" y="325594"/>
                      <a:pt x="1312455" y="325594"/>
                    </a:cubicBezTo>
                    <a:cubicBezTo>
                      <a:pt x="1469634" y="325594"/>
                      <a:pt x="1597052" y="266307"/>
                      <a:pt x="1597052" y="193171"/>
                    </a:cubicBezTo>
                    <a:cubicBezTo>
                      <a:pt x="1597052" y="120035"/>
                      <a:pt x="1469634" y="60748"/>
                      <a:pt x="1312455" y="60748"/>
                    </a:cubicBezTo>
                    <a:close/>
                    <a:moveTo>
                      <a:pt x="1312455" y="0"/>
                    </a:moveTo>
                    <a:cubicBezTo>
                      <a:pt x="1537130" y="0"/>
                      <a:pt x="1720121" y="83046"/>
                      <a:pt x="1726235" y="186847"/>
                    </a:cubicBezTo>
                    <a:cubicBezTo>
                      <a:pt x="1726742" y="186524"/>
                      <a:pt x="1727174" y="186120"/>
                      <a:pt x="1727606" y="185717"/>
                    </a:cubicBezTo>
                    <a:lnTo>
                      <a:pt x="1727102" y="190850"/>
                    </a:lnTo>
                    <a:cubicBezTo>
                      <a:pt x="1727595" y="191614"/>
                      <a:pt x="1727605" y="192391"/>
                      <a:pt x="1727605" y="193170"/>
                    </a:cubicBezTo>
                    <a:lnTo>
                      <a:pt x="1726271" y="199326"/>
                    </a:lnTo>
                    <a:lnTo>
                      <a:pt x="1655630" y="919826"/>
                    </a:lnTo>
                    <a:cubicBezTo>
                      <a:pt x="1665213" y="1268678"/>
                      <a:pt x="3079202" y="2735754"/>
                      <a:pt x="2542920" y="2983914"/>
                    </a:cubicBezTo>
                    <a:cubicBezTo>
                      <a:pt x="1918698" y="3280693"/>
                      <a:pt x="711513" y="3338989"/>
                      <a:pt x="81991" y="2983914"/>
                    </a:cubicBezTo>
                    <a:cubicBezTo>
                      <a:pt x="-337699" y="2693358"/>
                      <a:pt x="991496" y="1215684"/>
                      <a:pt x="969280" y="919828"/>
                    </a:cubicBezTo>
                    <a:lnTo>
                      <a:pt x="898640" y="199335"/>
                    </a:lnTo>
                    <a:cubicBezTo>
                      <a:pt x="897375" y="197339"/>
                      <a:pt x="897304" y="195258"/>
                      <a:pt x="897304" y="193170"/>
                    </a:cubicBezTo>
                    <a:lnTo>
                      <a:pt x="897808" y="190847"/>
                    </a:lnTo>
                    <a:lnTo>
                      <a:pt x="897305" y="185717"/>
                    </a:lnTo>
                    <a:lnTo>
                      <a:pt x="898687" y="186789"/>
                    </a:lnTo>
                    <a:cubicBezTo>
                      <a:pt x="904857" y="83015"/>
                      <a:pt x="1087821" y="0"/>
                      <a:pt x="13124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reeform: Shape 17">
                <a:extLst>
                  <a:ext uri="{FF2B5EF4-FFF2-40B4-BE49-F238E27FC236}">
                    <a16:creationId xmlns:a16="http://schemas.microsoft.com/office/drawing/2014/main" xmlns="" id="{0427E8AB-D05D-4436-B0C1-33034CD3DCE0}"/>
                  </a:ext>
                </a:extLst>
              </p:cNvPr>
              <p:cNvSpPr/>
              <p:nvPr/>
            </p:nvSpPr>
            <p:spPr>
              <a:xfrm>
                <a:off x="2010490" y="69385"/>
                <a:ext cx="6067597" cy="3998426"/>
              </a:xfrm>
              <a:custGeom>
                <a:avLst/>
                <a:gdLst>
                  <a:gd name="connsiteX0" fmla="*/ 2751292 w 6067597"/>
                  <a:gd name="connsiteY0" fmla="*/ 2648105 h 3998426"/>
                  <a:gd name="connsiteX1" fmla="*/ 2745981 w 6067597"/>
                  <a:gd name="connsiteY1" fmla="*/ 2673756 h 3998426"/>
                  <a:gd name="connsiteX2" fmla="*/ 2667699 w 6067597"/>
                  <a:gd name="connsiteY2" fmla="*/ 2726031 h 3998426"/>
                  <a:gd name="connsiteX3" fmla="*/ 2648849 w 6067597"/>
                  <a:gd name="connsiteY3" fmla="*/ 2722128 h 3998426"/>
                  <a:gd name="connsiteX4" fmla="*/ 2365394 w 6067597"/>
                  <a:gd name="connsiteY4" fmla="*/ 3213923 h 3998426"/>
                  <a:gd name="connsiteX5" fmla="*/ 2379798 w 6067597"/>
                  <a:gd name="connsiteY5" fmla="*/ 3235111 h 3998426"/>
                  <a:gd name="connsiteX6" fmla="*/ 2386589 w 6067597"/>
                  <a:gd name="connsiteY6" fmla="*/ 3267909 h 3998426"/>
                  <a:gd name="connsiteX7" fmla="*/ 2379798 w 6067597"/>
                  <a:gd name="connsiteY7" fmla="*/ 3300707 h 3998426"/>
                  <a:gd name="connsiteX8" fmla="*/ 2363037 w 6067597"/>
                  <a:gd name="connsiteY8" fmla="*/ 3325361 h 3998426"/>
                  <a:gd name="connsiteX9" fmla="*/ 2654946 w 6067597"/>
                  <a:gd name="connsiteY9" fmla="*/ 3832069 h 3998426"/>
                  <a:gd name="connsiteX10" fmla="*/ 2673246 w 6067597"/>
                  <a:gd name="connsiteY10" fmla="*/ 3828280 h 3998426"/>
                  <a:gd name="connsiteX11" fmla="*/ 2733121 w 6067597"/>
                  <a:gd name="connsiteY11" fmla="*/ 3853478 h 3998426"/>
                  <a:gd name="connsiteX12" fmla="*/ 2748996 w 6067597"/>
                  <a:gd name="connsiteY12" fmla="*/ 3876830 h 3998426"/>
                  <a:gd name="connsiteX13" fmla="*/ 3362832 w 6067597"/>
                  <a:gd name="connsiteY13" fmla="*/ 3876830 h 3998426"/>
                  <a:gd name="connsiteX14" fmla="*/ 3378334 w 6067597"/>
                  <a:gd name="connsiteY14" fmla="*/ 3853478 h 3998426"/>
                  <a:gd name="connsiteX15" fmla="*/ 3405323 w 6067597"/>
                  <a:gd name="connsiteY15" fmla="*/ 3835071 h 3998426"/>
                  <a:gd name="connsiteX16" fmla="*/ 3411361 w 6067597"/>
                  <a:gd name="connsiteY16" fmla="*/ 3833850 h 3998426"/>
                  <a:gd name="connsiteX17" fmla="*/ 3701314 w 6067597"/>
                  <a:gd name="connsiteY17" fmla="*/ 3331887 h 3998426"/>
                  <a:gd name="connsiteX18" fmla="*/ 3695277 w 6067597"/>
                  <a:gd name="connsiteY18" fmla="*/ 3327783 h 3998426"/>
                  <a:gd name="connsiteX19" fmla="*/ 3670079 w 6067597"/>
                  <a:gd name="connsiteY19" fmla="*/ 3267909 h 3998426"/>
                  <a:gd name="connsiteX20" fmla="*/ 3695971 w 6067597"/>
                  <a:gd name="connsiteY20" fmla="*/ 3208034 h 3998426"/>
                  <a:gd name="connsiteX21" fmla="*/ 3699014 w 6067597"/>
                  <a:gd name="connsiteY21" fmla="*/ 3205932 h 3998426"/>
                  <a:gd name="connsiteX22" fmla="*/ 3421549 w 6067597"/>
                  <a:gd name="connsiteY22" fmla="*/ 2725730 h 3998426"/>
                  <a:gd name="connsiteX23" fmla="*/ 3411162 w 6067597"/>
                  <a:gd name="connsiteY23" fmla="*/ 2727881 h 3998426"/>
                  <a:gd name="connsiteX24" fmla="*/ 3332879 w 6067597"/>
                  <a:gd name="connsiteY24" fmla="*/ 2675606 h 3998426"/>
                  <a:gd name="connsiteX25" fmla="*/ 3327185 w 6067597"/>
                  <a:gd name="connsiteY25" fmla="*/ 2648105 h 3998426"/>
                  <a:gd name="connsiteX26" fmla="*/ 3861774 w 6067597"/>
                  <a:gd name="connsiteY26" fmla="*/ 2038357 h 3998426"/>
                  <a:gd name="connsiteX27" fmla="*/ 3861174 w 6067597"/>
                  <a:gd name="connsiteY27" fmla="*/ 2041257 h 3998426"/>
                  <a:gd name="connsiteX28" fmla="*/ 3782892 w 6067597"/>
                  <a:gd name="connsiteY28" fmla="*/ 2093532 h 3998426"/>
                  <a:gd name="connsiteX29" fmla="*/ 3759616 w 6067597"/>
                  <a:gd name="connsiteY29" fmla="*/ 2088713 h 3998426"/>
                  <a:gd name="connsiteX30" fmla="*/ 3473610 w 6067597"/>
                  <a:gd name="connsiteY30" fmla="*/ 2586718 h 3998426"/>
                  <a:gd name="connsiteX31" fmla="*/ 3489444 w 6067597"/>
                  <a:gd name="connsiteY31" fmla="*/ 2610010 h 3998426"/>
                  <a:gd name="connsiteX32" fmla="*/ 3496235 w 6067597"/>
                  <a:gd name="connsiteY32" fmla="*/ 2642808 h 3998426"/>
                  <a:gd name="connsiteX33" fmla="*/ 3489444 w 6067597"/>
                  <a:gd name="connsiteY33" fmla="*/ 2675606 h 3998426"/>
                  <a:gd name="connsiteX34" fmla="*/ 3472559 w 6067597"/>
                  <a:gd name="connsiteY34" fmla="*/ 2700443 h 3998426"/>
                  <a:gd name="connsiteX35" fmla="*/ 3750370 w 6067597"/>
                  <a:gd name="connsiteY35" fmla="*/ 3183834 h 3998426"/>
                  <a:gd name="connsiteX36" fmla="*/ 3755152 w 6067597"/>
                  <a:gd name="connsiteY36" fmla="*/ 3182836 h 3998426"/>
                  <a:gd name="connsiteX37" fmla="*/ 3833434 w 6067597"/>
                  <a:gd name="connsiteY37" fmla="*/ 3235111 h 3998426"/>
                  <a:gd name="connsiteX38" fmla="*/ 3840054 w 6067597"/>
                  <a:gd name="connsiteY38" fmla="*/ 3267082 h 3998426"/>
                  <a:gd name="connsiteX39" fmla="*/ 4494338 w 6067597"/>
                  <a:gd name="connsiteY39" fmla="*/ 3267082 h 3998426"/>
                  <a:gd name="connsiteX40" fmla="*/ 4816006 w 6067597"/>
                  <a:gd name="connsiteY40" fmla="*/ 2710216 h 3998426"/>
                  <a:gd name="connsiteX41" fmla="*/ 4804923 w 6067597"/>
                  <a:gd name="connsiteY41" fmla="*/ 2702682 h 3998426"/>
                  <a:gd name="connsiteX42" fmla="*/ 4779725 w 6067597"/>
                  <a:gd name="connsiteY42" fmla="*/ 2642808 h 3998426"/>
                  <a:gd name="connsiteX43" fmla="*/ 4804923 w 6067597"/>
                  <a:gd name="connsiteY43" fmla="*/ 2582933 h 3998426"/>
                  <a:gd name="connsiteX44" fmla="*/ 4807166 w 6067597"/>
                  <a:gd name="connsiteY44" fmla="*/ 2581408 h 3998426"/>
                  <a:gd name="connsiteX45" fmla="*/ 4520363 w 6067597"/>
                  <a:gd name="connsiteY45" fmla="*/ 2082014 h 3998426"/>
                  <a:gd name="connsiteX46" fmla="*/ 4500463 w 6067597"/>
                  <a:gd name="connsiteY46" fmla="*/ 2086134 h 3998426"/>
                  <a:gd name="connsiteX47" fmla="*/ 4453227 w 6067597"/>
                  <a:gd name="connsiteY47" fmla="*/ 2071407 h 3998426"/>
                  <a:gd name="connsiteX48" fmla="*/ 4425900 w 6067597"/>
                  <a:gd name="connsiteY48" fmla="*/ 2038357 h 3998426"/>
                  <a:gd name="connsiteX49" fmla="*/ 1622108 w 6067597"/>
                  <a:gd name="connsiteY49" fmla="*/ 2038357 h 3998426"/>
                  <a:gd name="connsiteX50" fmla="*/ 1610530 w 6067597"/>
                  <a:gd name="connsiteY50" fmla="*/ 2055388 h 3998426"/>
                  <a:gd name="connsiteX51" fmla="*/ 1550655 w 6067597"/>
                  <a:gd name="connsiteY51" fmla="*/ 2080587 h 3998426"/>
                  <a:gd name="connsiteX52" fmla="*/ 1548886 w 6067597"/>
                  <a:gd name="connsiteY52" fmla="*/ 2080220 h 3998426"/>
                  <a:gd name="connsiteX53" fmla="*/ 1264284 w 6067597"/>
                  <a:gd name="connsiteY53" fmla="*/ 2575779 h 3998426"/>
                  <a:gd name="connsiteX54" fmla="*/ 1272087 w 6067597"/>
                  <a:gd name="connsiteY54" fmla="*/ 2581083 h 3998426"/>
                  <a:gd name="connsiteX55" fmla="*/ 1297285 w 6067597"/>
                  <a:gd name="connsiteY55" fmla="*/ 2640958 h 3998426"/>
                  <a:gd name="connsiteX56" fmla="*/ 1272087 w 6067597"/>
                  <a:gd name="connsiteY56" fmla="*/ 2700832 h 3998426"/>
                  <a:gd name="connsiteX57" fmla="*/ 1253858 w 6067597"/>
                  <a:gd name="connsiteY57" fmla="*/ 2713225 h 3998426"/>
                  <a:gd name="connsiteX58" fmla="*/ 1537858 w 6067597"/>
                  <a:gd name="connsiteY58" fmla="*/ 3206206 h 3998426"/>
                  <a:gd name="connsiteX59" fmla="*/ 1549297 w 6067597"/>
                  <a:gd name="connsiteY59" fmla="*/ 3198613 h 3998426"/>
                  <a:gd name="connsiteX60" fmla="*/ 1582094 w 6067597"/>
                  <a:gd name="connsiteY60" fmla="*/ 3192082 h 3998426"/>
                  <a:gd name="connsiteX61" fmla="*/ 1660376 w 6067597"/>
                  <a:gd name="connsiteY61" fmla="*/ 3244357 h 3998426"/>
                  <a:gd name="connsiteX62" fmla="*/ 1665081 w 6067597"/>
                  <a:gd name="connsiteY62" fmla="*/ 3267082 h 3998426"/>
                  <a:gd name="connsiteX63" fmla="*/ 2216614 w 6067597"/>
                  <a:gd name="connsiteY63" fmla="*/ 3267082 h 3998426"/>
                  <a:gd name="connsiteX64" fmla="*/ 2223233 w 6067597"/>
                  <a:gd name="connsiteY64" fmla="*/ 3235111 h 3998426"/>
                  <a:gd name="connsiteX65" fmla="*/ 2301516 w 6067597"/>
                  <a:gd name="connsiteY65" fmla="*/ 3182836 h 3998426"/>
                  <a:gd name="connsiteX66" fmla="*/ 2316723 w 6067597"/>
                  <a:gd name="connsiteY66" fmla="*/ 3185985 h 3998426"/>
                  <a:gd name="connsiteX67" fmla="*/ 2601556 w 6067597"/>
                  <a:gd name="connsiteY67" fmla="*/ 2691613 h 3998426"/>
                  <a:gd name="connsiteX68" fmla="*/ 2589416 w 6067597"/>
                  <a:gd name="connsiteY68" fmla="*/ 2673756 h 3998426"/>
                  <a:gd name="connsiteX69" fmla="*/ 2582626 w 6067597"/>
                  <a:gd name="connsiteY69" fmla="*/ 2640958 h 3998426"/>
                  <a:gd name="connsiteX70" fmla="*/ 2589157 w 6067597"/>
                  <a:gd name="connsiteY70" fmla="*/ 2608160 h 3998426"/>
                  <a:gd name="connsiteX71" fmla="*/ 2598681 w 6067597"/>
                  <a:gd name="connsiteY71" fmla="*/ 2593811 h 3998426"/>
                  <a:gd name="connsiteX72" fmla="*/ 2309617 w 6067597"/>
                  <a:gd name="connsiteY72" fmla="*/ 2090479 h 3998426"/>
                  <a:gd name="connsiteX73" fmla="*/ 2304235 w 6067597"/>
                  <a:gd name="connsiteY73" fmla="*/ 2089643 h 3998426"/>
                  <a:gd name="connsiteX74" fmla="*/ 2250973 w 6067597"/>
                  <a:gd name="connsiteY74" fmla="*/ 2041257 h 3998426"/>
                  <a:gd name="connsiteX75" fmla="*/ 2250373 w 6067597"/>
                  <a:gd name="connsiteY75" fmla="*/ 2038357 h 3998426"/>
                  <a:gd name="connsiteX76" fmla="*/ 2713096 w 6067597"/>
                  <a:gd name="connsiteY76" fmla="*/ 1403586 h 3998426"/>
                  <a:gd name="connsiteX77" fmla="*/ 2687550 w 6067597"/>
                  <a:gd name="connsiteY77" fmla="*/ 1420953 h 3998426"/>
                  <a:gd name="connsiteX78" fmla="*/ 2654752 w 6067597"/>
                  <a:gd name="connsiteY78" fmla="*/ 1427744 h 3998426"/>
                  <a:gd name="connsiteX79" fmla="*/ 2654437 w 6067597"/>
                  <a:gd name="connsiteY79" fmla="*/ 1427679 h 3998426"/>
                  <a:gd name="connsiteX80" fmla="*/ 2364036 w 6067597"/>
                  <a:gd name="connsiteY80" fmla="*/ 1931525 h 3998426"/>
                  <a:gd name="connsiteX81" fmla="*/ 2389130 w 6067597"/>
                  <a:gd name="connsiteY81" fmla="*/ 1948584 h 3998426"/>
                  <a:gd name="connsiteX82" fmla="*/ 2414329 w 6067597"/>
                  <a:gd name="connsiteY82" fmla="*/ 2008459 h 3998426"/>
                  <a:gd name="connsiteX83" fmla="*/ 2389130 w 6067597"/>
                  <a:gd name="connsiteY83" fmla="*/ 2068333 h 3998426"/>
                  <a:gd name="connsiteX84" fmla="*/ 2362362 w 6067597"/>
                  <a:gd name="connsiteY84" fmla="*/ 2086531 h 3998426"/>
                  <a:gd name="connsiteX85" fmla="*/ 2635812 w 6067597"/>
                  <a:gd name="connsiteY85" fmla="*/ 2562334 h 3998426"/>
                  <a:gd name="connsiteX86" fmla="*/ 2667699 w 6067597"/>
                  <a:gd name="connsiteY86" fmla="*/ 2555885 h 3998426"/>
                  <a:gd name="connsiteX87" fmla="*/ 2727573 w 6067597"/>
                  <a:gd name="connsiteY87" fmla="*/ 2581083 h 3998426"/>
                  <a:gd name="connsiteX88" fmla="*/ 2740760 w 6067597"/>
                  <a:gd name="connsiteY88" fmla="*/ 2600480 h 3998426"/>
                  <a:gd name="connsiteX89" fmla="*/ 3338945 w 6067597"/>
                  <a:gd name="connsiteY89" fmla="*/ 2600480 h 3998426"/>
                  <a:gd name="connsiteX90" fmla="*/ 3350594 w 6067597"/>
                  <a:gd name="connsiteY90" fmla="*/ 2582933 h 3998426"/>
                  <a:gd name="connsiteX91" fmla="*/ 3411162 w 6067597"/>
                  <a:gd name="connsiteY91" fmla="*/ 2557735 h 3998426"/>
                  <a:gd name="connsiteX92" fmla="*/ 3432626 w 6067597"/>
                  <a:gd name="connsiteY92" fmla="*/ 2562179 h 3998426"/>
                  <a:gd name="connsiteX93" fmla="*/ 3719845 w 6067597"/>
                  <a:gd name="connsiteY93" fmla="*/ 2063667 h 3998426"/>
                  <a:gd name="connsiteX94" fmla="*/ 3704610 w 6067597"/>
                  <a:gd name="connsiteY94" fmla="*/ 2041257 h 3998426"/>
                  <a:gd name="connsiteX95" fmla="*/ 3697819 w 6067597"/>
                  <a:gd name="connsiteY95" fmla="*/ 2008459 h 3998426"/>
                  <a:gd name="connsiteX96" fmla="*/ 3704610 w 6067597"/>
                  <a:gd name="connsiteY96" fmla="*/ 1975661 h 3998426"/>
                  <a:gd name="connsiteX97" fmla="*/ 3718602 w 6067597"/>
                  <a:gd name="connsiteY97" fmla="*/ 1955078 h 3998426"/>
                  <a:gd name="connsiteX98" fmla="*/ 3428683 w 6067597"/>
                  <a:gd name="connsiteY98" fmla="*/ 1453324 h 3998426"/>
                  <a:gd name="connsiteX99" fmla="*/ 3409311 w 6067597"/>
                  <a:gd name="connsiteY99" fmla="*/ 1457335 h 3998426"/>
                  <a:gd name="connsiteX100" fmla="*/ 3331029 w 6067597"/>
                  <a:gd name="connsiteY100" fmla="*/ 1405060 h 3998426"/>
                  <a:gd name="connsiteX101" fmla="*/ 3330724 w 6067597"/>
                  <a:gd name="connsiteY101" fmla="*/ 1403586 h 3998426"/>
                  <a:gd name="connsiteX102" fmla="*/ 4945558 w 6067597"/>
                  <a:gd name="connsiteY102" fmla="*/ 1393089 h 3998426"/>
                  <a:gd name="connsiteX103" fmla="*/ 4943080 w 6067597"/>
                  <a:gd name="connsiteY103" fmla="*/ 1405060 h 3998426"/>
                  <a:gd name="connsiteX104" fmla="*/ 4864798 w 6067597"/>
                  <a:gd name="connsiteY104" fmla="*/ 1457335 h 3998426"/>
                  <a:gd name="connsiteX105" fmla="*/ 4854215 w 6067597"/>
                  <a:gd name="connsiteY105" fmla="*/ 1455144 h 3998426"/>
                  <a:gd name="connsiteX106" fmla="*/ 4567772 w 6067597"/>
                  <a:gd name="connsiteY106" fmla="*/ 1952122 h 3998426"/>
                  <a:gd name="connsiteX107" fmla="*/ 4578745 w 6067597"/>
                  <a:gd name="connsiteY107" fmla="*/ 1968263 h 3998426"/>
                  <a:gd name="connsiteX108" fmla="*/ 4585536 w 6067597"/>
                  <a:gd name="connsiteY108" fmla="*/ 2001061 h 3998426"/>
                  <a:gd name="connsiteX109" fmla="*/ 4578745 w 6067597"/>
                  <a:gd name="connsiteY109" fmla="*/ 2033859 h 3998426"/>
                  <a:gd name="connsiteX110" fmla="*/ 4562461 w 6067597"/>
                  <a:gd name="connsiteY110" fmla="*/ 2057813 h 3998426"/>
                  <a:gd name="connsiteX111" fmla="*/ 4851988 w 6067597"/>
                  <a:gd name="connsiteY111" fmla="*/ 2560387 h 3998426"/>
                  <a:gd name="connsiteX112" fmla="*/ 4864798 w 6067597"/>
                  <a:gd name="connsiteY112" fmla="*/ 2557735 h 3998426"/>
                  <a:gd name="connsiteX113" fmla="*/ 4943080 w 6067597"/>
                  <a:gd name="connsiteY113" fmla="*/ 2610010 h 3998426"/>
                  <a:gd name="connsiteX114" fmla="*/ 4945524 w 6067597"/>
                  <a:gd name="connsiteY114" fmla="*/ 2621814 h 3998426"/>
                  <a:gd name="connsiteX115" fmla="*/ 5510489 w 6067597"/>
                  <a:gd name="connsiteY115" fmla="*/ 2621814 h 3998426"/>
                  <a:gd name="connsiteX116" fmla="*/ 5510241 w 6067597"/>
                  <a:gd name="connsiteY116" fmla="*/ 2620615 h 3998426"/>
                  <a:gd name="connsiteX117" fmla="*/ 5595314 w 6067597"/>
                  <a:gd name="connsiteY117" fmla="*/ 2535542 h 3998426"/>
                  <a:gd name="connsiteX118" fmla="*/ 5628112 w 6067597"/>
                  <a:gd name="connsiteY118" fmla="*/ 2542333 h 3998426"/>
                  <a:gd name="connsiteX119" fmla="*/ 5635993 w 6067597"/>
                  <a:gd name="connsiteY119" fmla="*/ 2547691 h 3998426"/>
                  <a:gd name="connsiteX120" fmla="*/ 5922730 w 6067597"/>
                  <a:gd name="connsiteY120" fmla="*/ 2051297 h 3998426"/>
                  <a:gd name="connsiteX121" fmla="*/ 5922650 w 6067597"/>
                  <a:gd name="connsiteY121" fmla="*/ 2051242 h 3998426"/>
                  <a:gd name="connsiteX122" fmla="*/ 5897451 w 6067597"/>
                  <a:gd name="connsiteY122" fmla="*/ 1991369 h 3998426"/>
                  <a:gd name="connsiteX123" fmla="*/ 5904242 w 6067597"/>
                  <a:gd name="connsiteY123" fmla="*/ 1957790 h 3998426"/>
                  <a:gd name="connsiteX124" fmla="*/ 5911949 w 6067597"/>
                  <a:gd name="connsiteY124" fmla="*/ 1946490 h 3998426"/>
                  <a:gd name="connsiteX125" fmla="*/ 5618559 w 6067597"/>
                  <a:gd name="connsiteY125" fmla="*/ 1435627 h 3998426"/>
                  <a:gd name="connsiteX126" fmla="*/ 5611959 w 6067597"/>
                  <a:gd name="connsiteY126" fmla="*/ 1436993 h 3998426"/>
                  <a:gd name="connsiteX127" fmla="*/ 5552084 w 6067597"/>
                  <a:gd name="connsiteY127" fmla="*/ 1411794 h 3998426"/>
                  <a:gd name="connsiteX128" fmla="*/ 5539368 w 6067597"/>
                  <a:gd name="connsiteY128" fmla="*/ 1393089 h 3998426"/>
                  <a:gd name="connsiteX129" fmla="*/ 553209 w 6067597"/>
                  <a:gd name="connsiteY129" fmla="*/ 1393089 h 3998426"/>
                  <a:gd name="connsiteX130" fmla="*/ 550730 w 6067597"/>
                  <a:gd name="connsiteY130" fmla="*/ 1405060 h 3998426"/>
                  <a:gd name="connsiteX131" fmla="*/ 472448 w 6067597"/>
                  <a:gd name="connsiteY131" fmla="*/ 1457335 h 3998426"/>
                  <a:gd name="connsiteX132" fmla="*/ 440939 w 6067597"/>
                  <a:gd name="connsiteY132" fmla="*/ 1450811 h 3998426"/>
                  <a:gd name="connsiteX133" fmla="*/ 145534 w 6067597"/>
                  <a:gd name="connsiteY133" fmla="*/ 1965181 h 3998426"/>
                  <a:gd name="connsiteX134" fmla="*/ 163355 w 6067597"/>
                  <a:gd name="connsiteY134" fmla="*/ 1991395 h 3998426"/>
                  <a:gd name="connsiteX135" fmla="*/ 170146 w 6067597"/>
                  <a:gd name="connsiteY135" fmla="*/ 2024194 h 3998426"/>
                  <a:gd name="connsiteX136" fmla="*/ 163355 w 6067597"/>
                  <a:gd name="connsiteY136" fmla="*/ 2056992 h 3998426"/>
                  <a:gd name="connsiteX137" fmla="*/ 155423 w 6067597"/>
                  <a:gd name="connsiteY137" fmla="*/ 2068659 h 3998426"/>
                  <a:gd name="connsiteX138" fmla="*/ 435185 w 6067597"/>
                  <a:gd name="connsiteY138" fmla="*/ 2554283 h 3998426"/>
                  <a:gd name="connsiteX139" fmla="*/ 439651 w 6067597"/>
                  <a:gd name="connsiteY139" fmla="*/ 2551319 h 3998426"/>
                  <a:gd name="connsiteX140" fmla="*/ 472448 w 6067597"/>
                  <a:gd name="connsiteY140" fmla="*/ 2544788 h 3998426"/>
                  <a:gd name="connsiteX141" fmla="*/ 550730 w 6067597"/>
                  <a:gd name="connsiteY141" fmla="*/ 2597063 h 3998426"/>
                  <a:gd name="connsiteX142" fmla="*/ 555855 w 6067597"/>
                  <a:gd name="connsiteY142" fmla="*/ 2621814 h 3998426"/>
                  <a:gd name="connsiteX143" fmla="*/ 1131103 w 6067597"/>
                  <a:gd name="connsiteY143" fmla="*/ 2621814 h 3998426"/>
                  <a:gd name="connsiteX144" fmla="*/ 1133930 w 6067597"/>
                  <a:gd name="connsiteY144" fmla="*/ 2608160 h 3998426"/>
                  <a:gd name="connsiteX145" fmla="*/ 1212212 w 6067597"/>
                  <a:gd name="connsiteY145" fmla="*/ 2555885 h 3998426"/>
                  <a:gd name="connsiteX146" fmla="*/ 1217359 w 6067597"/>
                  <a:gd name="connsiteY146" fmla="*/ 2556951 h 3998426"/>
                  <a:gd name="connsiteX147" fmla="*/ 1502485 w 6067597"/>
                  <a:gd name="connsiteY147" fmla="*/ 2063345 h 3998426"/>
                  <a:gd name="connsiteX148" fmla="*/ 1490781 w 6067597"/>
                  <a:gd name="connsiteY148" fmla="*/ 2055388 h 3998426"/>
                  <a:gd name="connsiteX149" fmla="*/ 1465582 w 6067597"/>
                  <a:gd name="connsiteY149" fmla="*/ 1995515 h 3998426"/>
                  <a:gd name="connsiteX150" fmla="*/ 1490781 w 6067597"/>
                  <a:gd name="connsiteY150" fmla="*/ 1934947 h 3998426"/>
                  <a:gd name="connsiteX151" fmla="*/ 1491201 w 6067597"/>
                  <a:gd name="connsiteY151" fmla="*/ 1934668 h 3998426"/>
                  <a:gd name="connsiteX152" fmla="*/ 1197912 w 6067597"/>
                  <a:gd name="connsiteY152" fmla="*/ 1427081 h 3998426"/>
                  <a:gd name="connsiteX153" fmla="*/ 1168318 w 6067597"/>
                  <a:gd name="connsiteY153" fmla="*/ 1420954 h 3998426"/>
                  <a:gd name="connsiteX154" fmla="*/ 1134618 w 6067597"/>
                  <a:gd name="connsiteY154" fmla="*/ 1393089 h 3998426"/>
                  <a:gd name="connsiteX155" fmla="*/ 3863568 w 6067597"/>
                  <a:gd name="connsiteY155" fmla="*/ 753603 h 3998426"/>
                  <a:gd name="connsiteX156" fmla="*/ 3861174 w 6067597"/>
                  <a:gd name="connsiteY156" fmla="*/ 765163 h 3998426"/>
                  <a:gd name="connsiteX157" fmla="*/ 3782892 w 6067597"/>
                  <a:gd name="connsiteY157" fmla="*/ 817439 h 3998426"/>
                  <a:gd name="connsiteX158" fmla="*/ 3756139 w 6067597"/>
                  <a:gd name="connsiteY158" fmla="*/ 811899 h 3998426"/>
                  <a:gd name="connsiteX159" fmla="*/ 3468099 w 6067597"/>
                  <a:gd name="connsiteY159" fmla="*/ 1311649 h 3998426"/>
                  <a:gd name="connsiteX160" fmla="*/ 3469186 w 6067597"/>
                  <a:gd name="connsiteY160" fmla="*/ 1312387 h 3998426"/>
                  <a:gd name="connsiteX161" fmla="*/ 3494384 w 6067597"/>
                  <a:gd name="connsiteY161" fmla="*/ 1372262 h 3998426"/>
                  <a:gd name="connsiteX162" fmla="*/ 3487593 w 6067597"/>
                  <a:gd name="connsiteY162" fmla="*/ 1405060 h 3998426"/>
                  <a:gd name="connsiteX163" fmla="*/ 3470480 w 6067597"/>
                  <a:gd name="connsiteY163" fmla="*/ 1430233 h 3998426"/>
                  <a:gd name="connsiteX164" fmla="*/ 3757597 w 6067597"/>
                  <a:gd name="connsiteY164" fmla="*/ 1928624 h 3998426"/>
                  <a:gd name="connsiteX165" fmla="*/ 3782892 w 6067597"/>
                  <a:gd name="connsiteY165" fmla="*/ 1923387 h 3998426"/>
                  <a:gd name="connsiteX166" fmla="*/ 3861174 w 6067597"/>
                  <a:gd name="connsiteY166" fmla="*/ 1975661 h 3998426"/>
                  <a:gd name="connsiteX167" fmla="*/ 3862555 w 6067597"/>
                  <a:gd name="connsiteY167" fmla="*/ 1982329 h 3998426"/>
                  <a:gd name="connsiteX168" fmla="*/ 4419178 w 6067597"/>
                  <a:gd name="connsiteY168" fmla="*/ 1982329 h 3998426"/>
                  <a:gd name="connsiteX169" fmla="*/ 4422181 w 6067597"/>
                  <a:gd name="connsiteY169" fmla="*/ 1967483 h 3998426"/>
                  <a:gd name="connsiteX170" fmla="*/ 4500463 w 6067597"/>
                  <a:gd name="connsiteY170" fmla="*/ 1915989 h 3998426"/>
                  <a:gd name="connsiteX171" fmla="*/ 4528636 w 6067597"/>
                  <a:gd name="connsiteY171" fmla="*/ 1921822 h 3998426"/>
                  <a:gd name="connsiteX172" fmla="*/ 4809123 w 6067597"/>
                  <a:gd name="connsiteY172" fmla="*/ 1434992 h 3998426"/>
                  <a:gd name="connsiteX173" fmla="*/ 4804923 w 6067597"/>
                  <a:gd name="connsiteY173" fmla="*/ 1432137 h 3998426"/>
                  <a:gd name="connsiteX174" fmla="*/ 4779725 w 6067597"/>
                  <a:gd name="connsiteY174" fmla="*/ 1372262 h 3998426"/>
                  <a:gd name="connsiteX175" fmla="*/ 4804923 w 6067597"/>
                  <a:gd name="connsiteY175" fmla="*/ 1311694 h 3998426"/>
                  <a:gd name="connsiteX176" fmla="*/ 4812801 w 6067597"/>
                  <a:gd name="connsiteY176" fmla="*/ 1306465 h 3998426"/>
                  <a:gd name="connsiteX177" fmla="*/ 4533745 w 6067597"/>
                  <a:gd name="connsiteY177" fmla="*/ 820561 h 3998426"/>
                  <a:gd name="connsiteX178" fmla="*/ 4504162 w 6067597"/>
                  <a:gd name="connsiteY178" fmla="*/ 826687 h 3998426"/>
                  <a:gd name="connsiteX179" fmla="*/ 4425880 w 6067597"/>
                  <a:gd name="connsiteY179" fmla="*/ 774412 h 3998426"/>
                  <a:gd name="connsiteX180" fmla="*/ 4421571 w 6067597"/>
                  <a:gd name="connsiteY180" fmla="*/ 753603 h 3998426"/>
                  <a:gd name="connsiteX181" fmla="*/ 1647674 w 6067597"/>
                  <a:gd name="connsiteY181" fmla="*/ 753603 h 3998426"/>
                  <a:gd name="connsiteX182" fmla="*/ 1632723 w 6067597"/>
                  <a:gd name="connsiteY182" fmla="*/ 775596 h 3998426"/>
                  <a:gd name="connsiteX183" fmla="*/ 1572848 w 6067597"/>
                  <a:gd name="connsiteY183" fmla="*/ 800795 h 3998426"/>
                  <a:gd name="connsiteX184" fmla="*/ 1548698 w 6067597"/>
                  <a:gd name="connsiteY184" fmla="*/ 795794 h 3998426"/>
                  <a:gd name="connsiteX185" fmla="*/ 1265337 w 6067597"/>
                  <a:gd name="connsiteY185" fmla="*/ 1289191 h 3998426"/>
                  <a:gd name="connsiteX186" fmla="*/ 1279398 w 6067597"/>
                  <a:gd name="connsiteY186" fmla="*/ 1309873 h 3998426"/>
                  <a:gd name="connsiteX187" fmla="*/ 1286189 w 6067597"/>
                  <a:gd name="connsiteY187" fmla="*/ 1342672 h 3998426"/>
                  <a:gd name="connsiteX188" fmla="*/ 1260990 w 6067597"/>
                  <a:gd name="connsiteY188" fmla="*/ 1402546 h 3998426"/>
                  <a:gd name="connsiteX189" fmla="*/ 1246811 w 6067597"/>
                  <a:gd name="connsiteY189" fmla="*/ 1412185 h 3998426"/>
                  <a:gd name="connsiteX190" fmla="*/ 1534962 w 6067597"/>
                  <a:gd name="connsiteY190" fmla="*/ 1913567 h 3998426"/>
                  <a:gd name="connsiteX191" fmla="*/ 1550655 w 6067597"/>
                  <a:gd name="connsiteY191" fmla="*/ 1910442 h 3998426"/>
                  <a:gd name="connsiteX192" fmla="*/ 1628937 w 6067597"/>
                  <a:gd name="connsiteY192" fmla="*/ 1962716 h 3998426"/>
                  <a:gd name="connsiteX193" fmla="*/ 1632998 w 6067597"/>
                  <a:gd name="connsiteY193" fmla="*/ 1982328 h 3998426"/>
                  <a:gd name="connsiteX194" fmla="*/ 2249386 w 6067597"/>
                  <a:gd name="connsiteY194" fmla="*/ 1982328 h 3998426"/>
                  <a:gd name="connsiteX195" fmla="*/ 2250714 w 6067597"/>
                  <a:gd name="connsiteY195" fmla="*/ 1975661 h 3998426"/>
                  <a:gd name="connsiteX196" fmla="*/ 2295678 w 6067597"/>
                  <a:gd name="connsiteY196" fmla="*/ 1930178 h 3998426"/>
                  <a:gd name="connsiteX197" fmla="*/ 2310597 w 6067597"/>
                  <a:gd name="connsiteY197" fmla="*/ 1927161 h 3998426"/>
                  <a:gd name="connsiteX198" fmla="*/ 2608346 w 6067597"/>
                  <a:gd name="connsiteY198" fmla="*/ 1411702 h 3998426"/>
                  <a:gd name="connsiteX199" fmla="*/ 2594877 w 6067597"/>
                  <a:gd name="connsiteY199" fmla="*/ 1402546 h 3998426"/>
                  <a:gd name="connsiteX200" fmla="*/ 2569679 w 6067597"/>
                  <a:gd name="connsiteY200" fmla="*/ 1342672 h 3998426"/>
                  <a:gd name="connsiteX201" fmla="*/ 2576470 w 6067597"/>
                  <a:gd name="connsiteY201" fmla="*/ 1309873 h 3998426"/>
                  <a:gd name="connsiteX202" fmla="*/ 2588764 w 6067597"/>
                  <a:gd name="connsiteY202" fmla="*/ 1291789 h 3998426"/>
                  <a:gd name="connsiteX203" fmla="*/ 2474142 w 6067597"/>
                  <a:gd name="connsiteY203" fmla="*/ 1092204 h 3998426"/>
                  <a:gd name="connsiteX204" fmla="*/ 2313494 w 6067597"/>
                  <a:gd name="connsiteY204" fmla="*/ 814175 h 3998426"/>
                  <a:gd name="connsiteX205" fmla="*/ 2296457 w 6067597"/>
                  <a:gd name="connsiteY205" fmla="*/ 810648 h 3998426"/>
                  <a:gd name="connsiteX206" fmla="*/ 2258909 w 6067597"/>
                  <a:gd name="connsiteY206" fmla="*/ 779601 h 3998426"/>
                  <a:gd name="connsiteX207" fmla="*/ 2250804 w 6067597"/>
                  <a:gd name="connsiteY207" fmla="*/ 753603 h 3998426"/>
                  <a:gd name="connsiteX208" fmla="*/ 2726667 w 6067597"/>
                  <a:gd name="connsiteY208" fmla="*/ 127236 h 3998426"/>
                  <a:gd name="connsiteX209" fmla="*/ 2714627 w 6067597"/>
                  <a:gd name="connsiteY209" fmla="*/ 144947 h 3998426"/>
                  <a:gd name="connsiteX210" fmla="*/ 2687550 w 6067597"/>
                  <a:gd name="connsiteY210" fmla="*/ 163354 h 3998426"/>
                  <a:gd name="connsiteX211" fmla="*/ 2656270 w 6067597"/>
                  <a:gd name="connsiteY211" fmla="*/ 169831 h 3998426"/>
                  <a:gd name="connsiteX212" fmla="*/ 2373638 w 6067597"/>
                  <a:gd name="connsiteY212" fmla="*/ 661959 h 3998426"/>
                  <a:gd name="connsiteX213" fmla="*/ 2389130 w 6067597"/>
                  <a:gd name="connsiteY213" fmla="*/ 672491 h 3998426"/>
                  <a:gd name="connsiteX214" fmla="*/ 2414329 w 6067597"/>
                  <a:gd name="connsiteY214" fmla="*/ 732366 h 3998426"/>
                  <a:gd name="connsiteX215" fmla="*/ 2389130 w 6067597"/>
                  <a:gd name="connsiteY215" fmla="*/ 792240 h 3998426"/>
                  <a:gd name="connsiteX216" fmla="*/ 2365941 w 6067597"/>
                  <a:gd name="connsiteY216" fmla="*/ 808005 h 3998426"/>
                  <a:gd name="connsiteX217" fmla="*/ 2627563 w 6067597"/>
                  <a:gd name="connsiteY217" fmla="*/ 1263228 h 3998426"/>
                  <a:gd name="connsiteX218" fmla="*/ 2654752 w 6067597"/>
                  <a:gd name="connsiteY218" fmla="*/ 1257599 h 3998426"/>
                  <a:gd name="connsiteX219" fmla="*/ 2739825 w 6067597"/>
                  <a:gd name="connsiteY219" fmla="*/ 1342672 h 3998426"/>
                  <a:gd name="connsiteX220" fmla="*/ 2737073 w 6067597"/>
                  <a:gd name="connsiteY220" fmla="*/ 1355961 h 3998426"/>
                  <a:gd name="connsiteX221" fmla="*/ 3327534 w 6067597"/>
                  <a:gd name="connsiteY221" fmla="*/ 1355961 h 3998426"/>
                  <a:gd name="connsiteX222" fmla="*/ 3331029 w 6067597"/>
                  <a:gd name="connsiteY222" fmla="*/ 1338684 h 3998426"/>
                  <a:gd name="connsiteX223" fmla="*/ 3409311 w 6067597"/>
                  <a:gd name="connsiteY223" fmla="*/ 1287189 h 3998426"/>
                  <a:gd name="connsiteX224" fmla="*/ 3424449 w 6067597"/>
                  <a:gd name="connsiteY224" fmla="*/ 1290324 h 3998426"/>
                  <a:gd name="connsiteX225" fmla="*/ 3713854 w 6067597"/>
                  <a:gd name="connsiteY225" fmla="*/ 789310 h 3998426"/>
                  <a:gd name="connsiteX226" fmla="*/ 3717144 w 6067597"/>
                  <a:gd name="connsiteY226" fmla="*/ 783600 h 3998426"/>
                  <a:gd name="connsiteX227" fmla="*/ 3704610 w 6067597"/>
                  <a:gd name="connsiteY227" fmla="*/ 765163 h 3998426"/>
                  <a:gd name="connsiteX228" fmla="*/ 3697819 w 6067597"/>
                  <a:gd name="connsiteY228" fmla="*/ 732366 h 3998426"/>
                  <a:gd name="connsiteX229" fmla="*/ 3704610 w 6067597"/>
                  <a:gd name="connsiteY229" fmla="*/ 699567 h 3998426"/>
                  <a:gd name="connsiteX230" fmla="*/ 3710880 w 6067597"/>
                  <a:gd name="connsiteY230" fmla="*/ 690343 h 3998426"/>
                  <a:gd name="connsiteX231" fmla="*/ 3422665 w 6067597"/>
                  <a:gd name="connsiteY231" fmla="*/ 188490 h 3998426"/>
                  <a:gd name="connsiteX232" fmla="*/ 3413010 w 6067597"/>
                  <a:gd name="connsiteY232" fmla="*/ 190489 h 3998426"/>
                  <a:gd name="connsiteX233" fmla="*/ 3334728 w 6067597"/>
                  <a:gd name="connsiteY233" fmla="*/ 138214 h 3998426"/>
                  <a:gd name="connsiteX234" fmla="*/ 3332455 w 6067597"/>
                  <a:gd name="connsiteY234" fmla="*/ 127236 h 3998426"/>
                  <a:gd name="connsiteX235" fmla="*/ 2654752 w 6067597"/>
                  <a:gd name="connsiteY235" fmla="*/ 0 h 3998426"/>
                  <a:gd name="connsiteX236" fmla="*/ 2733034 w 6067597"/>
                  <a:gd name="connsiteY236" fmla="*/ 52274 h 3998426"/>
                  <a:gd name="connsiteX237" fmla="*/ 2738694 w 6067597"/>
                  <a:gd name="connsiteY237" fmla="*/ 79611 h 3998426"/>
                  <a:gd name="connsiteX238" fmla="*/ 3333155 w 6067597"/>
                  <a:gd name="connsiteY238" fmla="*/ 79611 h 3998426"/>
                  <a:gd name="connsiteX239" fmla="*/ 3334728 w 6067597"/>
                  <a:gd name="connsiteY239" fmla="*/ 71838 h 3998426"/>
                  <a:gd name="connsiteX240" fmla="*/ 3413010 w 6067597"/>
                  <a:gd name="connsiteY240" fmla="*/ 20343 h 3998426"/>
                  <a:gd name="connsiteX241" fmla="*/ 3498083 w 6067597"/>
                  <a:gd name="connsiteY241" fmla="*/ 105416 h 3998426"/>
                  <a:gd name="connsiteX242" fmla="*/ 3472885 w 6067597"/>
                  <a:gd name="connsiteY242" fmla="*/ 165290 h 3998426"/>
                  <a:gd name="connsiteX243" fmla="*/ 3466747 w 6067597"/>
                  <a:gd name="connsiteY243" fmla="*/ 169463 h 3998426"/>
                  <a:gd name="connsiteX244" fmla="*/ 3746622 w 6067597"/>
                  <a:gd name="connsiteY244" fmla="*/ 656444 h 3998426"/>
                  <a:gd name="connsiteX245" fmla="*/ 3750094 w 6067597"/>
                  <a:gd name="connsiteY245" fmla="*/ 654083 h 3998426"/>
                  <a:gd name="connsiteX246" fmla="*/ 3782892 w 6067597"/>
                  <a:gd name="connsiteY246" fmla="*/ 647293 h 3998426"/>
                  <a:gd name="connsiteX247" fmla="*/ 3861174 w 6067597"/>
                  <a:gd name="connsiteY247" fmla="*/ 699567 h 3998426"/>
                  <a:gd name="connsiteX248" fmla="*/ 3862501 w 6067597"/>
                  <a:gd name="connsiteY248" fmla="*/ 705978 h 3998426"/>
                  <a:gd name="connsiteX249" fmla="*/ 4427808 w 6067597"/>
                  <a:gd name="connsiteY249" fmla="*/ 705978 h 3998426"/>
                  <a:gd name="connsiteX250" fmla="*/ 4444287 w 6067597"/>
                  <a:gd name="connsiteY250" fmla="*/ 681739 h 3998426"/>
                  <a:gd name="connsiteX251" fmla="*/ 4504162 w 6067597"/>
                  <a:gd name="connsiteY251" fmla="*/ 656541 h 3998426"/>
                  <a:gd name="connsiteX252" fmla="*/ 4589235 w 6067597"/>
                  <a:gd name="connsiteY252" fmla="*/ 741614 h 3998426"/>
                  <a:gd name="connsiteX253" fmla="*/ 4582444 w 6067597"/>
                  <a:gd name="connsiteY253" fmla="*/ 774412 h 3998426"/>
                  <a:gd name="connsiteX254" fmla="*/ 4571497 w 6067597"/>
                  <a:gd name="connsiteY254" fmla="*/ 790515 h 3998426"/>
                  <a:gd name="connsiteX255" fmla="*/ 4857749 w 6067597"/>
                  <a:gd name="connsiteY255" fmla="*/ 1288593 h 3998426"/>
                  <a:gd name="connsiteX256" fmla="*/ 4864798 w 6067597"/>
                  <a:gd name="connsiteY256" fmla="*/ 1287189 h 3998426"/>
                  <a:gd name="connsiteX257" fmla="*/ 4943080 w 6067597"/>
                  <a:gd name="connsiteY257" fmla="*/ 1339464 h 3998426"/>
                  <a:gd name="connsiteX258" fmla="*/ 4944322 w 6067597"/>
                  <a:gd name="connsiteY258" fmla="*/ 1345464 h 3998426"/>
                  <a:gd name="connsiteX259" fmla="*/ 5528171 w 6067597"/>
                  <a:gd name="connsiteY259" fmla="*/ 1345464 h 3998426"/>
                  <a:gd name="connsiteX260" fmla="*/ 5533417 w 6067597"/>
                  <a:gd name="connsiteY260" fmla="*/ 1319122 h 3998426"/>
                  <a:gd name="connsiteX261" fmla="*/ 5611959 w 6067597"/>
                  <a:gd name="connsiteY261" fmla="*/ 1266847 h 3998426"/>
                  <a:gd name="connsiteX262" fmla="*/ 5697032 w 6067597"/>
                  <a:gd name="connsiteY262" fmla="*/ 1351920 h 3998426"/>
                  <a:gd name="connsiteX263" fmla="*/ 5671833 w 6067597"/>
                  <a:gd name="connsiteY263" fmla="*/ 1411794 h 3998426"/>
                  <a:gd name="connsiteX264" fmla="*/ 5663233 w 6067597"/>
                  <a:gd name="connsiteY264" fmla="*/ 1417641 h 3998426"/>
                  <a:gd name="connsiteX265" fmla="*/ 5948348 w 6067597"/>
                  <a:gd name="connsiteY265" fmla="*/ 1913741 h 3998426"/>
                  <a:gd name="connsiteX266" fmla="*/ 5949726 w 6067597"/>
                  <a:gd name="connsiteY266" fmla="*/ 1912826 h 3998426"/>
                  <a:gd name="connsiteX267" fmla="*/ 5982524 w 6067597"/>
                  <a:gd name="connsiteY267" fmla="*/ 1906296 h 3998426"/>
                  <a:gd name="connsiteX268" fmla="*/ 6067597 w 6067597"/>
                  <a:gd name="connsiteY268" fmla="*/ 1991369 h 3998426"/>
                  <a:gd name="connsiteX269" fmla="*/ 5982524 w 6067597"/>
                  <a:gd name="connsiteY269" fmla="*/ 2076441 h 3998426"/>
                  <a:gd name="connsiteX270" fmla="*/ 5965562 w 6067597"/>
                  <a:gd name="connsiteY270" fmla="*/ 2072929 h 3998426"/>
                  <a:gd name="connsiteX271" fmla="*/ 5670999 w 6067597"/>
                  <a:gd name="connsiteY271" fmla="*/ 2583996 h 3998426"/>
                  <a:gd name="connsiteX272" fmla="*/ 5673596 w 6067597"/>
                  <a:gd name="connsiteY272" fmla="*/ 2587817 h 3998426"/>
                  <a:gd name="connsiteX273" fmla="*/ 5680387 w 6067597"/>
                  <a:gd name="connsiteY273" fmla="*/ 2620615 h 3998426"/>
                  <a:gd name="connsiteX274" fmla="*/ 5595314 w 6067597"/>
                  <a:gd name="connsiteY274" fmla="*/ 2705688 h 3998426"/>
                  <a:gd name="connsiteX275" fmla="*/ 5535439 w 6067597"/>
                  <a:gd name="connsiteY275" fmla="*/ 2680489 h 3998426"/>
                  <a:gd name="connsiteX276" fmla="*/ 5527927 w 6067597"/>
                  <a:gd name="connsiteY276" fmla="*/ 2669439 h 3998426"/>
                  <a:gd name="connsiteX277" fmla="*/ 4944357 w 6067597"/>
                  <a:gd name="connsiteY277" fmla="*/ 2669439 h 3998426"/>
                  <a:gd name="connsiteX278" fmla="*/ 4943080 w 6067597"/>
                  <a:gd name="connsiteY278" fmla="*/ 2675606 h 3998426"/>
                  <a:gd name="connsiteX279" fmla="*/ 4864798 w 6067597"/>
                  <a:gd name="connsiteY279" fmla="*/ 2727881 h 3998426"/>
                  <a:gd name="connsiteX280" fmla="*/ 4861531 w 6067597"/>
                  <a:gd name="connsiteY280" fmla="*/ 2727204 h 3998426"/>
                  <a:gd name="connsiteX281" fmla="*/ 4522913 w 6067597"/>
                  <a:gd name="connsiteY281" fmla="*/ 3314707 h 3998426"/>
                  <a:gd name="connsiteX282" fmla="*/ 3823916 w 6067597"/>
                  <a:gd name="connsiteY282" fmla="*/ 3314707 h 3998426"/>
                  <a:gd name="connsiteX283" fmla="*/ 3815027 w 6067597"/>
                  <a:gd name="connsiteY283" fmla="*/ 3327783 h 3998426"/>
                  <a:gd name="connsiteX284" fmla="*/ 3755152 w 6067597"/>
                  <a:gd name="connsiteY284" fmla="*/ 3352982 h 3998426"/>
                  <a:gd name="connsiteX285" fmla="*/ 3745625 w 6067597"/>
                  <a:gd name="connsiteY285" fmla="*/ 3351009 h 3998426"/>
                  <a:gd name="connsiteX286" fmla="*/ 3467168 w 6067597"/>
                  <a:gd name="connsiteY286" fmla="*/ 3834133 h 3998426"/>
                  <a:gd name="connsiteX287" fmla="*/ 3471699 w 6067597"/>
                  <a:gd name="connsiteY287" fmla="*/ 3835071 h 3998426"/>
                  <a:gd name="connsiteX288" fmla="*/ 3523975 w 6067597"/>
                  <a:gd name="connsiteY288" fmla="*/ 3913353 h 3998426"/>
                  <a:gd name="connsiteX289" fmla="*/ 3438902 w 6067597"/>
                  <a:gd name="connsiteY289" fmla="*/ 3998426 h 3998426"/>
                  <a:gd name="connsiteX290" fmla="*/ 3360619 w 6067597"/>
                  <a:gd name="connsiteY290" fmla="*/ 3946151 h 3998426"/>
                  <a:gd name="connsiteX291" fmla="*/ 3356127 w 6067597"/>
                  <a:gd name="connsiteY291" fmla="*/ 3924455 h 3998426"/>
                  <a:gd name="connsiteX292" fmla="*/ 2756020 w 6067597"/>
                  <a:gd name="connsiteY292" fmla="*/ 3924455 h 3998426"/>
                  <a:gd name="connsiteX293" fmla="*/ 2751528 w 6067597"/>
                  <a:gd name="connsiteY293" fmla="*/ 3946151 h 3998426"/>
                  <a:gd name="connsiteX294" fmla="*/ 2673246 w 6067597"/>
                  <a:gd name="connsiteY294" fmla="*/ 3998426 h 3998426"/>
                  <a:gd name="connsiteX295" fmla="*/ 2588173 w 6067597"/>
                  <a:gd name="connsiteY295" fmla="*/ 3913353 h 3998426"/>
                  <a:gd name="connsiteX296" fmla="*/ 2594964 w 6067597"/>
                  <a:gd name="connsiteY296" fmla="*/ 3880555 h 3998426"/>
                  <a:gd name="connsiteX297" fmla="*/ 2613198 w 6067597"/>
                  <a:gd name="connsiteY297" fmla="*/ 3853733 h 3998426"/>
                  <a:gd name="connsiteX298" fmla="*/ 2321471 w 6067597"/>
                  <a:gd name="connsiteY298" fmla="*/ 3348850 h 3998426"/>
                  <a:gd name="connsiteX299" fmla="*/ 2301516 w 6067597"/>
                  <a:gd name="connsiteY299" fmla="*/ 3352982 h 3998426"/>
                  <a:gd name="connsiteX300" fmla="*/ 2241641 w 6067597"/>
                  <a:gd name="connsiteY300" fmla="*/ 3327783 h 3998426"/>
                  <a:gd name="connsiteX301" fmla="*/ 2232751 w 6067597"/>
                  <a:gd name="connsiteY301" fmla="*/ 3314707 h 3998426"/>
                  <a:gd name="connsiteX302" fmla="*/ 1657144 w 6067597"/>
                  <a:gd name="connsiteY302" fmla="*/ 3314707 h 3998426"/>
                  <a:gd name="connsiteX303" fmla="*/ 1641969 w 6067597"/>
                  <a:gd name="connsiteY303" fmla="*/ 3337029 h 3998426"/>
                  <a:gd name="connsiteX304" fmla="*/ 1582094 w 6067597"/>
                  <a:gd name="connsiteY304" fmla="*/ 3362228 h 3998426"/>
                  <a:gd name="connsiteX305" fmla="*/ 1497021 w 6067597"/>
                  <a:gd name="connsiteY305" fmla="*/ 3277155 h 3998426"/>
                  <a:gd name="connsiteX306" fmla="*/ 1503812 w 6067597"/>
                  <a:gd name="connsiteY306" fmla="*/ 3243577 h 3998426"/>
                  <a:gd name="connsiteX307" fmla="*/ 1504541 w 6067597"/>
                  <a:gd name="connsiteY307" fmla="*/ 3242508 h 3998426"/>
                  <a:gd name="connsiteX308" fmla="*/ 1205513 w 6067597"/>
                  <a:gd name="connsiteY308" fmla="*/ 2724990 h 3998426"/>
                  <a:gd name="connsiteX309" fmla="*/ 1187193 w 6067597"/>
                  <a:gd name="connsiteY309" fmla="*/ 2722142 h 3998426"/>
                  <a:gd name="connsiteX310" fmla="*/ 1133930 w 6067597"/>
                  <a:gd name="connsiteY310" fmla="*/ 2673756 h 3998426"/>
                  <a:gd name="connsiteX311" fmla="*/ 1133036 w 6067597"/>
                  <a:gd name="connsiteY311" fmla="*/ 2669439 h 3998426"/>
                  <a:gd name="connsiteX312" fmla="*/ 546121 w 6067597"/>
                  <a:gd name="connsiteY312" fmla="*/ 2669439 h 3998426"/>
                  <a:gd name="connsiteX313" fmla="*/ 532323 w 6067597"/>
                  <a:gd name="connsiteY313" fmla="*/ 2689735 h 3998426"/>
                  <a:gd name="connsiteX314" fmla="*/ 472448 w 6067597"/>
                  <a:gd name="connsiteY314" fmla="*/ 2714934 h 3998426"/>
                  <a:gd name="connsiteX315" fmla="*/ 387375 w 6067597"/>
                  <a:gd name="connsiteY315" fmla="*/ 2629861 h 3998426"/>
                  <a:gd name="connsiteX316" fmla="*/ 394166 w 6067597"/>
                  <a:gd name="connsiteY316" fmla="*/ 2596283 h 3998426"/>
                  <a:gd name="connsiteX317" fmla="*/ 400111 w 6067597"/>
                  <a:gd name="connsiteY317" fmla="*/ 2587565 h 3998426"/>
                  <a:gd name="connsiteX318" fmla="*/ 119272 w 6067597"/>
                  <a:gd name="connsiteY318" fmla="*/ 2101524 h 3998426"/>
                  <a:gd name="connsiteX319" fmla="*/ 117871 w 6067597"/>
                  <a:gd name="connsiteY319" fmla="*/ 2102476 h 3998426"/>
                  <a:gd name="connsiteX320" fmla="*/ 85073 w 6067597"/>
                  <a:gd name="connsiteY320" fmla="*/ 2109267 h 3998426"/>
                  <a:gd name="connsiteX321" fmla="*/ 0 w 6067597"/>
                  <a:gd name="connsiteY321" fmla="*/ 2024194 h 3998426"/>
                  <a:gd name="connsiteX322" fmla="*/ 85073 w 6067597"/>
                  <a:gd name="connsiteY322" fmla="*/ 1939121 h 3998426"/>
                  <a:gd name="connsiteX323" fmla="*/ 103219 w 6067597"/>
                  <a:gd name="connsiteY323" fmla="*/ 1942878 h 3998426"/>
                  <a:gd name="connsiteX324" fmla="*/ 404405 w 6067597"/>
                  <a:gd name="connsiteY324" fmla="*/ 1420121 h 3998426"/>
                  <a:gd name="connsiteX325" fmla="*/ 394166 w 6067597"/>
                  <a:gd name="connsiteY325" fmla="*/ 1405060 h 3998426"/>
                  <a:gd name="connsiteX326" fmla="*/ 387375 w 6067597"/>
                  <a:gd name="connsiteY326" fmla="*/ 1372262 h 3998426"/>
                  <a:gd name="connsiteX327" fmla="*/ 472448 w 6067597"/>
                  <a:gd name="connsiteY327" fmla="*/ 1287189 h 3998426"/>
                  <a:gd name="connsiteX328" fmla="*/ 550730 w 6067597"/>
                  <a:gd name="connsiteY328" fmla="*/ 1339464 h 3998426"/>
                  <a:gd name="connsiteX329" fmla="*/ 551972 w 6067597"/>
                  <a:gd name="connsiteY329" fmla="*/ 1345464 h 3998426"/>
                  <a:gd name="connsiteX330" fmla="*/ 1116914 w 6067597"/>
                  <a:gd name="connsiteY330" fmla="*/ 1345464 h 3998426"/>
                  <a:gd name="connsiteX331" fmla="*/ 1116043 w 6067597"/>
                  <a:gd name="connsiteY331" fmla="*/ 1342672 h 3998426"/>
                  <a:gd name="connsiteX332" fmla="*/ 1201116 w 6067597"/>
                  <a:gd name="connsiteY332" fmla="*/ 1257599 h 3998426"/>
                  <a:gd name="connsiteX333" fmla="*/ 1225529 w 6067597"/>
                  <a:gd name="connsiteY333" fmla="*/ 1262653 h 3998426"/>
                  <a:gd name="connsiteX334" fmla="*/ 1509279 w 6067597"/>
                  <a:gd name="connsiteY334" fmla="*/ 770162 h 3998426"/>
                  <a:gd name="connsiteX335" fmla="*/ 1494566 w 6067597"/>
                  <a:gd name="connsiteY335" fmla="*/ 748520 h 3998426"/>
                  <a:gd name="connsiteX336" fmla="*/ 1487775 w 6067597"/>
                  <a:gd name="connsiteY336" fmla="*/ 715722 h 3998426"/>
                  <a:gd name="connsiteX337" fmla="*/ 1572848 w 6067597"/>
                  <a:gd name="connsiteY337" fmla="*/ 630649 h 3998426"/>
                  <a:gd name="connsiteX338" fmla="*/ 1651130 w 6067597"/>
                  <a:gd name="connsiteY338" fmla="*/ 682924 h 3998426"/>
                  <a:gd name="connsiteX339" fmla="*/ 1655904 w 6067597"/>
                  <a:gd name="connsiteY339" fmla="*/ 705978 h 3998426"/>
                  <a:gd name="connsiteX340" fmla="*/ 2252137 w 6067597"/>
                  <a:gd name="connsiteY340" fmla="*/ 705978 h 3998426"/>
                  <a:gd name="connsiteX341" fmla="*/ 2258422 w 6067597"/>
                  <a:gd name="connsiteY341" fmla="*/ 685130 h 3998426"/>
                  <a:gd name="connsiteX342" fmla="*/ 2295678 w 6067597"/>
                  <a:gd name="connsiteY342" fmla="*/ 654084 h 3998426"/>
                  <a:gd name="connsiteX343" fmla="*/ 2326693 w 6067597"/>
                  <a:gd name="connsiteY343" fmla="*/ 647811 h 3998426"/>
                  <a:gd name="connsiteX344" fmla="*/ 2610356 w 6067597"/>
                  <a:gd name="connsiteY344" fmla="*/ 155470 h 3998426"/>
                  <a:gd name="connsiteX345" fmla="*/ 2594877 w 6067597"/>
                  <a:gd name="connsiteY345" fmla="*/ 144947 h 3998426"/>
                  <a:gd name="connsiteX346" fmla="*/ 2569679 w 6067597"/>
                  <a:gd name="connsiteY346" fmla="*/ 85072 h 3998426"/>
                  <a:gd name="connsiteX347" fmla="*/ 2654752 w 6067597"/>
                  <a:gd name="connsiteY347" fmla="*/ 0 h 3998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</a:cxnLst>
                <a:rect l="l" t="t" r="r" b="b"/>
                <a:pathLst>
                  <a:path w="6067597" h="3998426">
                    <a:moveTo>
                      <a:pt x="2751292" y="2648105"/>
                    </a:moveTo>
                    <a:lnTo>
                      <a:pt x="2745981" y="2673756"/>
                    </a:lnTo>
                    <a:cubicBezTo>
                      <a:pt x="2732890" y="2704184"/>
                      <a:pt x="2702374" y="2726031"/>
                      <a:pt x="2667699" y="2726031"/>
                    </a:cubicBezTo>
                    <a:lnTo>
                      <a:pt x="2648849" y="2722128"/>
                    </a:lnTo>
                    <a:lnTo>
                      <a:pt x="2365394" y="3213923"/>
                    </a:lnTo>
                    <a:lnTo>
                      <a:pt x="2379798" y="3235111"/>
                    </a:lnTo>
                    <a:cubicBezTo>
                      <a:pt x="2384161" y="3245253"/>
                      <a:pt x="2386589" y="3256350"/>
                      <a:pt x="2386589" y="3267909"/>
                    </a:cubicBezTo>
                    <a:cubicBezTo>
                      <a:pt x="2386589" y="3279468"/>
                      <a:pt x="2384161" y="3290564"/>
                      <a:pt x="2379798" y="3300707"/>
                    </a:cubicBezTo>
                    <a:lnTo>
                      <a:pt x="2363037" y="3325361"/>
                    </a:lnTo>
                    <a:lnTo>
                      <a:pt x="2654946" y="3832069"/>
                    </a:lnTo>
                    <a:lnTo>
                      <a:pt x="2673246" y="3828280"/>
                    </a:lnTo>
                    <a:cubicBezTo>
                      <a:pt x="2696364" y="3828280"/>
                      <a:pt x="2717632" y="3837989"/>
                      <a:pt x="2733121" y="3853478"/>
                    </a:cubicBezTo>
                    <a:lnTo>
                      <a:pt x="2748996" y="3876830"/>
                    </a:lnTo>
                    <a:lnTo>
                      <a:pt x="3362832" y="3876830"/>
                    </a:lnTo>
                    <a:lnTo>
                      <a:pt x="3378334" y="3853478"/>
                    </a:lnTo>
                    <a:cubicBezTo>
                      <a:pt x="3385962" y="3845734"/>
                      <a:pt x="3395094" y="3839434"/>
                      <a:pt x="3405323" y="3835071"/>
                    </a:cubicBezTo>
                    <a:lnTo>
                      <a:pt x="3411361" y="3833850"/>
                    </a:lnTo>
                    <a:lnTo>
                      <a:pt x="3701314" y="3331887"/>
                    </a:lnTo>
                    <a:lnTo>
                      <a:pt x="3695277" y="3327783"/>
                    </a:lnTo>
                    <a:cubicBezTo>
                      <a:pt x="3679788" y="3312294"/>
                      <a:pt x="3670079" y="3291026"/>
                      <a:pt x="3670079" y="3267909"/>
                    </a:cubicBezTo>
                    <a:cubicBezTo>
                      <a:pt x="3671004" y="3244791"/>
                      <a:pt x="3680714" y="3223523"/>
                      <a:pt x="3695971" y="3208034"/>
                    </a:cubicBezTo>
                    <a:lnTo>
                      <a:pt x="3699014" y="3205932"/>
                    </a:lnTo>
                    <a:lnTo>
                      <a:pt x="3421549" y="2725730"/>
                    </a:lnTo>
                    <a:lnTo>
                      <a:pt x="3411162" y="2727881"/>
                    </a:lnTo>
                    <a:cubicBezTo>
                      <a:pt x="3376484" y="2727881"/>
                      <a:pt x="3345969" y="2706034"/>
                      <a:pt x="3332879" y="2675606"/>
                    </a:cubicBezTo>
                    <a:lnTo>
                      <a:pt x="3327185" y="2648105"/>
                    </a:lnTo>
                    <a:close/>
                    <a:moveTo>
                      <a:pt x="3861774" y="2038357"/>
                    </a:moveTo>
                    <a:lnTo>
                      <a:pt x="3861174" y="2041257"/>
                    </a:lnTo>
                    <a:cubicBezTo>
                      <a:pt x="3848084" y="2071685"/>
                      <a:pt x="3817569" y="2093532"/>
                      <a:pt x="3782892" y="2093532"/>
                    </a:cubicBezTo>
                    <a:lnTo>
                      <a:pt x="3759616" y="2088713"/>
                    </a:lnTo>
                    <a:lnTo>
                      <a:pt x="3473610" y="2586718"/>
                    </a:lnTo>
                    <a:lnTo>
                      <a:pt x="3489444" y="2610010"/>
                    </a:lnTo>
                    <a:cubicBezTo>
                      <a:pt x="3493807" y="2620152"/>
                      <a:pt x="3496235" y="2631249"/>
                      <a:pt x="3496235" y="2642808"/>
                    </a:cubicBezTo>
                    <a:cubicBezTo>
                      <a:pt x="3496235" y="2654367"/>
                      <a:pt x="3493807" y="2665463"/>
                      <a:pt x="3489444" y="2675606"/>
                    </a:cubicBezTo>
                    <a:lnTo>
                      <a:pt x="3472559" y="2700443"/>
                    </a:lnTo>
                    <a:lnTo>
                      <a:pt x="3750370" y="3183834"/>
                    </a:lnTo>
                    <a:lnTo>
                      <a:pt x="3755152" y="3182836"/>
                    </a:lnTo>
                    <a:cubicBezTo>
                      <a:pt x="3789829" y="3182836"/>
                      <a:pt x="3820344" y="3204682"/>
                      <a:pt x="3833434" y="3235111"/>
                    </a:cubicBezTo>
                    <a:lnTo>
                      <a:pt x="3840054" y="3267082"/>
                    </a:lnTo>
                    <a:lnTo>
                      <a:pt x="4494338" y="3267082"/>
                    </a:lnTo>
                    <a:lnTo>
                      <a:pt x="4816006" y="2710216"/>
                    </a:lnTo>
                    <a:lnTo>
                      <a:pt x="4804923" y="2702682"/>
                    </a:lnTo>
                    <a:cubicBezTo>
                      <a:pt x="4789434" y="2687193"/>
                      <a:pt x="4779725" y="2665925"/>
                      <a:pt x="4779725" y="2642808"/>
                    </a:cubicBezTo>
                    <a:cubicBezTo>
                      <a:pt x="4779725" y="2619690"/>
                      <a:pt x="4789434" y="2598422"/>
                      <a:pt x="4804923" y="2582933"/>
                    </a:cubicBezTo>
                    <a:lnTo>
                      <a:pt x="4807166" y="2581408"/>
                    </a:lnTo>
                    <a:lnTo>
                      <a:pt x="4520363" y="2082014"/>
                    </a:lnTo>
                    <a:lnTo>
                      <a:pt x="4500463" y="2086134"/>
                    </a:lnTo>
                    <a:cubicBezTo>
                      <a:pt x="4483125" y="2086134"/>
                      <a:pt x="4466827" y="2080672"/>
                      <a:pt x="4453227" y="2071407"/>
                    </a:cubicBezTo>
                    <a:lnTo>
                      <a:pt x="4425900" y="2038357"/>
                    </a:lnTo>
                    <a:close/>
                    <a:moveTo>
                      <a:pt x="1622108" y="2038357"/>
                    </a:moveTo>
                    <a:lnTo>
                      <a:pt x="1610530" y="2055388"/>
                    </a:lnTo>
                    <a:cubicBezTo>
                      <a:pt x="1595041" y="2070877"/>
                      <a:pt x="1573774" y="2080587"/>
                      <a:pt x="1550655" y="2080587"/>
                    </a:cubicBezTo>
                    <a:lnTo>
                      <a:pt x="1548886" y="2080220"/>
                    </a:lnTo>
                    <a:lnTo>
                      <a:pt x="1264284" y="2575779"/>
                    </a:lnTo>
                    <a:lnTo>
                      <a:pt x="1272087" y="2581083"/>
                    </a:lnTo>
                    <a:cubicBezTo>
                      <a:pt x="1287576" y="2596572"/>
                      <a:pt x="1297285" y="2617840"/>
                      <a:pt x="1297285" y="2640958"/>
                    </a:cubicBezTo>
                    <a:cubicBezTo>
                      <a:pt x="1297285" y="2664075"/>
                      <a:pt x="1287576" y="2685343"/>
                      <a:pt x="1272087" y="2700832"/>
                    </a:cubicBezTo>
                    <a:lnTo>
                      <a:pt x="1253858" y="2713225"/>
                    </a:lnTo>
                    <a:lnTo>
                      <a:pt x="1537858" y="3206206"/>
                    </a:lnTo>
                    <a:lnTo>
                      <a:pt x="1549297" y="3198613"/>
                    </a:lnTo>
                    <a:cubicBezTo>
                      <a:pt x="1559439" y="3194394"/>
                      <a:pt x="1570536" y="3192082"/>
                      <a:pt x="1582094" y="3192082"/>
                    </a:cubicBezTo>
                    <a:cubicBezTo>
                      <a:pt x="1616772" y="3192082"/>
                      <a:pt x="1647286" y="3213928"/>
                      <a:pt x="1660376" y="3244357"/>
                    </a:cubicBezTo>
                    <a:lnTo>
                      <a:pt x="1665081" y="3267082"/>
                    </a:lnTo>
                    <a:lnTo>
                      <a:pt x="2216614" y="3267082"/>
                    </a:lnTo>
                    <a:lnTo>
                      <a:pt x="2223233" y="3235111"/>
                    </a:lnTo>
                    <a:cubicBezTo>
                      <a:pt x="2236324" y="3204682"/>
                      <a:pt x="2266838" y="3182836"/>
                      <a:pt x="2301516" y="3182836"/>
                    </a:cubicBezTo>
                    <a:lnTo>
                      <a:pt x="2316723" y="3185985"/>
                    </a:lnTo>
                    <a:lnTo>
                      <a:pt x="2601556" y="2691613"/>
                    </a:lnTo>
                    <a:lnTo>
                      <a:pt x="2589416" y="2673756"/>
                    </a:lnTo>
                    <a:cubicBezTo>
                      <a:pt x="2585053" y="2663613"/>
                      <a:pt x="2582626" y="2652517"/>
                      <a:pt x="2582626" y="2640958"/>
                    </a:cubicBezTo>
                    <a:cubicBezTo>
                      <a:pt x="2582626" y="2629399"/>
                      <a:pt x="2584938" y="2618302"/>
                      <a:pt x="2589157" y="2608160"/>
                    </a:cubicBezTo>
                    <a:lnTo>
                      <a:pt x="2598681" y="2593811"/>
                    </a:lnTo>
                    <a:lnTo>
                      <a:pt x="2309617" y="2090479"/>
                    </a:lnTo>
                    <a:lnTo>
                      <a:pt x="2304235" y="2089643"/>
                    </a:lnTo>
                    <a:cubicBezTo>
                      <a:pt x="2280410" y="2082072"/>
                      <a:pt x="2260791" y="2064078"/>
                      <a:pt x="2250973" y="2041257"/>
                    </a:cubicBezTo>
                    <a:lnTo>
                      <a:pt x="2250373" y="2038357"/>
                    </a:lnTo>
                    <a:close/>
                    <a:moveTo>
                      <a:pt x="2713096" y="1403586"/>
                    </a:moveTo>
                    <a:lnTo>
                      <a:pt x="2687550" y="1420953"/>
                    </a:lnTo>
                    <a:cubicBezTo>
                      <a:pt x="2677407" y="1425317"/>
                      <a:pt x="2666311" y="1427744"/>
                      <a:pt x="2654752" y="1427744"/>
                    </a:cubicBezTo>
                    <a:lnTo>
                      <a:pt x="2654437" y="1427679"/>
                    </a:lnTo>
                    <a:lnTo>
                      <a:pt x="2364036" y="1931525"/>
                    </a:lnTo>
                    <a:lnTo>
                      <a:pt x="2389130" y="1948584"/>
                    </a:lnTo>
                    <a:cubicBezTo>
                      <a:pt x="2404619" y="1964073"/>
                      <a:pt x="2414329" y="1985341"/>
                      <a:pt x="2414329" y="2008459"/>
                    </a:cubicBezTo>
                    <a:cubicBezTo>
                      <a:pt x="2414329" y="2031576"/>
                      <a:pt x="2404619" y="2052844"/>
                      <a:pt x="2389130" y="2068333"/>
                    </a:cubicBezTo>
                    <a:lnTo>
                      <a:pt x="2362362" y="2086531"/>
                    </a:lnTo>
                    <a:lnTo>
                      <a:pt x="2635812" y="2562334"/>
                    </a:lnTo>
                    <a:lnTo>
                      <a:pt x="2667699" y="2555885"/>
                    </a:lnTo>
                    <a:cubicBezTo>
                      <a:pt x="2690816" y="2555885"/>
                      <a:pt x="2712084" y="2565594"/>
                      <a:pt x="2727573" y="2581083"/>
                    </a:cubicBezTo>
                    <a:lnTo>
                      <a:pt x="2740760" y="2600480"/>
                    </a:lnTo>
                    <a:lnTo>
                      <a:pt x="3338945" y="2600480"/>
                    </a:lnTo>
                    <a:lnTo>
                      <a:pt x="3350594" y="2582933"/>
                    </a:lnTo>
                    <a:cubicBezTo>
                      <a:pt x="3365851" y="2567444"/>
                      <a:pt x="3387120" y="2557735"/>
                      <a:pt x="3411162" y="2557735"/>
                    </a:cubicBezTo>
                    <a:lnTo>
                      <a:pt x="3432626" y="2562179"/>
                    </a:lnTo>
                    <a:lnTo>
                      <a:pt x="3719845" y="2063667"/>
                    </a:lnTo>
                    <a:lnTo>
                      <a:pt x="3704610" y="2041257"/>
                    </a:lnTo>
                    <a:cubicBezTo>
                      <a:pt x="3700246" y="2031114"/>
                      <a:pt x="3697819" y="2020018"/>
                      <a:pt x="3697819" y="2008459"/>
                    </a:cubicBezTo>
                    <a:cubicBezTo>
                      <a:pt x="3697819" y="1996900"/>
                      <a:pt x="3700246" y="1985804"/>
                      <a:pt x="3704610" y="1975661"/>
                    </a:cubicBezTo>
                    <a:lnTo>
                      <a:pt x="3718602" y="1955078"/>
                    </a:lnTo>
                    <a:lnTo>
                      <a:pt x="3428683" y="1453324"/>
                    </a:lnTo>
                    <a:lnTo>
                      <a:pt x="3409311" y="1457335"/>
                    </a:lnTo>
                    <a:cubicBezTo>
                      <a:pt x="3374635" y="1457335"/>
                      <a:pt x="3344119" y="1435488"/>
                      <a:pt x="3331029" y="1405060"/>
                    </a:cubicBezTo>
                    <a:lnTo>
                      <a:pt x="3330724" y="1403586"/>
                    </a:lnTo>
                    <a:close/>
                    <a:moveTo>
                      <a:pt x="4945558" y="1393089"/>
                    </a:moveTo>
                    <a:lnTo>
                      <a:pt x="4943080" y="1405060"/>
                    </a:lnTo>
                    <a:cubicBezTo>
                      <a:pt x="4929990" y="1435488"/>
                      <a:pt x="4899475" y="1457335"/>
                      <a:pt x="4864798" y="1457335"/>
                    </a:cubicBezTo>
                    <a:lnTo>
                      <a:pt x="4854215" y="1455144"/>
                    </a:lnTo>
                    <a:lnTo>
                      <a:pt x="4567772" y="1952122"/>
                    </a:lnTo>
                    <a:lnTo>
                      <a:pt x="4578745" y="1968263"/>
                    </a:lnTo>
                    <a:cubicBezTo>
                      <a:pt x="4583108" y="1978406"/>
                      <a:pt x="4585536" y="1989502"/>
                      <a:pt x="4585536" y="2001061"/>
                    </a:cubicBezTo>
                    <a:cubicBezTo>
                      <a:pt x="4585536" y="2012620"/>
                      <a:pt x="4583108" y="2023716"/>
                      <a:pt x="4578745" y="2033859"/>
                    </a:cubicBezTo>
                    <a:lnTo>
                      <a:pt x="4562461" y="2057813"/>
                    </a:lnTo>
                    <a:lnTo>
                      <a:pt x="4851988" y="2560387"/>
                    </a:lnTo>
                    <a:lnTo>
                      <a:pt x="4864798" y="2557735"/>
                    </a:lnTo>
                    <a:cubicBezTo>
                      <a:pt x="4899475" y="2557735"/>
                      <a:pt x="4929990" y="2579581"/>
                      <a:pt x="4943080" y="2610010"/>
                    </a:cubicBezTo>
                    <a:lnTo>
                      <a:pt x="4945524" y="2621814"/>
                    </a:lnTo>
                    <a:lnTo>
                      <a:pt x="5510489" y="2621814"/>
                    </a:lnTo>
                    <a:lnTo>
                      <a:pt x="5510241" y="2620615"/>
                    </a:lnTo>
                    <a:cubicBezTo>
                      <a:pt x="5510241" y="2572530"/>
                      <a:pt x="5549079" y="2535542"/>
                      <a:pt x="5595314" y="2535542"/>
                    </a:cubicBezTo>
                    <a:cubicBezTo>
                      <a:pt x="5606873" y="2535542"/>
                      <a:pt x="5617969" y="2537969"/>
                      <a:pt x="5628112" y="2542333"/>
                    </a:cubicBezTo>
                    <a:lnTo>
                      <a:pt x="5635993" y="2547691"/>
                    </a:lnTo>
                    <a:lnTo>
                      <a:pt x="5922730" y="2051297"/>
                    </a:lnTo>
                    <a:lnTo>
                      <a:pt x="5922650" y="2051242"/>
                    </a:lnTo>
                    <a:cubicBezTo>
                      <a:pt x="5907161" y="2035754"/>
                      <a:pt x="5897451" y="2014485"/>
                      <a:pt x="5897451" y="1991369"/>
                    </a:cubicBezTo>
                    <a:cubicBezTo>
                      <a:pt x="5897451" y="1979347"/>
                      <a:pt x="5899879" y="1968020"/>
                      <a:pt x="5904242" y="1957790"/>
                    </a:cubicBezTo>
                    <a:lnTo>
                      <a:pt x="5911949" y="1946490"/>
                    </a:lnTo>
                    <a:lnTo>
                      <a:pt x="5618559" y="1435627"/>
                    </a:lnTo>
                    <a:lnTo>
                      <a:pt x="5611959" y="1436993"/>
                    </a:lnTo>
                    <a:cubicBezTo>
                      <a:pt x="5588840" y="1436993"/>
                      <a:pt x="5567572" y="1427284"/>
                      <a:pt x="5552084" y="1411794"/>
                    </a:cubicBezTo>
                    <a:lnTo>
                      <a:pt x="5539368" y="1393089"/>
                    </a:lnTo>
                    <a:close/>
                    <a:moveTo>
                      <a:pt x="553209" y="1393089"/>
                    </a:moveTo>
                    <a:lnTo>
                      <a:pt x="550730" y="1405060"/>
                    </a:lnTo>
                    <a:cubicBezTo>
                      <a:pt x="537640" y="1435488"/>
                      <a:pt x="507125" y="1457335"/>
                      <a:pt x="472448" y="1457335"/>
                    </a:cubicBezTo>
                    <a:lnTo>
                      <a:pt x="440939" y="1450811"/>
                    </a:lnTo>
                    <a:lnTo>
                      <a:pt x="145534" y="1965181"/>
                    </a:lnTo>
                    <a:lnTo>
                      <a:pt x="163355" y="1991395"/>
                    </a:lnTo>
                    <a:cubicBezTo>
                      <a:pt x="167718" y="2001538"/>
                      <a:pt x="170146" y="2012635"/>
                      <a:pt x="170146" y="2024194"/>
                    </a:cubicBezTo>
                    <a:cubicBezTo>
                      <a:pt x="170146" y="2035753"/>
                      <a:pt x="167718" y="2046849"/>
                      <a:pt x="163355" y="2056992"/>
                    </a:cubicBezTo>
                    <a:lnTo>
                      <a:pt x="155423" y="2068659"/>
                    </a:lnTo>
                    <a:lnTo>
                      <a:pt x="435185" y="2554283"/>
                    </a:lnTo>
                    <a:lnTo>
                      <a:pt x="439651" y="2551319"/>
                    </a:lnTo>
                    <a:cubicBezTo>
                      <a:pt x="449793" y="2547100"/>
                      <a:pt x="460890" y="2544788"/>
                      <a:pt x="472448" y="2544788"/>
                    </a:cubicBezTo>
                    <a:cubicBezTo>
                      <a:pt x="507125" y="2544788"/>
                      <a:pt x="537640" y="2566634"/>
                      <a:pt x="550730" y="2597063"/>
                    </a:cubicBezTo>
                    <a:lnTo>
                      <a:pt x="555855" y="2621814"/>
                    </a:lnTo>
                    <a:lnTo>
                      <a:pt x="1131103" y="2621814"/>
                    </a:lnTo>
                    <a:lnTo>
                      <a:pt x="1133930" y="2608160"/>
                    </a:lnTo>
                    <a:cubicBezTo>
                      <a:pt x="1147021" y="2577731"/>
                      <a:pt x="1177536" y="2555885"/>
                      <a:pt x="1212212" y="2555885"/>
                    </a:cubicBezTo>
                    <a:lnTo>
                      <a:pt x="1217359" y="2556951"/>
                    </a:lnTo>
                    <a:lnTo>
                      <a:pt x="1502485" y="2063345"/>
                    </a:lnTo>
                    <a:lnTo>
                      <a:pt x="1490781" y="2055388"/>
                    </a:lnTo>
                    <a:cubicBezTo>
                      <a:pt x="1475292" y="2039900"/>
                      <a:pt x="1465582" y="2018632"/>
                      <a:pt x="1465582" y="1995515"/>
                    </a:cubicBezTo>
                    <a:cubicBezTo>
                      <a:pt x="1465582" y="1971472"/>
                      <a:pt x="1475292" y="1950204"/>
                      <a:pt x="1490781" y="1934947"/>
                    </a:cubicBezTo>
                    <a:lnTo>
                      <a:pt x="1491201" y="1934668"/>
                    </a:lnTo>
                    <a:lnTo>
                      <a:pt x="1197912" y="1427081"/>
                    </a:lnTo>
                    <a:lnTo>
                      <a:pt x="1168318" y="1420954"/>
                    </a:lnTo>
                    <a:lnTo>
                      <a:pt x="1134618" y="1393089"/>
                    </a:lnTo>
                    <a:close/>
                    <a:moveTo>
                      <a:pt x="3863568" y="753603"/>
                    </a:moveTo>
                    <a:lnTo>
                      <a:pt x="3861174" y="765163"/>
                    </a:lnTo>
                    <a:cubicBezTo>
                      <a:pt x="3848084" y="795592"/>
                      <a:pt x="3817569" y="817439"/>
                      <a:pt x="3782892" y="817439"/>
                    </a:cubicBezTo>
                    <a:lnTo>
                      <a:pt x="3756139" y="811899"/>
                    </a:lnTo>
                    <a:lnTo>
                      <a:pt x="3468099" y="1311649"/>
                    </a:lnTo>
                    <a:lnTo>
                      <a:pt x="3469186" y="1312387"/>
                    </a:lnTo>
                    <a:cubicBezTo>
                      <a:pt x="3484675" y="1327876"/>
                      <a:pt x="3494384" y="1349144"/>
                      <a:pt x="3494384" y="1372262"/>
                    </a:cubicBezTo>
                    <a:cubicBezTo>
                      <a:pt x="3494384" y="1383821"/>
                      <a:pt x="3491956" y="1394917"/>
                      <a:pt x="3487593" y="1405060"/>
                    </a:cubicBezTo>
                    <a:lnTo>
                      <a:pt x="3470480" y="1430233"/>
                    </a:lnTo>
                    <a:lnTo>
                      <a:pt x="3757597" y="1928624"/>
                    </a:lnTo>
                    <a:lnTo>
                      <a:pt x="3782892" y="1923387"/>
                    </a:lnTo>
                    <a:cubicBezTo>
                      <a:pt x="3817569" y="1923387"/>
                      <a:pt x="3848084" y="1945233"/>
                      <a:pt x="3861174" y="1975661"/>
                    </a:cubicBezTo>
                    <a:lnTo>
                      <a:pt x="3862555" y="1982329"/>
                    </a:lnTo>
                    <a:lnTo>
                      <a:pt x="4419178" y="1982329"/>
                    </a:lnTo>
                    <a:lnTo>
                      <a:pt x="4422181" y="1967483"/>
                    </a:lnTo>
                    <a:cubicBezTo>
                      <a:pt x="4435271" y="1936795"/>
                      <a:pt x="4465787" y="1915989"/>
                      <a:pt x="4500463" y="1915989"/>
                    </a:cubicBezTo>
                    <a:lnTo>
                      <a:pt x="4528636" y="1921822"/>
                    </a:lnTo>
                    <a:lnTo>
                      <a:pt x="4809123" y="1434992"/>
                    </a:lnTo>
                    <a:lnTo>
                      <a:pt x="4804923" y="1432137"/>
                    </a:lnTo>
                    <a:cubicBezTo>
                      <a:pt x="4789434" y="1416647"/>
                      <a:pt x="4779725" y="1395379"/>
                      <a:pt x="4779725" y="1372262"/>
                    </a:cubicBezTo>
                    <a:cubicBezTo>
                      <a:pt x="4779725" y="1348220"/>
                      <a:pt x="4789434" y="1326952"/>
                      <a:pt x="4804923" y="1311694"/>
                    </a:cubicBezTo>
                    <a:lnTo>
                      <a:pt x="4812801" y="1306465"/>
                    </a:lnTo>
                    <a:lnTo>
                      <a:pt x="4533745" y="820561"/>
                    </a:lnTo>
                    <a:lnTo>
                      <a:pt x="4504162" y="826687"/>
                    </a:lnTo>
                    <a:cubicBezTo>
                      <a:pt x="4469486" y="826687"/>
                      <a:pt x="4438970" y="804840"/>
                      <a:pt x="4425880" y="774412"/>
                    </a:cubicBezTo>
                    <a:lnTo>
                      <a:pt x="4421571" y="753603"/>
                    </a:lnTo>
                    <a:close/>
                    <a:moveTo>
                      <a:pt x="1647674" y="753603"/>
                    </a:moveTo>
                    <a:lnTo>
                      <a:pt x="1632723" y="775596"/>
                    </a:lnTo>
                    <a:cubicBezTo>
                      <a:pt x="1617234" y="791085"/>
                      <a:pt x="1595966" y="800795"/>
                      <a:pt x="1572848" y="800795"/>
                    </a:cubicBezTo>
                    <a:lnTo>
                      <a:pt x="1548698" y="795794"/>
                    </a:lnTo>
                    <a:lnTo>
                      <a:pt x="1265337" y="1289191"/>
                    </a:lnTo>
                    <a:lnTo>
                      <a:pt x="1279398" y="1309873"/>
                    </a:lnTo>
                    <a:cubicBezTo>
                      <a:pt x="1283761" y="1320016"/>
                      <a:pt x="1286189" y="1331113"/>
                      <a:pt x="1286189" y="1342672"/>
                    </a:cubicBezTo>
                    <a:cubicBezTo>
                      <a:pt x="1286189" y="1365789"/>
                      <a:pt x="1276479" y="1387057"/>
                      <a:pt x="1260990" y="1402546"/>
                    </a:cubicBezTo>
                    <a:lnTo>
                      <a:pt x="1246811" y="1412185"/>
                    </a:lnTo>
                    <a:lnTo>
                      <a:pt x="1534962" y="1913567"/>
                    </a:lnTo>
                    <a:lnTo>
                      <a:pt x="1550655" y="1910442"/>
                    </a:lnTo>
                    <a:cubicBezTo>
                      <a:pt x="1585332" y="1910442"/>
                      <a:pt x="1615847" y="1932288"/>
                      <a:pt x="1628937" y="1962716"/>
                    </a:cubicBezTo>
                    <a:lnTo>
                      <a:pt x="1632998" y="1982328"/>
                    </a:lnTo>
                    <a:lnTo>
                      <a:pt x="2249386" y="1982328"/>
                    </a:lnTo>
                    <a:lnTo>
                      <a:pt x="2250714" y="1975661"/>
                    </a:lnTo>
                    <a:cubicBezTo>
                      <a:pt x="2259152" y="1955375"/>
                      <a:pt x="2275218" y="1938904"/>
                      <a:pt x="2295678" y="1930178"/>
                    </a:cubicBezTo>
                    <a:lnTo>
                      <a:pt x="2310597" y="1927161"/>
                    </a:lnTo>
                    <a:lnTo>
                      <a:pt x="2608346" y="1411702"/>
                    </a:lnTo>
                    <a:lnTo>
                      <a:pt x="2594877" y="1402546"/>
                    </a:lnTo>
                    <a:cubicBezTo>
                      <a:pt x="2579388" y="1387057"/>
                      <a:pt x="2569679" y="1365789"/>
                      <a:pt x="2569679" y="1342672"/>
                    </a:cubicBezTo>
                    <a:cubicBezTo>
                      <a:pt x="2569679" y="1331113"/>
                      <a:pt x="2572106" y="1320016"/>
                      <a:pt x="2576470" y="1309873"/>
                    </a:cubicBezTo>
                    <a:lnTo>
                      <a:pt x="2588764" y="1291789"/>
                    </a:lnTo>
                    <a:lnTo>
                      <a:pt x="2474142" y="1092204"/>
                    </a:lnTo>
                    <a:lnTo>
                      <a:pt x="2313494" y="814175"/>
                    </a:lnTo>
                    <a:lnTo>
                      <a:pt x="2296457" y="810648"/>
                    </a:lnTo>
                    <a:cubicBezTo>
                      <a:pt x="2281243" y="804102"/>
                      <a:pt x="2268174" y="793201"/>
                      <a:pt x="2258909" y="779601"/>
                    </a:cubicBezTo>
                    <a:lnTo>
                      <a:pt x="2250804" y="753603"/>
                    </a:lnTo>
                    <a:close/>
                    <a:moveTo>
                      <a:pt x="2726667" y="127236"/>
                    </a:moveTo>
                    <a:lnTo>
                      <a:pt x="2714627" y="144947"/>
                    </a:lnTo>
                    <a:cubicBezTo>
                      <a:pt x="2706882" y="152691"/>
                      <a:pt x="2697693" y="158991"/>
                      <a:pt x="2687550" y="163354"/>
                    </a:cubicBezTo>
                    <a:lnTo>
                      <a:pt x="2656270" y="169831"/>
                    </a:lnTo>
                    <a:lnTo>
                      <a:pt x="2373638" y="661959"/>
                    </a:lnTo>
                    <a:lnTo>
                      <a:pt x="2389130" y="672491"/>
                    </a:lnTo>
                    <a:cubicBezTo>
                      <a:pt x="2404619" y="687979"/>
                      <a:pt x="2414329" y="709248"/>
                      <a:pt x="2414329" y="732366"/>
                    </a:cubicBezTo>
                    <a:cubicBezTo>
                      <a:pt x="2414329" y="755483"/>
                      <a:pt x="2404619" y="776751"/>
                      <a:pt x="2389130" y="792240"/>
                    </a:cubicBezTo>
                    <a:lnTo>
                      <a:pt x="2365941" y="808005"/>
                    </a:lnTo>
                    <a:lnTo>
                      <a:pt x="2627563" y="1263228"/>
                    </a:lnTo>
                    <a:lnTo>
                      <a:pt x="2654752" y="1257599"/>
                    </a:lnTo>
                    <a:cubicBezTo>
                      <a:pt x="2700988" y="1257599"/>
                      <a:pt x="2739825" y="1296435"/>
                      <a:pt x="2739825" y="1342672"/>
                    </a:cubicBezTo>
                    <a:lnTo>
                      <a:pt x="2737073" y="1355961"/>
                    </a:lnTo>
                    <a:lnTo>
                      <a:pt x="3327534" y="1355961"/>
                    </a:lnTo>
                    <a:lnTo>
                      <a:pt x="3331029" y="1338684"/>
                    </a:lnTo>
                    <a:cubicBezTo>
                      <a:pt x="3344119" y="1307995"/>
                      <a:pt x="3374635" y="1287189"/>
                      <a:pt x="3409311" y="1287189"/>
                    </a:cubicBezTo>
                    <a:lnTo>
                      <a:pt x="3424449" y="1290324"/>
                    </a:lnTo>
                    <a:lnTo>
                      <a:pt x="3713854" y="789310"/>
                    </a:lnTo>
                    <a:lnTo>
                      <a:pt x="3717144" y="783600"/>
                    </a:lnTo>
                    <a:lnTo>
                      <a:pt x="3704610" y="765163"/>
                    </a:lnTo>
                    <a:cubicBezTo>
                      <a:pt x="3700246" y="755021"/>
                      <a:pt x="3697819" y="743924"/>
                      <a:pt x="3697819" y="732366"/>
                    </a:cubicBezTo>
                    <a:cubicBezTo>
                      <a:pt x="3697819" y="720807"/>
                      <a:pt x="3700246" y="709710"/>
                      <a:pt x="3704610" y="699567"/>
                    </a:cubicBezTo>
                    <a:lnTo>
                      <a:pt x="3710880" y="690343"/>
                    </a:lnTo>
                    <a:lnTo>
                      <a:pt x="3422665" y="188490"/>
                    </a:lnTo>
                    <a:lnTo>
                      <a:pt x="3413010" y="190489"/>
                    </a:lnTo>
                    <a:cubicBezTo>
                      <a:pt x="3378334" y="190489"/>
                      <a:pt x="3347818" y="168642"/>
                      <a:pt x="3334728" y="138214"/>
                    </a:cubicBezTo>
                    <a:lnTo>
                      <a:pt x="3332455" y="127236"/>
                    </a:lnTo>
                    <a:close/>
                    <a:moveTo>
                      <a:pt x="2654752" y="0"/>
                    </a:moveTo>
                    <a:cubicBezTo>
                      <a:pt x="2689429" y="0"/>
                      <a:pt x="2719944" y="21845"/>
                      <a:pt x="2733034" y="52274"/>
                    </a:cubicBezTo>
                    <a:lnTo>
                      <a:pt x="2738694" y="79611"/>
                    </a:lnTo>
                    <a:lnTo>
                      <a:pt x="3333155" y="79611"/>
                    </a:lnTo>
                    <a:lnTo>
                      <a:pt x="3334728" y="71838"/>
                    </a:lnTo>
                    <a:cubicBezTo>
                      <a:pt x="3347818" y="41149"/>
                      <a:pt x="3378334" y="20343"/>
                      <a:pt x="3413010" y="20343"/>
                    </a:cubicBezTo>
                    <a:cubicBezTo>
                      <a:pt x="3459246" y="20343"/>
                      <a:pt x="3498083" y="59180"/>
                      <a:pt x="3498083" y="105416"/>
                    </a:cubicBezTo>
                    <a:cubicBezTo>
                      <a:pt x="3498083" y="128533"/>
                      <a:pt x="3488373" y="149801"/>
                      <a:pt x="3472885" y="165290"/>
                    </a:cubicBezTo>
                    <a:lnTo>
                      <a:pt x="3466747" y="169463"/>
                    </a:lnTo>
                    <a:lnTo>
                      <a:pt x="3746622" y="656444"/>
                    </a:lnTo>
                    <a:lnTo>
                      <a:pt x="3750094" y="654083"/>
                    </a:lnTo>
                    <a:cubicBezTo>
                      <a:pt x="3760237" y="649720"/>
                      <a:pt x="3771333" y="647293"/>
                      <a:pt x="3782892" y="647293"/>
                    </a:cubicBezTo>
                    <a:cubicBezTo>
                      <a:pt x="3817569" y="647293"/>
                      <a:pt x="3848084" y="669138"/>
                      <a:pt x="3861174" y="699567"/>
                    </a:cubicBezTo>
                    <a:lnTo>
                      <a:pt x="3862501" y="705978"/>
                    </a:lnTo>
                    <a:lnTo>
                      <a:pt x="4427808" y="705978"/>
                    </a:lnTo>
                    <a:lnTo>
                      <a:pt x="4444287" y="681739"/>
                    </a:lnTo>
                    <a:cubicBezTo>
                      <a:pt x="4459776" y="666250"/>
                      <a:pt x="4481044" y="656541"/>
                      <a:pt x="4504162" y="656541"/>
                    </a:cubicBezTo>
                    <a:cubicBezTo>
                      <a:pt x="4550398" y="656541"/>
                      <a:pt x="4589235" y="695378"/>
                      <a:pt x="4589235" y="741614"/>
                    </a:cubicBezTo>
                    <a:cubicBezTo>
                      <a:pt x="4589235" y="753173"/>
                      <a:pt x="4586807" y="764269"/>
                      <a:pt x="4582444" y="774412"/>
                    </a:cubicBezTo>
                    <a:lnTo>
                      <a:pt x="4571497" y="790515"/>
                    </a:lnTo>
                    <a:lnTo>
                      <a:pt x="4857749" y="1288593"/>
                    </a:lnTo>
                    <a:lnTo>
                      <a:pt x="4864798" y="1287189"/>
                    </a:lnTo>
                    <a:cubicBezTo>
                      <a:pt x="4899475" y="1287189"/>
                      <a:pt x="4929990" y="1309035"/>
                      <a:pt x="4943080" y="1339464"/>
                    </a:cubicBezTo>
                    <a:lnTo>
                      <a:pt x="4944322" y="1345464"/>
                    </a:lnTo>
                    <a:lnTo>
                      <a:pt x="5528171" y="1345464"/>
                    </a:lnTo>
                    <a:lnTo>
                      <a:pt x="5533417" y="1319122"/>
                    </a:lnTo>
                    <a:cubicBezTo>
                      <a:pt x="5546073" y="1288693"/>
                      <a:pt x="5575895" y="1266847"/>
                      <a:pt x="5611959" y="1266847"/>
                    </a:cubicBezTo>
                    <a:cubicBezTo>
                      <a:pt x="5658193" y="1266847"/>
                      <a:pt x="5697032" y="1305684"/>
                      <a:pt x="5697032" y="1351920"/>
                    </a:cubicBezTo>
                    <a:cubicBezTo>
                      <a:pt x="5697032" y="1375037"/>
                      <a:pt x="5687322" y="1396306"/>
                      <a:pt x="5671833" y="1411794"/>
                    </a:cubicBezTo>
                    <a:lnTo>
                      <a:pt x="5663233" y="1417641"/>
                    </a:lnTo>
                    <a:lnTo>
                      <a:pt x="5948348" y="1913741"/>
                    </a:lnTo>
                    <a:lnTo>
                      <a:pt x="5949726" y="1912826"/>
                    </a:lnTo>
                    <a:cubicBezTo>
                      <a:pt x="5959869" y="1908608"/>
                      <a:pt x="5970966" y="1906296"/>
                      <a:pt x="5982524" y="1906296"/>
                    </a:cubicBezTo>
                    <a:cubicBezTo>
                      <a:pt x="6028760" y="1906296"/>
                      <a:pt x="6067597" y="1945133"/>
                      <a:pt x="6067597" y="1991369"/>
                    </a:cubicBezTo>
                    <a:cubicBezTo>
                      <a:pt x="6067597" y="2037602"/>
                      <a:pt x="6028760" y="2076441"/>
                      <a:pt x="5982524" y="2076441"/>
                    </a:cubicBezTo>
                    <a:lnTo>
                      <a:pt x="5965562" y="2072929"/>
                    </a:lnTo>
                    <a:lnTo>
                      <a:pt x="5670999" y="2583996"/>
                    </a:lnTo>
                    <a:lnTo>
                      <a:pt x="5673596" y="2587817"/>
                    </a:lnTo>
                    <a:cubicBezTo>
                      <a:pt x="5677959" y="2597959"/>
                      <a:pt x="5680387" y="2609056"/>
                      <a:pt x="5680387" y="2620615"/>
                    </a:cubicBezTo>
                    <a:cubicBezTo>
                      <a:pt x="5680387" y="2666849"/>
                      <a:pt x="5641550" y="2705688"/>
                      <a:pt x="5595314" y="2705688"/>
                    </a:cubicBezTo>
                    <a:cubicBezTo>
                      <a:pt x="5572197" y="2705688"/>
                      <a:pt x="5550928" y="2695978"/>
                      <a:pt x="5535439" y="2680489"/>
                    </a:cubicBezTo>
                    <a:lnTo>
                      <a:pt x="5527927" y="2669439"/>
                    </a:lnTo>
                    <a:lnTo>
                      <a:pt x="4944357" y="2669439"/>
                    </a:lnTo>
                    <a:lnTo>
                      <a:pt x="4943080" y="2675606"/>
                    </a:lnTo>
                    <a:cubicBezTo>
                      <a:pt x="4929990" y="2706034"/>
                      <a:pt x="4899475" y="2727881"/>
                      <a:pt x="4864798" y="2727881"/>
                    </a:cubicBezTo>
                    <a:lnTo>
                      <a:pt x="4861531" y="2727204"/>
                    </a:lnTo>
                    <a:lnTo>
                      <a:pt x="4522913" y="3314707"/>
                    </a:lnTo>
                    <a:lnTo>
                      <a:pt x="3823916" y="3314707"/>
                    </a:lnTo>
                    <a:lnTo>
                      <a:pt x="3815027" y="3327783"/>
                    </a:lnTo>
                    <a:cubicBezTo>
                      <a:pt x="3799538" y="3343272"/>
                      <a:pt x="3778270" y="3352982"/>
                      <a:pt x="3755152" y="3352982"/>
                    </a:cubicBezTo>
                    <a:lnTo>
                      <a:pt x="3745625" y="3351009"/>
                    </a:lnTo>
                    <a:lnTo>
                      <a:pt x="3467168" y="3834133"/>
                    </a:lnTo>
                    <a:lnTo>
                      <a:pt x="3471699" y="3835071"/>
                    </a:lnTo>
                    <a:cubicBezTo>
                      <a:pt x="3502128" y="3848161"/>
                      <a:pt x="3523975" y="3878676"/>
                      <a:pt x="3523975" y="3913353"/>
                    </a:cubicBezTo>
                    <a:cubicBezTo>
                      <a:pt x="3523975" y="3959587"/>
                      <a:pt x="3485136" y="3998426"/>
                      <a:pt x="3438902" y="3998426"/>
                    </a:cubicBezTo>
                    <a:cubicBezTo>
                      <a:pt x="3404224" y="3998426"/>
                      <a:pt x="3373710" y="3976579"/>
                      <a:pt x="3360619" y="3946151"/>
                    </a:cubicBezTo>
                    <a:lnTo>
                      <a:pt x="3356127" y="3924455"/>
                    </a:lnTo>
                    <a:lnTo>
                      <a:pt x="2756020" y="3924455"/>
                    </a:lnTo>
                    <a:lnTo>
                      <a:pt x="2751528" y="3946151"/>
                    </a:lnTo>
                    <a:cubicBezTo>
                      <a:pt x="2738438" y="3976579"/>
                      <a:pt x="2707923" y="3998426"/>
                      <a:pt x="2673246" y="3998426"/>
                    </a:cubicBezTo>
                    <a:cubicBezTo>
                      <a:pt x="2627011" y="3998426"/>
                      <a:pt x="2588173" y="3959587"/>
                      <a:pt x="2588173" y="3913353"/>
                    </a:cubicBezTo>
                    <a:cubicBezTo>
                      <a:pt x="2588173" y="3901794"/>
                      <a:pt x="2590600" y="3890697"/>
                      <a:pt x="2594964" y="3880555"/>
                    </a:cubicBezTo>
                    <a:lnTo>
                      <a:pt x="2613198" y="3853733"/>
                    </a:lnTo>
                    <a:lnTo>
                      <a:pt x="2321471" y="3348850"/>
                    </a:lnTo>
                    <a:lnTo>
                      <a:pt x="2301516" y="3352982"/>
                    </a:lnTo>
                    <a:cubicBezTo>
                      <a:pt x="2278398" y="3352982"/>
                      <a:pt x="2257129" y="3343272"/>
                      <a:pt x="2241641" y="3327783"/>
                    </a:cubicBezTo>
                    <a:lnTo>
                      <a:pt x="2232751" y="3314707"/>
                    </a:lnTo>
                    <a:lnTo>
                      <a:pt x="1657144" y="3314707"/>
                    </a:lnTo>
                    <a:lnTo>
                      <a:pt x="1641969" y="3337029"/>
                    </a:lnTo>
                    <a:cubicBezTo>
                      <a:pt x="1626481" y="3352518"/>
                      <a:pt x="1605212" y="3362228"/>
                      <a:pt x="1582094" y="3362228"/>
                    </a:cubicBezTo>
                    <a:cubicBezTo>
                      <a:pt x="1535860" y="3362228"/>
                      <a:pt x="1497021" y="3323389"/>
                      <a:pt x="1497021" y="3277155"/>
                    </a:cubicBezTo>
                    <a:cubicBezTo>
                      <a:pt x="1497021" y="3265134"/>
                      <a:pt x="1499448" y="3253806"/>
                      <a:pt x="1503812" y="3243577"/>
                    </a:cubicBezTo>
                    <a:lnTo>
                      <a:pt x="1504541" y="3242508"/>
                    </a:lnTo>
                    <a:lnTo>
                      <a:pt x="1205513" y="2724990"/>
                    </a:lnTo>
                    <a:lnTo>
                      <a:pt x="1187193" y="2722142"/>
                    </a:lnTo>
                    <a:cubicBezTo>
                      <a:pt x="1163368" y="2714571"/>
                      <a:pt x="1143748" y="2696577"/>
                      <a:pt x="1133930" y="2673756"/>
                    </a:cubicBezTo>
                    <a:lnTo>
                      <a:pt x="1133036" y="2669439"/>
                    </a:lnTo>
                    <a:lnTo>
                      <a:pt x="546121" y="2669439"/>
                    </a:lnTo>
                    <a:lnTo>
                      <a:pt x="532323" y="2689735"/>
                    </a:lnTo>
                    <a:cubicBezTo>
                      <a:pt x="516834" y="2705224"/>
                      <a:pt x="495567" y="2714934"/>
                      <a:pt x="472448" y="2714934"/>
                    </a:cubicBezTo>
                    <a:cubicBezTo>
                      <a:pt x="426214" y="2714934"/>
                      <a:pt x="387375" y="2676095"/>
                      <a:pt x="387375" y="2629861"/>
                    </a:cubicBezTo>
                    <a:cubicBezTo>
                      <a:pt x="387375" y="2617840"/>
                      <a:pt x="389803" y="2606512"/>
                      <a:pt x="394166" y="2596283"/>
                    </a:cubicBezTo>
                    <a:lnTo>
                      <a:pt x="400111" y="2587565"/>
                    </a:lnTo>
                    <a:lnTo>
                      <a:pt x="119272" y="2101524"/>
                    </a:lnTo>
                    <a:lnTo>
                      <a:pt x="117871" y="2102476"/>
                    </a:lnTo>
                    <a:cubicBezTo>
                      <a:pt x="107729" y="2106839"/>
                      <a:pt x="96632" y="2109267"/>
                      <a:pt x="85073" y="2109267"/>
                    </a:cubicBezTo>
                    <a:cubicBezTo>
                      <a:pt x="38839" y="2109267"/>
                      <a:pt x="0" y="2070428"/>
                      <a:pt x="0" y="2024194"/>
                    </a:cubicBezTo>
                    <a:cubicBezTo>
                      <a:pt x="0" y="1976109"/>
                      <a:pt x="38839" y="1939121"/>
                      <a:pt x="85073" y="1939121"/>
                    </a:cubicBezTo>
                    <a:lnTo>
                      <a:pt x="103219" y="1942878"/>
                    </a:lnTo>
                    <a:lnTo>
                      <a:pt x="404405" y="1420121"/>
                    </a:lnTo>
                    <a:lnTo>
                      <a:pt x="394166" y="1405060"/>
                    </a:lnTo>
                    <a:cubicBezTo>
                      <a:pt x="389803" y="1394917"/>
                      <a:pt x="387375" y="1383821"/>
                      <a:pt x="387375" y="1372262"/>
                    </a:cubicBezTo>
                    <a:cubicBezTo>
                      <a:pt x="387375" y="1324178"/>
                      <a:pt x="426214" y="1287189"/>
                      <a:pt x="472448" y="1287189"/>
                    </a:cubicBezTo>
                    <a:cubicBezTo>
                      <a:pt x="507125" y="1287189"/>
                      <a:pt x="537640" y="1309035"/>
                      <a:pt x="550730" y="1339464"/>
                    </a:cubicBezTo>
                    <a:lnTo>
                      <a:pt x="551972" y="1345464"/>
                    </a:lnTo>
                    <a:lnTo>
                      <a:pt x="1116914" y="1345464"/>
                    </a:lnTo>
                    <a:lnTo>
                      <a:pt x="1116043" y="1342672"/>
                    </a:lnTo>
                    <a:cubicBezTo>
                      <a:pt x="1116043" y="1296435"/>
                      <a:pt x="1153031" y="1257599"/>
                      <a:pt x="1201116" y="1257599"/>
                    </a:cubicBezTo>
                    <a:lnTo>
                      <a:pt x="1225529" y="1262653"/>
                    </a:lnTo>
                    <a:lnTo>
                      <a:pt x="1509279" y="770162"/>
                    </a:lnTo>
                    <a:lnTo>
                      <a:pt x="1494566" y="748520"/>
                    </a:lnTo>
                    <a:cubicBezTo>
                      <a:pt x="1490202" y="738377"/>
                      <a:pt x="1487775" y="727281"/>
                      <a:pt x="1487775" y="715722"/>
                    </a:cubicBezTo>
                    <a:cubicBezTo>
                      <a:pt x="1487775" y="667637"/>
                      <a:pt x="1526614" y="630649"/>
                      <a:pt x="1572848" y="630649"/>
                    </a:cubicBezTo>
                    <a:cubicBezTo>
                      <a:pt x="1607525" y="630649"/>
                      <a:pt x="1638040" y="652495"/>
                      <a:pt x="1651130" y="682924"/>
                    </a:cubicBezTo>
                    <a:lnTo>
                      <a:pt x="1655904" y="705978"/>
                    </a:lnTo>
                    <a:lnTo>
                      <a:pt x="2252137" y="705978"/>
                    </a:lnTo>
                    <a:lnTo>
                      <a:pt x="2258422" y="685130"/>
                    </a:lnTo>
                    <a:cubicBezTo>
                      <a:pt x="2267460" y="671530"/>
                      <a:pt x="2280333" y="660629"/>
                      <a:pt x="2295678" y="654084"/>
                    </a:cubicBezTo>
                    <a:lnTo>
                      <a:pt x="2326693" y="647811"/>
                    </a:lnTo>
                    <a:lnTo>
                      <a:pt x="2610356" y="155470"/>
                    </a:lnTo>
                    <a:lnTo>
                      <a:pt x="2594877" y="144947"/>
                    </a:lnTo>
                    <a:cubicBezTo>
                      <a:pt x="2579388" y="129458"/>
                      <a:pt x="2569679" y="108190"/>
                      <a:pt x="2569679" y="85072"/>
                    </a:cubicBezTo>
                    <a:cubicBezTo>
                      <a:pt x="2569679" y="38836"/>
                      <a:pt x="2608517" y="0"/>
                      <a:pt x="26547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: Shape 65">
              <a:extLst>
                <a:ext uri="{FF2B5EF4-FFF2-40B4-BE49-F238E27FC236}">
                  <a16:creationId xmlns:a16="http://schemas.microsoft.com/office/drawing/2014/main" xmlns="" id="{F7F6D971-A705-4B43-9964-5269154453FE}"/>
                </a:ext>
              </a:extLst>
            </p:cNvPr>
            <p:cNvSpPr/>
            <p:nvPr/>
          </p:nvSpPr>
          <p:spPr>
            <a:xfrm>
              <a:off x="8180107" y="5163592"/>
              <a:ext cx="1365108" cy="745981"/>
            </a:xfrm>
            <a:custGeom>
              <a:avLst/>
              <a:gdLst>
                <a:gd name="connsiteX0" fmla="*/ 1578769 w 1600200"/>
                <a:gd name="connsiteY0" fmla="*/ 285274 h 409575"/>
                <a:gd name="connsiteX1" fmla="*/ 1285398 w 1600200"/>
                <a:gd name="connsiteY1" fmla="*/ 285274 h 409575"/>
                <a:gd name="connsiteX2" fmla="*/ 1257776 w 1600200"/>
                <a:gd name="connsiteY2" fmla="*/ 323374 h 409575"/>
                <a:gd name="connsiteX3" fmla="*/ 1217771 w 1600200"/>
                <a:gd name="connsiteY3" fmla="*/ 153829 h 409575"/>
                <a:gd name="connsiteX4" fmla="*/ 1181576 w 1600200"/>
                <a:gd name="connsiteY4" fmla="*/ 285274 h 409575"/>
                <a:gd name="connsiteX5" fmla="*/ 1093946 w 1600200"/>
                <a:gd name="connsiteY5" fmla="*/ 285274 h 409575"/>
                <a:gd name="connsiteX6" fmla="*/ 1080611 w 1600200"/>
                <a:gd name="connsiteY6" fmla="*/ 335756 h 409575"/>
                <a:gd name="connsiteX7" fmla="*/ 1056798 w 1600200"/>
                <a:gd name="connsiteY7" fmla="*/ 277654 h 409575"/>
                <a:gd name="connsiteX8" fmla="*/ 1032986 w 1600200"/>
                <a:gd name="connsiteY8" fmla="*/ 322421 h 409575"/>
                <a:gd name="connsiteX9" fmla="*/ 988219 w 1600200"/>
                <a:gd name="connsiteY9" fmla="*/ 21431 h 409575"/>
                <a:gd name="connsiteX10" fmla="*/ 932973 w 1600200"/>
                <a:gd name="connsiteY10" fmla="*/ 393859 h 409575"/>
                <a:gd name="connsiteX11" fmla="*/ 912019 w 1600200"/>
                <a:gd name="connsiteY11" fmla="*/ 285274 h 409575"/>
                <a:gd name="connsiteX12" fmla="*/ 686276 w 1600200"/>
                <a:gd name="connsiteY12" fmla="*/ 285274 h 409575"/>
                <a:gd name="connsiteX13" fmla="*/ 656748 w 1600200"/>
                <a:gd name="connsiteY13" fmla="*/ 344329 h 409575"/>
                <a:gd name="connsiteX14" fmla="*/ 621506 w 1600200"/>
                <a:gd name="connsiteY14" fmla="*/ 150971 h 409575"/>
                <a:gd name="connsiteX15" fmla="*/ 578644 w 1600200"/>
                <a:gd name="connsiteY15" fmla="*/ 285274 h 409575"/>
                <a:gd name="connsiteX16" fmla="*/ 491966 w 1600200"/>
                <a:gd name="connsiteY16" fmla="*/ 285274 h 409575"/>
                <a:gd name="connsiteX17" fmla="*/ 467201 w 1600200"/>
                <a:gd name="connsiteY17" fmla="*/ 322421 h 409575"/>
                <a:gd name="connsiteX18" fmla="*/ 441484 w 1600200"/>
                <a:gd name="connsiteY18" fmla="*/ 275749 h 409575"/>
                <a:gd name="connsiteX19" fmla="*/ 408146 w 1600200"/>
                <a:gd name="connsiteY19" fmla="*/ 336709 h 409575"/>
                <a:gd name="connsiteX20" fmla="*/ 376714 w 1600200"/>
                <a:gd name="connsiteY20" fmla="*/ 72866 h 409575"/>
                <a:gd name="connsiteX21" fmla="*/ 335756 w 1600200"/>
                <a:gd name="connsiteY21" fmla="*/ 377666 h 409575"/>
                <a:gd name="connsiteX22" fmla="*/ 308134 w 1600200"/>
                <a:gd name="connsiteY22" fmla="*/ 285274 h 409575"/>
                <a:gd name="connsiteX23" fmla="*/ 238601 w 1600200"/>
                <a:gd name="connsiteY23" fmla="*/ 285274 h 409575"/>
                <a:gd name="connsiteX24" fmla="*/ 210026 w 1600200"/>
                <a:gd name="connsiteY24" fmla="*/ 237649 h 409575"/>
                <a:gd name="connsiteX25" fmla="*/ 177641 w 1600200"/>
                <a:gd name="connsiteY25" fmla="*/ 285274 h 409575"/>
                <a:gd name="connsiteX26" fmla="*/ 21431 w 1600200"/>
                <a:gd name="connsiteY26" fmla="*/ 28527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0200" h="409575">
                  <a:moveTo>
                    <a:pt x="1578769" y="285274"/>
                  </a:moveTo>
                  <a:lnTo>
                    <a:pt x="1285398" y="285274"/>
                  </a:lnTo>
                  <a:lnTo>
                    <a:pt x="1257776" y="323374"/>
                  </a:lnTo>
                  <a:lnTo>
                    <a:pt x="1217771" y="153829"/>
                  </a:lnTo>
                  <a:lnTo>
                    <a:pt x="1181576" y="285274"/>
                  </a:lnTo>
                  <a:lnTo>
                    <a:pt x="1093946" y="285274"/>
                  </a:lnTo>
                  <a:lnTo>
                    <a:pt x="1080611" y="335756"/>
                  </a:lnTo>
                  <a:lnTo>
                    <a:pt x="1056798" y="277654"/>
                  </a:lnTo>
                  <a:lnTo>
                    <a:pt x="1032986" y="322421"/>
                  </a:lnTo>
                  <a:lnTo>
                    <a:pt x="988219" y="21431"/>
                  </a:lnTo>
                  <a:lnTo>
                    <a:pt x="932973" y="393859"/>
                  </a:lnTo>
                  <a:lnTo>
                    <a:pt x="912019" y="285274"/>
                  </a:lnTo>
                  <a:lnTo>
                    <a:pt x="686276" y="285274"/>
                  </a:lnTo>
                  <a:lnTo>
                    <a:pt x="656748" y="344329"/>
                  </a:lnTo>
                  <a:lnTo>
                    <a:pt x="621506" y="150971"/>
                  </a:lnTo>
                  <a:lnTo>
                    <a:pt x="578644" y="285274"/>
                  </a:lnTo>
                  <a:lnTo>
                    <a:pt x="491966" y="285274"/>
                  </a:lnTo>
                  <a:lnTo>
                    <a:pt x="467201" y="322421"/>
                  </a:lnTo>
                  <a:lnTo>
                    <a:pt x="441484" y="275749"/>
                  </a:lnTo>
                  <a:lnTo>
                    <a:pt x="408146" y="336709"/>
                  </a:lnTo>
                  <a:lnTo>
                    <a:pt x="376714" y="72866"/>
                  </a:lnTo>
                  <a:lnTo>
                    <a:pt x="335756" y="377666"/>
                  </a:lnTo>
                  <a:lnTo>
                    <a:pt x="308134" y="285274"/>
                  </a:lnTo>
                  <a:lnTo>
                    <a:pt x="238601" y="285274"/>
                  </a:lnTo>
                  <a:lnTo>
                    <a:pt x="210026" y="237649"/>
                  </a:lnTo>
                  <a:lnTo>
                    <a:pt x="177641" y="285274"/>
                  </a:lnTo>
                  <a:lnTo>
                    <a:pt x="21431" y="285274"/>
                  </a:lnTo>
                </a:path>
              </a:pathLst>
            </a:custGeom>
            <a:solidFill>
              <a:srgbClr val="90B4BE"/>
            </a:solidFill>
            <a:ln w="28575" cap="rnd">
              <a:solidFill>
                <a:srgbClr val="C9EFBA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18" name="Graphic 1">
              <a:extLst>
                <a:ext uri="{FF2B5EF4-FFF2-40B4-BE49-F238E27FC236}">
                  <a16:creationId xmlns:a16="http://schemas.microsoft.com/office/drawing/2014/main" xmlns="" id="{905C69D5-98AF-4D8D-8470-32495F93C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lumMod val="75000"/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61" y="5175784"/>
              <a:ext cx="4552164" cy="811751"/>
            </a:xfrm>
            <a:prstGeom prst="rect">
              <a:avLst/>
            </a:prstGeom>
          </p:spPr>
        </p:pic>
      </p:grpSp>
      <p:sp>
        <p:nvSpPr>
          <p:cNvPr id="19" name="標題 1"/>
          <p:cNvSpPr txBox="1">
            <a:spLocks/>
          </p:cNvSpPr>
          <p:nvPr/>
        </p:nvSpPr>
        <p:spPr bwMode="auto">
          <a:xfrm>
            <a:off x="1173102" y="1493438"/>
            <a:ext cx="6898417" cy="21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長期照顧服務員</a:t>
            </a:r>
            <a:endParaRPr lang="en-US" altLang="zh-TW" sz="4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kumimoji="0" lang="zh-TW" altLang="en-US" sz="4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愛滋防治知能及防護措施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147280D8-7878-4266-833E-2BD64019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395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5584" y="82001"/>
            <a:ext cx="596025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帶有愛滋病毒就會有愛滋病嗎？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4" t="7272" r="34818" b="6079"/>
          <a:stretch/>
        </p:blipFill>
        <p:spPr>
          <a:xfrm>
            <a:off x="462813" y="1624224"/>
            <a:ext cx="2603380" cy="32885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1" t="7279" r="2559" b="5179"/>
          <a:stretch/>
        </p:blipFill>
        <p:spPr>
          <a:xfrm>
            <a:off x="5647389" y="1657194"/>
            <a:ext cx="2575504" cy="32556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38239" r="75090" b="40025"/>
          <a:stretch/>
        </p:blipFill>
        <p:spPr>
          <a:xfrm>
            <a:off x="3835977" y="2873341"/>
            <a:ext cx="1065403" cy="937788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5464168" y="3648916"/>
            <a:ext cx="1944216" cy="648072"/>
          </a:xfrm>
          <a:prstGeom prst="roundRect">
            <a:avLst/>
          </a:prstGeom>
          <a:solidFill>
            <a:srgbClr val="BE2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3158836" y="1987327"/>
            <a:ext cx="2488553" cy="1002536"/>
          </a:xfrm>
          <a:prstGeom prst="rightArrow">
            <a:avLst/>
          </a:prstGeom>
          <a:solidFill>
            <a:srgbClr val="588894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破壞人類免疫系統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462813" y="4936431"/>
            <a:ext cx="3494848" cy="1123712"/>
          </a:xfrm>
          <a:prstGeom prst="round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「人類免疫缺乏病毒 」</a:t>
            </a: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，俗稱</a:t>
            </a: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「愛滋病毒」</a:t>
            </a: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，是一種會破壞人類免疫系統的病毒。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497185" y="4839275"/>
            <a:ext cx="4246789" cy="1804749"/>
          </a:xfrm>
          <a:prstGeom prst="round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人類受到愛滋病毒感染後，若未以藥物有效控制，可能導致身體免疫力降低，而容易發生伺機性感染或腫瘤，此種症狀稱為</a:t>
            </a: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「後天免疫缺乏症候群」 </a:t>
            </a: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，俗稱</a:t>
            </a: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「愛滋病」 </a:t>
            </a: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36" y="0"/>
            <a:ext cx="2992581" cy="1732207"/>
          </a:xfrm>
          <a:prstGeom prst="rect">
            <a:avLst/>
          </a:prstGeom>
        </p:spPr>
      </p:pic>
      <p:sp>
        <p:nvSpPr>
          <p:cNvPr id="15" name="圓角矩形 14"/>
          <p:cNvSpPr/>
          <p:nvPr/>
        </p:nvSpPr>
        <p:spPr>
          <a:xfrm>
            <a:off x="1449988" y="3643807"/>
            <a:ext cx="1944216" cy="648072"/>
          </a:xfrm>
          <a:prstGeom prst="roundRect">
            <a:avLst/>
          </a:prstGeom>
          <a:solidFill>
            <a:srgbClr val="0C9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感染愛滋病毒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DE0C6B5F-0C2F-443C-A50E-37D9C159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5141" y="6464406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021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97" y="1569086"/>
            <a:ext cx="1879034" cy="17777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04" y="1635528"/>
            <a:ext cx="1054031" cy="17068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67" y="1739810"/>
            <a:ext cx="1964179" cy="15286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65677" y="1583779"/>
            <a:ext cx="2376000" cy="214015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340653" y="1584155"/>
            <a:ext cx="2376080" cy="214015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32424" y="5784115"/>
            <a:ext cx="8033930" cy="707886"/>
          </a:xfrm>
          <a:prstGeom prst="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愛滋病毒是透過</a:t>
            </a:r>
            <a:r>
              <a:rPr kumimoji="1" lang="zh-TW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帶有愛滋病毒的體液</a:t>
            </a:r>
            <a:r>
              <a:rPr kumimoji="1" lang="en-US" altLang="zh-TW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血液、精液、陰道分泌物或母乳</a:t>
            </a:r>
            <a:r>
              <a:rPr kumimoji="1" lang="en-US" altLang="zh-TW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，接觸被感染者的</a:t>
            </a:r>
            <a:r>
              <a:rPr kumimoji="1" lang="zh-TW" altLang="en-U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黏膜或破損皮膚</a:t>
            </a: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而傳染。</a:t>
            </a:r>
            <a:endParaRPr kumimoji="1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96874" y="333210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未保護的性行為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220125" y="33321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93F5C"/>
                </a:solidFill>
              </a:rPr>
              <a:t>母子垂直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01206" y="33321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rgbClr val="093F5C"/>
                </a:solidFill>
              </a:rPr>
              <a:t>血液交換</a:t>
            </a:r>
          </a:p>
        </p:txBody>
      </p:sp>
      <p:sp>
        <p:nvSpPr>
          <p:cNvPr id="13" name="矩形 12"/>
          <p:cNvSpPr/>
          <p:nvPr/>
        </p:nvSpPr>
        <p:spPr>
          <a:xfrm>
            <a:off x="3719806" y="1568995"/>
            <a:ext cx="2361368" cy="214015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032424" y="3748466"/>
            <a:ext cx="2448000" cy="1725287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685819" y="3733304"/>
            <a:ext cx="2436939" cy="1725287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307401" y="3748466"/>
            <a:ext cx="2448000" cy="1725287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032424" y="4242264"/>
            <a:ext cx="2496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口交、肛交、陰道交或其他體液交換方式。</a:t>
            </a:r>
            <a:endParaRPr lang="zh-TW" altLang="en-US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67417" y="3968717"/>
            <a:ext cx="2324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懷孕、生產及哺餵母乳等過程，由母體直接將愛滋病毒傳染給新生兒。</a:t>
            </a:r>
            <a:endParaRPr lang="zh-TW" altLang="en-US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30900" y="3965266"/>
            <a:ext cx="234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輸進或接觸被愛滋病毒污染的血液</a:t>
            </a:r>
            <a:endParaRPr lang="en-US" altLang="zh-TW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共用針具</a:t>
            </a:r>
            <a:r>
              <a:rPr lang="en-US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針頭、針筒、稀釋液</a:t>
            </a:r>
            <a:r>
              <a:rPr lang="en-US" altLang="zh-TW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矩形 22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1824524" y="100471"/>
            <a:ext cx="600178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愛滋病毒的傳染途徑有哪些？</a:t>
            </a:r>
          </a:p>
        </p:txBody>
      </p:sp>
      <p:grpSp>
        <p:nvGrpSpPr>
          <p:cNvPr id="25" name="Google Shape;190;p7"/>
          <p:cNvGrpSpPr/>
          <p:nvPr/>
        </p:nvGrpSpPr>
        <p:grpSpPr>
          <a:xfrm>
            <a:off x="151274" y="5624912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26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DB175A4A-84EF-44DD-921E-D46A4D1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05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" y="1680537"/>
            <a:ext cx="8425570" cy="3727848"/>
          </a:xfrm>
          <a:prstGeom prst="rect">
            <a:avLst/>
          </a:prstGeom>
        </p:spPr>
      </p:pic>
      <p:grpSp>
        <p:nvGrpSpPr>
          <p:cNvPr id="6" name="Google Shape;190;p7"/>
          <p:cNvGrpSpPr/>
          <p:nvPr/>
        </p:nvGrpSpPr>
        <p:grpSpPr>
          <a:xfrm>
            <a:off x="648391" y="5195917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7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621884" y="5588312"/>
            <a:ext cx="6489277" cy="461665"/>
          </a:xfrm>
          <a:prstGeom prst="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和感染者日常生活接觸都不會感染愛滋病毒的</a:t>
            </a:r>
            <a:r>
              <a:rPr kumimoji="1"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12" name="矩形 11"/>
          <p:cNvSpPr/>
          <p:nvPr/>
        </p:nvSpPr>
        <p:spPr>
          <a:xfrm>
            <a:off x="1930891" y="375132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這些都</a:t>
            </a:r>
            <a:r>
              <a:rPr kumimoji="1" lang="zh-TW" altLang="en-US" sz="36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不會</a:t>
            </a:r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傳染愛滋病毒！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F870589-A1DF-48EC-B9FA-B214EA39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69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27556" y="711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預防方法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480647" y="3407906"/>
            <a:ext cx="7068381" cy="89669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ts val="2800"/>
              </a:lnSpc>
              <a:spcAft>
                <a:spcPts val="0"/>
              </a:spcAft>
            </a:pPr>
            <a:r>
              <a:rPr lang="zh-TW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性行為時全程正確使用保險套，並搭配水性潤滑液，可以有效避免感染愛滋病毒和其他性病。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480647" y="4292005"/>
            <a:ext cx="7068381" cy="89669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TW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避免刺青或穿耳洞，且不要與別人共用可能被血液污染的用具，如剃刀、刮鬍刀、牙刷等。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480646" y="5188704"/>
            <a:ext cx="7068382" cy="499428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TW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勿與人共用針頭、針筒或稀釋液。</a:t>
            </a:r>
          </a:p>
        </p:txBody>
      </p:sp>
      <p:sp>
        <p:nvSpPr>
          <p:cNvPr id="9" name="矩形 8"/>
          <p:cNvSpPr/>
          <p:nvPr/>
        </p:nvSpPr>
        <p:spPr>
          <a:xfrm>
            <a:off x="1369190" y="1994644"/>
            <a:ext cx="7045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2800" b="1" dirty="0">
                <a:solidFill>
                  <a:srgbClr val="2C77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愛滋是經由性行為與血液或體液傳染的疾病，因此一般照顧行為，不會有感染風險。</a:t>
            </a:r>
            <a:endParaRPr kumimoji="1" lang="en-US" altLang="zh-TW" sz="2800" b="1" dirty="0">
              <a:solidFill>
                <a:srgbClr val="2C778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Google Shape;190;p7"/>
          <p:cNvGrpSpPr/>
          <p:nvPr/>
        </p:nvGrpSpPr>
        <p:grpSpPr>
          <a:xfrm>
            <a:off x="488041" y="1900394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11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170736" y="3537960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170738" y="440647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170737" y="5279163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4B983419-9FD3-4E93-A11C-32F4EFF6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75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968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治療方法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4" y="4536241"/>
            <a:ext cx="1972178" cy="19721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文字方塊 6"/>
          <p:cNvSpPr txBox="1"/>
          <p:nvPr/>
        </p:nvSpPr>
        <p:spPr>
          <a:xfrm>
            <a:off x="753323" y="2070060"/>
            <a:ext cx="8358444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sz="2400" b="1" u="sng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雞尾酒療法</a:t>
            </a:r>
            <a:r>
              <a:rPr 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(HAART . highly active antiretroviral therapy)</a:t>
            </a:r>
            <a:r>
              <a:rPr 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治療，可以得到良好的控制。已有不少患者在規則服用雞尾酒療法一段時間後，</a:t>
            </a:r>
            <a:r>
              <a:rPr 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健康狀況與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一般人</a:t>
            </a:r>
            <a:r>
              <a:rPr 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無異，且病毒量測不到，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傳播給別人的可能性大大降低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10"/>
          <p:cNvSpPr txBox="1"/>
          <p:nvPr/>
        </p:nvSpPr>
        <p:spPr>
          <a:xfrm>
            <a:off x="371332" y="4074013"/>
            <a:ext cx="8066142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接受治療、穩定</a:t>
            </a:r>
            <a:r>
              <a:rPr lang="zh-TW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服藥</a:t>
            </a: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、維持病毒量測不到</a:t>
            </a:r>
            <a:endParaRPr lang="en-US" altLang="zh-TW" sz="24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免疫功能保持正常運作</a:t>
            </a:r>
            <a:endParaRPr lang="en-US" altLang="zh-TW" sz="24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傳染力降低</a:t>
            </a:r>
            <a:endParaRPr lang="en-US" altLang="zh-TW" sz="24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4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雖無法治癒，但能控制，已非不治之症</a:t>
            </a:r>
            <a:endParaRPr lang="en-US" altLang="zh-TW" sz="24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18475" y="417410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23667" y="2168286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FA9C6C59-1381-4CDB-8073-E22415F8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36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34637" y="397879"/>
            <a:ext cx="8874728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愛滋治療政策：診斷即刻服藥</a:t>
            </a:r>
          </a:p>
        </p:txBody>
      </p:sp>
      <p:sp>
        <p:nvSpPr>
          <p:cNvPr id="6" name="矩形 5"/>
          <p:cNvSpPr/>
          <p:nvPr/>
        </p:nvSpPr>
        <p:spPr>
          <a:xfrm>
            <a:off x="1654215" y="1580339"/>
            <a:ext cx="6858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臺灣自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年起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推動診斷即刻治療策略，引進副作用低之抗愛滋新藥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三合一複方、每日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次、每次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錠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，提高感染者用藥比例及順從性。</a:t>
            </a:r>
            <a:endParaRPr lang="en-US" altLang="zh-TW" sz="20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4215" y="2941228"/>
            <a:ext cx="620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感染愛滋病毒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已是可控制的慢性病，</a:t>
            </a:r>
            <a:r>
              <a:rPr lang="zh-TW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只要定期就醫，遵照醫囑服藥，感染者之健康狀態與一般人無異。</a:t>
            </a:r>
            <a:endParaRPr lang="en-US" altLang="zh-TW" sz="20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5654" y="5555831"/>
            <a:ext cx="4946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en-US" altLang="zh-TW" sz="2000" b="1" kern="0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95%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服藥者病毒量已達測不到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血中愛滋病毒測不到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良好控制</a:t>
            </a:r>
            <a:r>
              <a:rPr lang="en-US" altLang="zh-TW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r="59152" b="73144"/>
          <a:stretch/>
        </p:blipFill>
        <p:spPr>
          <a:xfrm>
            <a:off x="380555" y="1322879"/>
            <a:ext cx="1356785" cy="135478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77343" r="59152"/>
          <a:stretch/>
        </p:blipFill>
        <p:spPr>
          <a:xfrm>
            <a:off x="380556" y="5318692"/>
            <a:ext cx="1356785" cy="11419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27227" r="59152" b="47530"/>
          <a:stretch/>
        </p:blipFill>
        <p:spPr>
          <a:xfrm>
            <a:off x="380555" y="2693323"/>
            <a:ext cx="1356785" cy="12609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52336" r="59681" b="24288"/>
          <a:stretch/>
        </p:blipFill>
        <p:spPr>
          <a:xfrm>
            <a:off x="380555" y="4011560"/>
            <a:ext cx="1305099" cy="117531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64999" y="4330576"/>
            <a:ext cx="673331" cy="55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7" y="4282351"/>
            <a:ext cx="1038513" cy="6409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54211" y="4265581"/>
            <a:ext cx="7184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服用抗愛滋病毒藥物治療之感染者，當他們的病毒量被抑制到偵測不出來的程度時，幾乎不會透過性行為傳染愛滋病毒。</a:t>
            </a:r>
            <a:endParaRPr lang="en-US" altLang="zh-TW" sz="2000" b="1" kern="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04333" y="1555863"/>
            <a:ext cx="7090778" cy="100564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604332" y="2799781"/>
            <a:ext cx="7090779" cy="1008000"/>
          </a:xfrm>
          <a:prstGeom prst="rect">
            <a:avLst/>
          </a:prstGeom>
          <a:noFill/>
          <a:ln w="762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602519" y="4105464"/>
            <a:ext cx="7092593" cy="1008000"/>
          </a:xfrm>
          <a:prstGeom prst="rect">
            <a:avLst/>
          </a:prstGeom>
          <a:noFill/>
          <a:ln w="76200">
            <a:solidFill>
              <a:srgbClr val="F0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602520" y="5405774"/>
            <a:ext cx="7092592" cy="1008000"/>
          </a:xfrm>
          <a:prstGeom prst="rect">
            <a:avLst/>
          </a:prstGeom>
          <a:noFill/>
          <a:ln w="762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F9C938ED-B2EE-4B0B-AD6D-724EE2B4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2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-222520" y="641762"/>
            <a:ext cx="7772400" cy="65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473556" y="2083771"/>
            <a:ext cx="5130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我國疫情現況介紹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愛滋病毒與愛滋病介紹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愛滋預防與治療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3044382" y="1161968"/>
            <a:ext cx="7772400" cy="1006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kumimoji="0" sz="3200" b="1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indent="0" defTabSz="914400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spcBef>
                <a:spcPct val="200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愛滋防治知能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3027440" y="3148655"/>
            <a:ext cx="8352928" cy="82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照護愛滋病毒感染者防護認知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473556" y="398622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暴露愛滋病毒的風險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標準防護措施原則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暴露愛滋病毒後之處理措施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常見迷思解答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消除歧視、關懷接納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91440"/>
            <a:ext cx="2826327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0" y="-91439"/>
            <a:ext cx="2826327" cy="7074130"/>
            <a:chOff x="0" y="22465"/>
            <a:chExt cx="2959964" cy="6875208"/>
          </a:xfrm>
        </p:grpSpPr>
        <p:sp>
          <p:nvSpPr>
            <p:cNvPr id="19" name="Heart 45">
              <a:extLst>
                <a:ext uri="{FF2B5EF4-FFF2-40B4-BE49-F238E27FC236}">
                  <a16:creationId xmlns:a16="http://schemas.microsoft.com/office/drawing/2014/main" xmlns="" id="{0D61234A-9078-497B-B44F-C85C29220E10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F81CEE53-7F4A-4984-ADDF-72E44539565F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xmlns="" id="{8B4D6C70-F433-47A4-A279-10274779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xmlns="" id="{2C5C9A3E-99C9-4205-B483-5AB38D98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xmlns="" id="{E65C77D5-2587-46D8-A268-CA228B4A098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xmlns="" id="{4CD9DB49-0254-44A0-BE69-F368A157C8BA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xmlns="" id="{2533CAEC-985A-4B21-955A-E622106FA4B4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xmlns="" id="{BCC6A506-154C-470E-A60B-988C7FC2B1BA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xmlns="" id="{2CDE85E2-17CB-4EE3-9E0F-D4D1CFA65A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735EF5B9-49C9-496E-97AA-773209D7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62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3619861" y="4385471"/>
            <a:ext cx="2333957" cy="1212453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367680" y="4385471"/>
            <a:ext cx="2305880" cy="1212453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17749" y="184064"/>
            <a:ext cx="9108504" cy="1143000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暴露愛滋病毒的風險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xmlns="" id="{061752F2-1269-4534-A89F-065AC9B2CF8A}"/>
              </a:ext>
            </a:extLst>
          </p:cNvPr>
          <p:cNvSpPr txBox="1"/>
          <p:nvPr/>
        </p:nvSpPr>
        <p:spPr>
          <a:xfrm>
            <a:off x="463979" y="4385471"/>
            <a:ext cx="2113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照服員身體皮膚或黏膜上有開放性傷口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xmlns="" id="{5D33DB8D-709F-46F0-9F2B-6846705BA083}"/>
              </a:ext>
            </a:extLst>
          </p:cNvPr>
          <p:cNvSpPr txBox="1"/>
          <p:nvPr/>
        </p:nvSpPr>
        <p:spPr>
          <a:xfrm>
            <a:off x="3592816" y="4663761"/>
            <a:ext cx="239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2400" b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dirty="0">
                <a:solidFill>
                  <a:schemeClr val="bg1"/>
                </a:solidFill>
              </a:rPr>
              <a:t>帶有病毒的體液</a:t>
            </a:r>
          </a:p>
        </p:txBody>
      </p:sp>
      <p:sp>
        <p:nvSpPr>
          <p:cNvPr id="33" name="矩形 32"/>
          <p:cNvSpPr/>
          <p:nvPr/>
        </p:nvSpPr>
        <p:spPr>
          <a:xfrm>
            <a:off x="2590665" y="3352062"/>
            <a:ext cx="827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endParaRPr lang="zh-TW" alt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77260" y="4233834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75747" y="3352062"/>
            <a:ext cx="8270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</a:p>
        </p:txBody>
      </p:sp>
      <p:sp>
        <p:nvSpPr>
          <p:cNvPr id="36" name="圓角矩形圖說文字 35"/>
          <p:cNvSpPr/>
          <p:nvPr/>
        </p:nvSpPr>
        <p:spPr>
          <a:xfrm>
            <a:off x="2530756" y="6020662"/>
            <a:ext cx="5541289" cy="837338"/>
          </a:xfrm>
          <a:prstGeom prst="wedgeRoundRectCallout">
            <a:avLst>
              <a:gd name="adj1" fmla="val -19758"/>
              <a:gd name="adj2" fmla="val -101977"/>
              <a:gd name="adj3" fmla="val 16667"/>
            </a:avLst>
          </a:prstGeom>
          <a:solidFill>
            <a:srgbClr val="5888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愛滋病毒一旦離開人體很快就會死亡，在環境中不易存活。</a:t>
            </a:r>
          </a:p>
        </p:txBody>
      </p:sp>
      <p:sp>
        <p:nvSpPr>
          <p:cNvPr id="37" name="矩形 36"/>
          <p:cNvSpPr/>
          <p:nvPr>
            <p:custDataLst>
              <p:tags r:id="rId1"/>
            </p:custDataLst>
          </p:nvPr>
        </p:nvSpPr>
        <p:spPr>
          <a:xfrm>
            <a:off x="1265566" y="1389378"/>
            <a:ext cx="78784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構成感染的基本條件 ：</a:t>
            </a:r>
          </a:p>
          <a:p>
            <a:pPr eaLnBrk="1" hangingPunct="1">
              <a:buFontTx/>
              <a:buNone/>
            </a:pPr>
            <a:r>
              <a:rPr lang="zh-TW" altLang="en-US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必須同時符合以下三個條件，愛滋病毒才可由受感染者傳給別人。</a:t>
            </a:r>
          </a:p>
        </p:txBody>
      </p:sp>
      <p:grpSp>
        <p:nvGrpSpPr>
          <p:cNvPr id="38" name="Google Shape;190;p7"/>
          <p:cNvGrpSpPr/>
          <p:nvPr/>
        </p:nvGrpSpPr>
        <p:grpSpPr>
          <a:xfrm>
            <a:off x="435851" y="1511121"/>
            <a:ext cx="881150" cy="1019498"/>
            <a:chOff x="647794" y="2434655"/>
            <a:chExt cx="440907" cy="436979"/>
          </a:xfrm>
          <a:solidFill>
            <a:srgbClr val="2C778C"/>
          </a:solidFill>
        </p:grpSpPr>
        <p:sp>
          <p:nvSpPr>
            <p:cNvPr id="39" name="Google Shape;191;p7"/>
            <p:cNvSpPr/>
            <p:nvPr/>
          </p:nvSpPr>
          <p:spPr>
            <a:xfrm>
              <a:off x="647794" y="2578594"/>
              <a:ext cx="440907" cy="293040"/>
            </a:xfrm>
            <a:custGeom>
              <a:avLst/>
              <a:gdLst/>
              <a:ahLst/>
              <a:cxnLst/>
              <a:rect l="l" t="t" r="r" b="b"/>
              <a:pathLst>
                <a:path w="440907" h="293040" extrusionOk="0">
                  <a:moveTo>
                    <a:pt x="434184" y="2361"/>
                  </a:moveTo>
                  <a:cubicBezTo>
                    <a:pt x="431722" y="768"/>
                    <a:pt x="428949" y="0"/>
                    <a:pt x="426201" y="0"/>
                  </a:cubicBezTo>
                  <a:cubicBezTo>
                    <a:pt x="421835" y="0"/>
                    <a:pt x="417531" y="1940"/>
                    <a:pt x="414644" y="5595"/>
                  </a:cubicBezTo>
                  <a:lnTo>
                    <a:pt x="410379" y="10996"/>
                  </a:lnTo>
                  <a:cubicBezTo>
                    <a:pt x="407254" y="14952"/>
                    <a:pt x="402491" y="17259"/>
                    <a:pt x="397451" y="17259"/>
                  </a:cubicBezTo>
                  <a:cubicBezTo>
                    <a:pt x="385135" y="17259"/>
                    <a:pt x="373458" y="22737"/>
                    <a:pt x="365585" y="32207"/>
                  </a:cubicBezTo>
                  <a:lnTo>
                    <a:pt x="354047" y="46086"/>
                  </a:lnTo>
                  <a:lnTo>
                    <a:pt x="354073" y="46106"/>
                  </a:lnTo>
                  <a:lnTo>
                    <a:pt x="310425" y="94365"/>
                  </a:lnTo>
                  <a:cubicBezTo>
                    <a:pt x="309681" y="95193"/>
                    <a:pt x="308655" y="95672"/>
                    <a:pt x="307541" y="95718"/>
                  </a:cubicBezTo>
                  <a:cubicBezTo>
                    <a:pt x="306330" y="95758"/>
                    <a:pt x="305361" y="95366"/>
                    <a:pt x="304553" y="94602"/>
                  </a:cubicBezTo>
                  <a:lnTo>
                    <a:pt x="249272" y="42613"/>
                  </a:lnTo>
                  <a:cubicBezTo>
                    <a:pt x="232400" y="26747"/>
                    <a:pt x="210356" y="18009"/>
                    <a:pt x="187198" y="18009"/>
                  </a:cubicBezTo>
                  <a:lnTo>
                    <a:pt x="178551" y="18009"/>
                  </a:lnTo>
                  <a:cubicBezTo>
                    <a:pt x="178133" y="18009"/>
                    <a:pt x="177723" y="18091"/>
                    <a:pt x="177325" y="18215"/>
                  </a:cubicBezTo>
                  <a:cubicBezTo>
                    <a:pt x="177258" y="18236"/>
                    <a:pt x="177197" y="18271"/>
                    <a:pt x="177130" y="18296"/>
                  </a:cubicBezTo>
                  <a:cubicBezTo>
                    <a:pt x="176911" y="18377"/>
                    <a:pt x="176687" y="18446"/>
                    <a:pt x="176484" y="18564"/>
                  </a:cubicBezTo>
                  <a:lnTo>
                    <a:pt x="171364" y="21534"/>
                  </a:lnTo>
                  <a:cubicBezTo>
                    <a:pt x="152393" y="32540"/>
                    <a:pt x="128804" y="32575"/>
                    <a:pt x="109809" y="21629"/>
                  </a:cubicBezTo>
                  <a:lnTo>
                    <a:pt x="104476" y="18558"/>
                  </a:lnTo>
                  <a:cubicBezTo>
                    <a:pt x="104382" y="18504"/>
                    <a:pt x="104269" y="18504"/>
                    <a:pt x="104171" y="18460"/>
                  </a:cubicBezTo>
                  <a:cubicBezTo>
                    <a:pt x="103808" y="18284"/>
                    <a:pt x="103423" y="18154"/>
                    <a:pt x="103020" y="18088"/>
                  </a:cubicBezTo>
                  <a:cubicBezTo>
                    <a:pt x="102927" y="18074"/>
                    <a:pt x="102836" y="18059"/>
                    <a:pt x="102742" y="18051"/>
                  </a:cubicBezTo>
                  <a:cubicBezTo>
                    <a:pt x="102634" y="18043"/>
                    <a:pt x="102529" y="18009"/>
                    <a:pt x="102421" y="18009"/>
                  </a:cubicBezTo>
                  <a:lnTo>
                    <a:pt x="95785" y="18009"/>
                  </a:lnTo>
                  <a:cubicBezTo>
                    <a:pt x="74637" y="18009"/>
                    <a:pt x="53788" y="25148"/>
                    <a:pt x="37081" y="38109"/>
                  </a:cubicBezTo>
                  <a:cubicBezTo>
                    <a:pt x="11180" y="58198"/>
                    <a:pt x="-2539" y="89685"/>
                    <a:pt x="389" y="122331"/>
                  </a:cubicBezTo>
                  <a:lnTo>
                    <a:pt x="14466" y="281417"/>
                  </a:lnTo>
                  <a:cubicBezTo>
                    <a:pt x="15065" y="288043"/>
                    <a:pt x="20531" y="293040"/>
                    <a:pt x="27183" y="293040"/>
                  </a:cubicBezTo>
                  <a:lnTo>
                    <a:pt x="49653" y="293040"/>
                  </a:lnTo>
                  <a:lnTo>
                    <a:pt x="140621" y="293040"/>
                  </a:lnTo>
                  <a:lnTo>
                    <a:pt x="223528" y="293040"/>
                  </a:lnTo>
                  <a:cubicBezTo>
                    <a:pt x="227011" y="293040"/>
                    <a:pt x="230385" y="291590"/>
                    <a:pt x="232786" y="289064"/>
                  </a:cubicBezTo>
                  <a:cubicBezTo>
                    <a:pt x="235219" y="286501"/>
                    <a:pt x="236458" y="283142"/>
                    <a:pt x="236277" y="279621"/>
                  </a:cubicBezTo>
                  <a:lnTo>
                    <a:pt x="233743" y="228634"/>
                  </a:lnTo>
                  <a:cubicBezTo>
                    <a:pt x="232517" y="204991"/>
                    <a:pt x="235131" y="182772"/>
                    <a:pt x="241518" y="162588"/>
                  </a:cubicBezTo>
                  <a:cubicBezTo>
                    <a:pt x="241919" y="161318"/>
                    <a:pt x="242269" y="160031"/>
                    <a:pt x="242614" y="158742"/>
                  </a:cubicBezTo>
                  <a:cubicBezTo>
                    <a:pt x="242619" y="158717"/>
                    <a:pt x="242635" y="158698"/>
                    <a:pt x="242640" y="158673"/>
                  </a:cubicBezTo>
                  <a:cubicBezTo>
                    <a:pt x="242643" y="158657"/>
                    <a:pt x="242645" y="158642"/>
                    <a:pt x="242647" y="158626"/>
                  </a:cubicBezTo>
                  <a:cubicBezTo>
                    <a:pt x="244035" y="153411"/>
                    <a:pt x="244985" y="148052"/>
                    <a:pt x="245443" y="142585"/>
                  </a:cubicBezTo>
                  <a:lnTo>
                    <a:pt x="280880" y="169544"/>
                  </a:lnTo>
                  <a:cubicBezTo>
                    <a:pt x="288449" y="175303"/>
                    <a:pt x="297860" y="178477"/>
                    <a:pt x="307372" y="178477"/>
                  </a:cubicBezTo>
                  <a:cubicBezTo>
                    <a:pt x="321839" y="178477"/>
                    <a:pt x="335348" y="171342"/>
                    <a:pt x="343513" y="159393"/>
                  </a:cubicBezTo>
                  <a:lnTo>
                    <a:pt x="400019" y="76632"/>
                  </a:lnTo>
                  <a:lnTo>
                    <a:pt x="438162" y="23273"/>
                  </a:lnTo>
                  <a:cubicBezTo>
                    <a:pt x="443044" y="16444"/>
                    <a:pt x="441233" y="6921"/>
                    <a:pt x="434184" y="2361"/>
                  </a:cubicBezTo>
                  <a:close/>
                  <a:moveTo>
                    <a:pt x="397451" y="25496"/>
                  </a:moveTo>
                  <a:cubicBezTo>
                    <a:pt x="405058" y="25496"/>
                    <a:pt x="412126" y="22072"/>
                    <a:pt x="416843" y="16101"/>
                  </a:cubicBezTo>
                  <a:lnTo>
                    <a:pt x="421108" y="10701"/>
                  </a:lnTo>
                  <a:cubicBezTo>
                    <a:pt x="422344" y="9135"/>
                    <a:pt x="424201" y="8237"/>
                    <a:pt x="426201" y="8237"/>
                  </a:cubicBezTo>
                  <a:cubicBezTo>
                    <a:pt x="427445" y="8237"/>
                    <a:pt x="428659" y="8597"/>
                    <a:pt x="429710" y="9277"/>
                  </a:cubicBezTo>
                  <a:cubicBezTo>
                    <a:pt x="431211" y="10248"/>
                    <a:pt x="432221" y="11749"/>
                    <a:pt x="432555" y="13505"/>
                  </a:cubicBezTo>
                  <a:cubicBezTo>
                    <a:pt x="432889" y="15261"/>
                    <a:pt x="432501" y="17029"/>
                    <a:pt x="431461" y="18483"/>
                  </a:cubicBezTo>
                  <a:lnTo>
                    <a:pt x="396208" y="67800"/>
                  </a:lnTo>
                  <a:lnTo>
                    <a:pt x="365964" y="44636"/>
                  </a:lnTo>
                  <a:lnTo>
                    <a:pt x="371919" y="37472"/>
                  </a:lnTo>
                  <a:cubicBezTo>
                    <a:pt x="378247" y="29861"/>
                    <a:pt x="387552" y="25496"/>
                    <a:pt x="397451" y="25496"/>
                  </a:cubicBezTo>
                  <a:close/>
                  <a:moveTo>
                    <a:pt x="50180" y="161038"/>
                  </a:moveTo>
                  <a:cubicBezTo>
                    <a:pt x="45736" y="144651"/>
                    <a:pt x="43906" y="123214"/>
                    <a:pt x="44739" y="97323"/>
                  </a:cubicBezTo>
                  <a:cubicBezTo>
                    <a:pt x="44815" y="95051"/>
                    <a:pt x="43029" y="93148"/>
                    <a:pt x="40757" y="93074"/>
                  </a:cubicBezTo>
                  <a:cubicBezTo>
                    <a:pt x="40713" y="93072"/>
                    <a:pt x="40669" y="93072"/>
                    <a:pt x="40620" y="93072"/>
                  </a:cubicBezTo>
                  <a:cubicBezTo>
                    <a:pt x="38408" y="93072"/>
                    <a:pt x="36578" y="94829"/>
                    <a:pt x="36510" y="97057"/>
                  </a:cubicBezTo>
                  <a:cubicBezTo>
                    <a:pt x="35645" y="123767"/>
                    <a:pt x="37572" y="146018"/>
                    <a:pt x="42233" y="163193"/>
                  </a:cubicBezTo>
                  <a:cubicBezTo>
                    <a:pt x="47638" y="183134"/>
                    <a:pt x="49883" y="202821"/>
                    <a:pt x="48901" y="221710"/>
                  </a:cubicBezTo>
                  <a:lnTo>
                    <a:pt x="45732" y="284803"/>
                  </a:lnTo>
                  <a:lnTo>
                    <a:pt x="27183" y="284803"/>
                  </a:lnTo>
                  <a:cubicBezTo>
                    <a:pt x="24822" y="284803"/>
                    <a:pt x="22884" y="283030"/>
                    <a:pt x="22671" y="280683"/>
                  </a:cubicBezTo>
                  <a:lnTo>
                    <a:pt x="8594" y="121599"/>
                  </a:lnTo>
                  <a:cubicBezTo>
                    <a:pt x="5919" y="91757"/>
                    <a:pt x="18456" y="62978"/>
                    <a:pt x="42133" y="44616"/>
                  </a:cubicBezTo>
                  <a:cubicBezTo>
                    <a:pt x="54561" y="34972"/>
                    <a:pt x="69511" y="28930"/>
                    <a:pt x="85064" y="26989"/>
                  </a:cubicBezTo>
                  <a:cubicBezTo>
                    <a:pt x="80652" y="30564"/>
                    <a:pt x="76212" y="35405"/>
                    <a:pt x="73009" y="41905"/>
                  </a:cubicBezTo>
                  <a:cubicBezTo>
                    <a:pt x="66320" y="55465"/>
                    <a:pt x="66871" y="72212"/>
                    <a:pt x="74645" y="91680"/>
                  </a:cubicBezTo>
                  <a:cubicBezTo>
                    <a:pt x="74704" y="91828"/>
                    <a:pt x="74806" y="91941"/>
                    <a:pt x="74880" y="92078"/>
                  </a:cubicBezTo>
                  <a:cubicBezTo>
                    <a:pt x="69652" y="96231"/>
                    <a:pt x="66284" y="102628"/>
                    <a:pt x="66284" y="109807"/>
                  </a:cubicBezTo>
                  <a:cubicBezTo>
                    <a:pt x="66284" y="122297"/>
                    <a:pt x="76447" y="132458"/>
                    <a:pt x="88935" y="132458"/>
                  </a:cubicBezTo>
                  <a:cubicBezTo>
                    <a:pt x="101423" y="132458"/>
                    <a:pt x="111587" y="122297"/>
                    <a:pt x="111587" y="109807"/>
                  </a:cubicBezTo>
                  <a:cubicBezTo>
                    <a:pt x="111587" y="97317"/>
                    <a:pt x="101423" y="87156"/>
                    <a:pt x="88935" y="87156"/>
                  </a:cubicBezTo>
                  <a:cubicBezTo>
                    <a:pt x="86568" y="87156"/>
                    <a:pt x="84287" y="87524"/>
                    <a:pt x="82141" y="88200"/>
                  </a:cubicBezTo>
                  <a:cubicBezTo>
                    <a:pt x="75450" y="71228"/>
                    <a:pt x="74838" y="56903"/>
                    <a:pt x="80353" y="45636"/>
                  </a:cubicBezTo>
                  <a:cubicBezTo>
                    <a:pt x="86224" y="33635"/>
                    <a:pt x="97650" y="28285"/>
                    <a:pt x="101872" y="26659"/>
                  </a:cubicBezTo>
                  <a:lnTo>
                    <a:pt x="133267" y="77434"/>
                  </a:lnTo>
                  <a:cubicBezTo>
                    <a:pt x="134108" y="78795"/>
                    <a:pt x="135234" y="79816"/>
                    <a:pt x="136502" y="80499"/>
                  </a:cubicBezTo>
                  <a:lnTo>
                    <a:pt x="136502" y="284803"/>
                  </a:lnTo>
                  <a:lnTo>
                    <a:pt x="53981" y="284803"/>
                  </a:lnTo>
                  <a:lnTo>
                    <a:pt x="57130" y="222130"/>
                  </a:lnTo>
                  <a:cubicBezTo>
                    <a:pt x="58152" y="202375"/>
                    <a:pt x="55815" y="181821"/>
                    <a:pt x="50180" y="161038"/>
                  </a:cubicBezTo>
                  <a:close/>
                  <a:moveTo>
                    <a:pt x="88935" y="95392"/>
                  </a:moveTo>
                  <a:cubicBezTo>
                    <a:pt x="96882" y="95392"/>
                    <a:pt x="103350" y="101860"/>
                    <a:pt x="103350" y="109807"/>
                  </a:cubicBezTo>
                  <a:cubicBezTo>
                    <a:pt x="103350" y="117754"/>
                    <a:pt x="96882" y="124221"/>
                    <a:pt x="88935" y="124221"/>
                  </a:cubicBezTo>
                  <a:cubicBezTo>
                    <a:pt x="80988" y="124221"/>
                    <a:pt x="74521" y="117754"/>
                    <a:pt x="74521" y="109807"/>
                  </a:cubicBezTo>
                  <a:cubicBezTo>
                    <a:pt x="74521" y="101860"/>
                    <a:pt x="80988" y="95392"/>
                    <a:pt x="88935" y="95392"/>
                  </a:cubicBezTo>
                  <a:close/>
                  <a:moveTo>
                    <a:pt x="336708" y="154747"/>
                  </a:moveTo>
                  <a:cubicBezTo>
                    <a:pt x="330084" y="164448"/>
                    <a:pt x="319116" y="170240"/>
                    <a:pt x="307372" y="170240"/>
                  </a:cubicBezTo>
                  <a:cubicBezTo>
                    <a:pt x="299650" y="170240"/>
                    <a:pt x="292012" y="167664"/>
                    <a:pt x="285867" y="162988"/>
                  </a:cubicBezTo>
                  <a:lnTo>
                    <a:pt x="245714" y="132444"/>
                  </a:lnTo>
                  <a:cubicBezTo>
                    <a:pt x="246992" y="109129"/>
                    <a:pt x="243426" y="96692"/>
                    <a:pt x="243223" y="96016"/>
                  </a:cubicBezTo>
                  <a:cubicBezTo>
                    <a:pt x="242575" y="93834"/>
                    <a:pt x="240275" y="92603"/>
                    <a:pt x="238115" y="93245"/>
                  </a:cubicBezTo>
                  <a:cubicBezTo>
                    <a:pt x="235935" y="93886"/>
                    <a:pt x="234693" y="96175"/>
                    <a:pt x="235328" y="98355"/>
                  </a:cubicBezTo>
                  <a:cubicBezTo>
                    <a:pt x="235388" y="98556"/>
                    <a:pt x="241116" y="118944"/>
                    <a:pt x="234632" y="156569"/>
                  </a:cubicBezTo>
                  <a:cubicBezTo>
                    <a:pt x="234317" y="157750"/>
                    <a:pt x="234034" y="158942"/>
                    <a:pt x="233667" y="160105"/>
                  </a:cubicBezTo>
                  <a:cubicBezTo>
                    <a:pt x="226979" y="181230"/>
                    <a:pt x="224240" y="204430"/>
                    <a:pt x="225515" y="229052"/>
                  </a:cubicBezTo>
                  <a:lnTo>
                    <a:pt x="228048" y="280039"/>
                  </a:lnTo>
                  <a:cubicBezTo>
                    <a:pt x="228117" y="281292"/>
                    <a:pt x="227674" y="282483"/>
                    <a:pt x="226814" y="283394"/>
                  </a:cubicBezTo>
                  <a:cubicBezTo>
                    <a:pt x="225949" y="284303"/>
                    <a:pt x="224783" y="284803"/>
                    <a:pt x="223528" y="284803"/>
                  </a:cubicBezTo>
                  <a:lnTo>
                    <a:pt x="144739" y="284803"/>
                  </a:lnTo>
                  <a:lnTo>
                    <a:pt x="144739" y="80502"/>
                  </a:lnTo>
                  <a:cubicBezTo>
                    <a:pt x="146008" y="79818"/>
                    <a:pt x="147136" y="78797"/>
                    <a:pt x="147979" y="77434"/>
                  </a:cubicBezTo>
                  <a:lnTo>
                    <a:pt x="179047" y="27186"/>
                  </a:lnTo>
                  <a:cubicBezTo>
                    <a:pt x="186554" y="32003"/>
                    <a:pt x="208541" y="49707"/>
                    <a:pt x="196649" y="86078"/>
                  </a:cubicBezTo>
                  <a:cubicBezTo>
                    <a:pt x="196454" y="86675"/>
                    <a:pt x="196430" y="87278"/>
                    <a:pt x="196504" y="87863"/>
                  </a:cubicBezTo>
                  <a:cubicBezTo>
                    <a:pt x="194975" y="87658"/>
                    <a:pt x="193427" y="87516"/>
                    <a:pt x="191843" y="87516"/>
                  </a:cubicBezTo>
                  <a:cubicBezTo>
                    <a:pt x="172526" y="87516"/>
                    <a:pt x="156809" y="103231"/>
                    <a:pt x="156809" y="122550"/>
                  </a:cubicBezTo>
                  <a:lnTo>
                    <a:pt x="156809" y="141079"/>
                  </a:lnTo>
                  <a:cubicBezTo>
                    <a:pt x="156809" y="141498"/>
                    <a:pt x="156931" y="141879"/>
                    <a:pt x="157047" y="142259"/>
                  </a:cubicBezTo>
                  <a:cubicBezTo>
                    <a:pt x="157823" y="148336"/>
                    <a:pt x="162957" y="153050"/>
                    <a:pt x="169244" y="153050"/>
                  </a:cubicBezTo>
                  <a:cubicBezTo>
                    <a:pt x="176068" y="153050"/>
                    <a:pt x="181600" y="147519"/>
                    <a:pt x="181600" y="140695"/>
                  </a:cubicBezTo>
                  <a:cubicBezTo>
                    <a:pt x="181600" y="133871"/>
                    <a:pt x="176068" y="128340"/>
                    <a:pt x="169244" y="128340"/>
                  </a:cubicBezTo>
                  <a:cubicBezTo>
                    <a:pt x="167763" y="128340"/>
                    <a:pt x="166362" y="128643"/>
                    <a:pt x="165045" y="129121"/>
                  </a:cubicBezTo>
                  <a:lnTo>
                    <a:pt x="165045" y="122550"/>
                  </a:lnTo>
                  <a:cubicBezTo>
                    <a:pt x="165045" y="107774"/>
                    <a:pt x="177067" y="95752"/>
                    <a:pt x="191843" y="95752"/>
                  </a:cubicBezTo>
                  <a:cubicBezTo>
                    <a:pt x="206620" y="95752"/>
                    <a:pt x="218641" y="107774"/>
                    <a:pt x="218641" y="122550"/>
                  </a:cubicBezTo>
                  <a:lnTo>
                    <a:pt x="218641" y="129089"/>
                  </a:lnTo>
                  <a:cubicBezTo>
                    <a:pt x="217354" y="128634"/>
                    <a:pt x="215990" y="128340"/>
                    <a:pt x="214547" y="128340"/>
                  </a:cubicBezTo>
                  <a:cubicBezTo>
                    <a:pt x="207723" y="128340"/>
                    <a:pt x="202192" y="133871"/>
                    <a:pt x="202192" y="140695"/>
                  </a:cubicBezTo>
                  <a:cubicBezTo>
                    <a:pt x="202192" y="147519"/>
                    <a:pt x="207723" y="153050"/>
                    <a:pt x="214547" y="153050"/>
                  </a:cubicBezTo>
                  <a:cubicBezTo>
                    <a:pt x="221189" y="153050"/>
                    <a:pt x="226566" y="147797"/>
                    <a:pt x="226849" y="141224"/>
                  </a:cubicBezTo>
                  <a:cubicBezTo>
                    <a:pt x="226851" y="141173"/>
                    <a:pt x="226878" y="141130"/>
                    <a:pt x="226878" y="141079"/>
                  </a:cubicBezTo>
                  <a:lnTo>
                    <a:pt x="226878" y="140934"/>
                  </a:lnTo>
                  <a:cubicBezTo>
                    <a:pt x="226879" y="140853"/>
                    <a:pt x="226902" y="140777"/>
                    <a:pt x="226902" y="140695"/>
                  </a:cubicBezTo>
                  <a:cubicBezTo>
                    <a:pt x="226902" y="140613"/>
                    <a:pt x="226879" y="140537"/>
                    <a:pt x="226878" y="140456"/>
                  </a:cubicBezTo>
                  <a:lnTo>
                    <a:pt x="226878" y="122550"/>
                  </a:lnTo>
                  <a:cubicBezTo>
                    <a:pt x="226878" y="107482"/>
                    <a:pt x="217298" y="94644"/>
                    <a:pt x="203925" y="89707"/>
                  </a:cubicBezTo>
                  <a:cubicBezTo>
                    <a:pt x="204151" y="89384"/>
                    <a:pt x="204347" y="89034"/>
                    <a:pt x="204476" y="88640"/>
                  </a:cubicBezTo>
                  <a:cubicBezTo>
                    <a:pt x="215010" y="56423"/>
                    <a:pt x="201759" y="36478"/>
                    <a:pt x="191136" y="26432"/>
                  </a:cubicBezTo>
                  <a:cubicBezTo>
                    <a:pt x="210733" y="27361"/>
                    <a:pt x="229257" y="35095"/>
                    <a:pt x="243629" y="48614"/>
                  </a:cubicBezTo>
                  <a:lnTo>
                    <a:pt x="298906" y="100603"/>
                  </a:lnTo>
                  <a:cubicBezTo>
                    <a:pt x="301343" y="102893"/>
                    <a:pt x="304529" y="104082"/>
                    <a:pt x="307871" y="103947"/>
                  </a:cubicBezTo>
                  <a:cubicBezTo>
                    <a:pt x="311217" y="103812"/>
                    <a:pt x="314294" y="102370"/>
                    <a:pt x="316534" y="99891"/>
                  </a:cubicBezTo>
                  <a:lnTo>
                    <a:pt x="360650" y="51113"/>
                  </a:lnTo>
                  <a:lnTo>
                    <a:pt x="391457" y="74565"/>
                  </a:lnTo>
                  <a:lnTo>
                    <a:pt x="336708" y="154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2;p7"/>
            <p:cNvSpPr/>
            <p:nvPr/>
          </p:nvSpPr>
          <p:spPr>
            <a:xfrm>
              <a:off x="700025" y="2434655"/>
              <a:ext cx="174037" cy="156963"/>
            </a:xfrm>
            <a:custGeom>
              <a:avLst/>
              <a:gdLst/>
              <a:ahLst/>
              <a:cxnLst/>
              <a:rect l="l" t="t" r="r" b="b"/>
              <a:pathLst>
                <a:path w="174037" h="156963" extrusionOk="0">
                  <a:moveTo>
                    <a:pt x="8213" y="136859"/>
                  </a:moveTo>
                  <a:lnTo>
                    <a:pt x="37534" y="136859"/>
                  </a:lnTo>
                  <a:cubicBezTo>
                    <a:pt x="50793" y="149293"/>
                    <a:pt x="68573" y="156964"/>
                    <a:pt x="88184" y="156964"/>
                  </a:cubicBezTo>
                  <a:cubicBezTo>
                    <a:pt x="107794" y="156964"/>
                    <a:pt x="125575" y="149293"/>
                    <a:pt x="138833" y="136859"/>
                  </a:cubicBezTo>
                  <a:lnTo>
                    <a:pt x="165832" y="136859"/>
                  </a:lnTo>
                  <a:cubicBezTo>
                    <a:pt x="171659" y="136859"/>
                    <a:pt x="175563" y="130993"/>
                    <a:pt x="173462" y="125558"/>
                  </a:cubicBezTo>
                  <a:cubicBezTo>
                    <a:pt x="164635" y="102728"/>
                    <a:pt x="166226" y="83730"/>
                    <a:pt x="166226" y="83730"/>
                  </a:cubicBezTo>
                  <a:cubicBezTo>
                    <a:pt x="168863" y="38293"/>
                    <a:pt x="132727" y="0"/>
                    <a:pt x="87214" y="0"/>
                  </a:cubicBezTo>
                  <a:lnTo>
                    <a:pt x="87213" y="0"/>
                  </a:lnTo>
                  <a:cubicBezTo>
                    <a:pt x="41700" y="0"/>
                    <a:pt x="5564" y="38293"/>
                    <a:pt x="8201" y="83730"/>
                  </a:cubicBezTo>
                  <a:cubicBezTo>
                    <a:pt x="8201" y="83730"/>
                    <a:pt x="9026" y="102502"/>
                    <a:pt x="518" y="125727"/>
                  </a:cubicBezTo>
                  <a:cubicBezTo>
                    <a:pt x="-1459" y="131125"/>
                    <a:pt x="2464" y="136859"/>
                    <a:pt x="8213" y="136859"/>
                  </a:cubicBezTo>
                  <a:close/>
                  <a:moveTo>
                    <a:pt x="88184" y="148727"/>
                  </a:moveTo>
                  <a:cubicBezTo>
                    <a:pt x="74200" y="148727"/>
                    <a:pt x="61245" y="144317"/>
                    <a:pt x="50567" y="136859"/>
                  </a:cubicBezTo>
                  <a:cubicBezTo>
                    <a:pt x="36878" y="127299"/>
                    <a:pt x="26963" y="112704"/>
                    <a:pt x="23578" y="95758"/>
                  </a:cubicBezTo>
                  <a:cubicBezTo>
                    <a:pt x="76352" y="93153"/>
                    <a:pt x="96419" y="41867"/>
                    <a:pt x="96419" y="41867"/>
                  </a:cubicBezTo>
                  <a:cubicBezTo>
                    <a:pt x="116371" y="67586"/>
                    <a:pt x="146048" y="71636"/>
                    <a:pt x="153147" y="72247"/>
                  </a:cubicBezTo>
                  <a:cubicBezTo>
                    <a:pt x="153709" y="75702"/>
                    <a:pt x="154078" y="79221"/>
                    <a:pt x="154078" y="82832"/>
                  </a:cubicBezTo>
                  <a:cubicBezTo>
                    <a:pt x="154078" y="105183"/>
                    <a:pt x="142867" y="124939"/>
                    <a:pt x="125800" y="136859"/>
                  </a:cubicBezTo>
                  <a:cubicBezTo>
                    <a:pt x="115122" y="144317"/>
                    <a:pt x="102167" y="148727"/>
                    <a:pt x="88184" y="148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3;p7"/>
            <p:cNvSpPr/>
            <p:nvPr/>
          </p:nvSpPr>
          <p:spPr>
            <a:xfrm>
              <a:off x="919998" y="2472185"/>
              <a:ext cx="107078" cy="107078"/>
            </a:xfrm>
            <a:custGeom>
              <a:avLst/>
              <a:gdLst/>
              <a:ahLst/>
              <a:cxnLst/>
              <a:rect l="l" t="t" r="r" b="b"/>
              <a:pathLst>
                <a:path w="107078" h="107078" extrusionOk="0">
                  <a:moveTo>
                    <a:pt x="8237" y="74131"/>
                  </a:moveTo>
                  <a:lnTo>
                    <a:pt x="32947" y="74131"/>
                  </a:lnTo>
                  <a:lnTo>
                    <a:pt x="32947" y="98842"/>
                  </a:lnTo>
                  <a:cubicBezTo>
                    <a:pt x="32947" y="103391"/>
                    <a:pt x="36635" y="107079"/>
                    <a:pt x="41184" y="107079"/>
                  </a:cubicBezTo>
                  <a:lnTo>
                    <a:pt x="65895" y="107079"/>
                  </a:lnTo>
                  <a:cubicBezTo>
                    <a:pt x="70443" y="107079"/>
                    <a:pt x="74131" y="103391"/>
                    <a:pt x="74131" y="98842"/>
                  </a:cubicBezTo>
                  <a:lnTo>
                    <a:pt x="74131" y="74131"/>
                  </a:lnTo>
                  <a:lnTo>
                    <a:pt x="98842" y="74131"/>
                  </a:lnTo>
                  <a:cubicBezTo>
                    <a:pt x="103391" y="74131"/>
                    <a:pt x="107079" y="70444"/>
                    <a:pt x="107079" y="65895"/>
                  </a:cubicBezTo>
                  <a:lnTo>
                    <a:pt x="107079" y="41184"/>
                  </a:lnTo>
                  <a:cubicBezTo>
                    <a:pt x="107079" y="36635"/>
                    <a:pt x="103391" y="32947"/>
                    <a:pt x="98842" y="32947"/>
                  </a:cubicBezTo>
                  <a:lnTo>
                    <a:pt x="74131" y="32947"/>
                  </a:lnTo>
                  <a:lnTo>
                    <a:pt x="74131" y="8237"/>
                  </a:lnTo>
                  <a:cubicBezTo>
                    <a:pt x="74131" y="3688"/>
                    <a:pt x="70443" y="0"/>
                    <a:pt x="65895" y="0"/>
                  </a:cubicBezTo>
                  <a:lnTo>
                    <a:pt x="41184" y="0"/>
                  </a:lnTo>
                  <a:cubicBezTo>
                    <a:pt x="36635" y="0"/>
                    <a:pt x="32947" y="3688"/>
                    <a:pt x="32947" y="8237"/>
                  </a:cubicBezTo>
                  <a:lnTo>
                    <a:pt x="32947" y="32947"/>
                  </a:lnTo>
                  <a:lnTo>
                    <a:pt x="8237" y="32947"/>
                  </a:lnTo>
                  <a:cubicBezTo>
                    <a:pt x="3688" y="32947"/>
                    <a:pt x="0" y="36635"/>
                    <a:pt x="0" y="41184"/>
                  </a:cubicBezTo>
                  <a:lnTo>
                    <a:pt x="0" y="65895"/>
                  </a:lnTo>
                  <a:cubicBezTo>
                    <a:pt x="0" y="70444"/>
                    <a:pt x="3688" y="74131"/>
                    <a:pt x="8237" y="74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" name="圖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9" y="2883934"/>
            <a:ext cx="1428099" cy="1428099"/>
          </a:xfrm>
          <a:prstGeom prst="rect">
            <a:avLst/>
          </a:prstGeom>
        </p:spPr>
      </p:pic>
      <p:grpSp>
        <p:nvGrpSpPr>
          <p:cNvPr id="51" name="群組 50"/>
          <p:cNvGrpSpPr/>
          <p:nvPr/>
        </p:nvGrpSpPr>
        <p:grpSpPr>
          <a:xfrm>
            <a:off x="4105269" y="3002797"/>
            <a:ext cx="1284143" cy="1196439"/>
            <a:chOff x="3964677" y="3540739"/>
            <a:chExt cx="1229749" cy="1193495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677" y="3588768"/>
              <a:ext cx="1145466" cy="1145466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19" y="3739994"/>
              <a:ext cx="333027" cy="333027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1610" y="3540739"/>
              <a:ext cx="413783" cy="413783"/>
            </a:xfrm>
            <a:prstGeom prst="rect">
              <a:avLst/>
            </a:prstGeom>
          </p:spPr>
        </p:pic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99" y="4066085"/>
              <a:ext cx="333027" cy="333027"/>
            </a:xfrm>
            <a:prstGeom prst="rect">
              <a:avLst/>
            </a:prstGeom>
          </p:spPr>
        </p:pic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53" y="4112332"/>
              <a:ext cx="413783" cy="413783"/>
            </a:xfrm>
            <a:prstGeom prst="rect">
              <a:avLst/>
            </a:prstGeom>
          </p:spPr>
        </p:pic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165" y="4306029"/>
              <a:ext cx="333027" cy="333027"/>
            </a:xfrm>
            <a:prstGeom prst="rect">
              <a:avLst/>
            </a:prstGeom>
          </p:spPr>
        </p:pic>
      </p:grpSp>
      <p:pic>
        <p:nvPicPr>
          <p:cNvPr id="50" name="圖片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59" y="2977991"/>
            <a:ext cx="1033862" cy="1033862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398727" y="2774373"/>
            <a:ext cx="2239315" cy="159897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3651940" y="2775632"/>
            <a:ext cx="2258409" cy="159897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6660051" y="4385471"/>
            <a:ext cx="2376000" cy="1212453"/>
          </a:xfrm>
          <a:prstGeom prst="rect">
            <a:avLst/>
          </a:pr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6691097" y="2774373"/>
            <a:ext cx="2286648" cy="1598975"/>
          </a:xfrm>
          <a:prstGeom prst="rect">
            <a:avLst/>
          </a:prstGeom>
          <a:noFill/>
          <a:ln w="76200">
            <a:solidFill>
              <a:srgbClr val="2C7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xmlns="" id="{5D33DB8D-709F-46F0-9F2B-6846705BA083}"/>
              </a:ext>
            </a:extLst>
          </p:cNvPr>
          <p:cNvSpPr txBox="1"/>
          <p:nvPr/>
        </p:nvSpPr>
        <p:spPr>
          <a:xfrm>
            <a:off x="6546331" y="4681554"/>
            <a:ext cx="252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2400" b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dirty="0">
                <a:solidFill>
                  <a:schemeClr val="bg1"/>
                </a:solidFill>
              </a:rPr>
              <a:t>病毒的數量</a:t>
            </a:r>
            <a:r>
              <a:rPr lang="en-US" altLang="zh-TW" dirty="0">
                <a:solidFill>
                  <a:schemeClr val="bg1"/>
                </a:solidFill>
              </a:rPr>
              <a:t>/</a:t>
            </a:r>
            <a:r>
              <a:rPr lang="zh-TW" altLang="en-US" dirty="0">
                <a:solidFill>
                  <a:schemeClr val="bg1"/>
                </a:solidFill>
              </a:rPr>
              <a:t>濃度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855B64BD-E15B-4936-88B8-3197D149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74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29635" y="127538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那些體液有傳染風險</a:t>
            </a:r>
            <a:r>
              <a:rPr lang="en-US" altLang="zh-TW" dirty="0"/>
              <a:t>?</a:t>
            </a:r>
            <a:endParaRPr lang="zh-TW" altLang="en-US" dirty="0"/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xmlns="" id="{3DF3FB27-B440-4259-AA33-3D978DAB7C29}"/>
              </a:ext>
            </a:extLst>
          </p:cNvPr>
          <p:cNvGrpSpPr/>
          <p:nvPr/>
        </p:nvGrpSpPr>
        <p:grpSpPr>
          <a:xfrm>
            <a:off x="-3836" y="1299520"/>
            <a:ext cx="3035255" cy="645224"/>
            <a:chOff x="3837" y="1628802"/>
            <a:chExt cx="2726778" cy="579649"/>
          </a:xfrm>
          <a:solidFill>
            <a:srgbClr val="F79646"/>
          </a:solidFill>
        </p:grpSpPr>
        <p:sp>
          <p:nvSpPr>
            <p:cNvPr id="24" name="Round Same Side Corner Rectangle 9">
              <a:extLst>
                <a:ext uri="{FF2B5EF4-FFF2-40B4-BE49-F238E27FC236}">
                  <a16:creationId xmlns:a16="http://schemas.microsoft.com/office/drawing/2014/main" xmlns="" id="{E4DE3FC1-6968-419D-B073-23581965A5E9}"/>
                </a:ext>
              </a:extLst>
            </p:cNvPr>
            <p:cNvSpPr/>
            <p:nvPr/>
          </p:nvSpPr>
          <p:spPr>
            <a:xfrm rot="5400000">
              <a:off x="414657" y="1217982"/>
              <a:ext cx="579649" cy="14012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8889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Round Same Side Corner Rectangle 11">
              <a:extLst>
                <a:ext uri="{FF2B5EF4-FFF2-40B4-BE49-F238E27FC236}">
                  <a16:creationId xmlns:a16="http://schemas.microsoft.com/office/drawing/2014/main" xmlns="" id="{10E71159-7330-4463-8CAC-EC32AB176DE7}"/>
                </a:ext>
              </a:extLst>
            </p:cNvPr>
            <p:cNvSpPr/>
            <p:nvPr/>
          </p:nvSpPr>
          <p:spPr>
            <a:xfrm rot="5400000">
              <a:off x="437479" y="1263872"/>
              <a:ext cx="442225" cy="130950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" name="Round Same Side Corner Rectangle 12">
              <a:extLst>
                <a:ext uri="{FF2B5EF4-FFF2-40B4-BE49-F238E27FC236}">
                  <a16:creationId xmlns:a16="http://schemas.microsoft.com/office/drawing/2014/main" xmlns="" id="{AFA0A502-BE9D-4517-A9CF-9B0568943829}"/>
                </a:ext>
              </a:extLst>
            </p:cNvPr>
            <p:cNvSpPr/>
            <p:nvPr/>
          </p:nvSpPr>
          <p:spPr>
            <a:xfrm rot="5400000">
              <a:off x="1308847" y="1839861"/>
              <a:ext cx="221112" cy="1575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8889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xmlns="" id="{9598FE1E-97A9-4DE3-9659-C77FFE0AE5FD}"/>
                </a:ext>
              </a:extLst>
            </p:cNvPr>
            <p:cNvGrpSpPr/>
            <p:nvPr/>
          </p:nvGrpSpPr>
          <p:grpSpPr>
            <a:xfrm>
              <a:off x="1498169" y="1884394"/>
              <a:ext cx="1232446" cy="68463"/>
              <a:chOff x="3275856" y="2518047"/>
              <a:chExt cx="1944192" cy="108001"/>
            </a:xfrm>
            <a:grpFill/>
          </p:grpSpPr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xmlns="" id="{3510D2FB-290B-4819-9B8C-B0DC0035063E}"/>
                  </a:ext>
                </a:extLst>
              </p:cNvPr>
              <p:cNvSpPr/>
              <p:nvPr/>
            </p:nvSpPr>
            <p:spPr>
              <a:xfrm>
                <a:off x="3275856" y="2518047"/>
                <a:ext cx="1728192" cy="108000"/>
              </a:xfrm>
              <a:prstGeom prst="rect">
                <a:avLst/>
              </a:prstGeom>
              <a:solidFill>
                <a:srgbClr val="5888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0" name="Right Triangle 9">
                <a:extLst>
                  <a:ext uri="{FF2B5EF4-FFF2-40B4-BE49-F238E27FC236}">
                    <a16:creationId xmlns:a16="http://schemas.microsoft.com/office/drawing/2014/main" xmlns="" id="{424565F6-A4F6-4BE0-A7D7-8C7F88FDD907}"/>
                  </a:ext>
                </a:extLst>
              </p:cNvPr>
              <p:cNvSpPr/>
              <p:nvPr/>
            </p:nvSpPr>
            <p:spPr>
              <a:xfrm rot="5400000">
                <a:off x="5058048" y="2464048"/>
                <a:ext cx="108000" cy="216000"/>
              </a:xfrm>
              <a:prstGeom prst="rtTriangle">
                <a:avLst/>
              </a:prstGeom>
              <a:solidFill>
                <a:srgbClr val="5888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28" name="Round Same Side Corner Rectangle 16">
              <a:extLst>
                <a:ext uri="{FF2B5EF4-FFF2-40B4-BE49-F238E27FC236}">
                  <a16:creationId xmlns:a16="http://schemas.microsoft.com/office/drawing/2014/main" xmlns="" id="{686F05AD-521B-4D00-A23E-7524D50CE5A2}"/>
                </a:ext>
              </a:extLst>
            </p:cNvPr>
            <p:cNvSpPr/>
            <p:nvPr/>
          </p:nvSpPr>
          <p:spPr>
            <a:xfrm rot="5400000">
              <a:off x="561835" y="1402946"/>
              <a:ext cx="359752" cy="1031359"/>
            </a:xfrm>
            <a:prstGeom prst="round2SameRect">
              <a:avLst>
                <a:gd name="adj1" fmla="val 50000"/>
                <a:gd name="adj2" fmla="val 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31" name="Teardrop 10">
            <a:extLst>
              <a:ext uri="{FF2B5EF4-FFF2-40B4-BE49-F238E27FC236}">
                <a16:creationId xmlns:a16="http://schemas.microsoft.com/office/drawing/2014/main" xmlns="" id="{DA36E9E0-7533-471B-B737-3E31F128FCC7}"/>
              </a:ext>
            </a:extLst>
          </p:cNvPr>
          <p:cNvSpPr/>
          <p:nvPr/>
        </p:nvSpPr>
        <p:spPr>
          <a:xfrm rot="18900000">
            <a:off x="2048814" y="2474317"/>
            <a:ext cx="1726119" cy="1737269"/>
          </a:xfrm>
          <a:prstGeom prst="teardrop">
            <a:avLst>
              <a:gd name="adj" fmla="val 133882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2" name="Teardrop 11">
            <a:extLst>
              <a:ext uri="{FF2B5EF4-FFF2-40B4-BE49-F238E27FC236}">
                <a16:creationId xmlns:a16="http://schemas.microsoft.com/office/drawing/2014/main" xmlns="" id="{7B822F72-A563-4E33-A8EB-46C4FE7AA983}"/>
              </a:ext>
            </a:extLst>
          </p:cNvPr>
          <p:cNvSpPr/>
          <p:nvPr/>
        </p:nvSpPr>
        <p:spPr>
          <a:xfrm rot="18900000">
            <a:off x="5772044" y="2492869"/>
            <a:ext cx="1713564" cy="1720735"/>
          </a:xfrm>
          <a:prstGeom prst="teardrop">
            <a:avLst>
              <a:gd name="adj" fmla="val 133882"/>
            </a:avLst>
          </a:prstGeom>
          <a:solidFill>
            <a:srgbClr val="C0504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3" name="Oval 27">
            <a:extLst>
              <a:ext uri="{FF2B5EF4-FFF2-40B4-BE49-F238E27FC236}">
                <a16:creationId xmlns:a16="http://schemas.microsoft.com/office/drawing/2014/main" xmlns="" id="{F40586D8-7682-41F8-9675-C6A211613F39}"/>
              </a:ext>
            </a:extLst>
          </p:cNvPr>
          <p:cNvSpPr/>
          <p:nvPr/>
        </p:nvSpPr>
        <p:spPr>
          <a:xfrm>
            <a:off x="1289182" y="4797152"/>
            <a:ext cx="266798" cy="266798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xmlns="" id="{29C431E0-B041-4B71-A502-A00B9792AE0A}"/>
              </a:ext>
            </a:extLst>
          </p:cNvPr>
          <p:cNvSpPr/>
          <p:nvPr/>
        </p:nvSpPr>
        <p:spPr>
          <a:xfrm>
            <a:off x="5003803" y="4797152"/>
            <a:ext cx="266798" cy="266798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377982" y="3139678"/>
            <a:ext cx="1107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傳染性</a:t>
            </a:r>
          </a:p>
        </p:txBody>
      </p:sp>
      <p:sp>
        <p:nvSpPr>
          <p:cNvPr id="36" name="矩形 35"/>
          <p:cNvSpPr/>
          <p:nvPr/>
        </p:nvSpPr>
        <p:spPr>
          <a:xfrm>
            <a:off x="1574838" y="4711853"/>
            <a:ext cx="2904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血液、精液、陰道分泌液、腦脊髓液、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滑囊液、胸水、腹水、羊水、母乳</a:t>
            </a:r>
          </a:p>
        </p:txBody>
      </p:sp>
      <p:sp>
        <p:nvSpPr>
          <p:cNvPr id="37" name="矩形 36"/>
          <p:cNvSpPr/>
          <p:nvPr/>
        </p:nvSpPr>
        <p:spPr>
          <a:xfrm>
            <a:off x="5767052" y="3163142"/>
            <a:ext cx="1723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不具傳染性</a:t>
            </a:r>
          </a:p>
        </p:txBody>
      </p:sp>
      <p:sp>
        <p:nvSpPr>
          <p:cNvPr id="38" name="矩形 37"/>
          <p:cNvSpPr/>
          <p:nvPr/>
        </p:nvSpPr>
        <p:spPr>
          <a:xfrm>
            <a:off x="5270600" y="4711853"/>
            <a:ext cx="3549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唾液、痰液、鼻腔分泌物、眼淚、汗水、尿液、糞便、嘔吐物、皮膚水泡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B348F82-955A-4AA1-9CCF-6771327B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2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35496" y="168137"/>
            <a:ext cx="9108504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因此一般照護不會暴露愛滋病毒</a:t>
            </a:r>
          </a:p>
        </p:txBody>
      </p:sp>
      <p:sp>
        <p:nvSpPr>
          <p:cNvPr id="19" name="矩形 18"/>
          <p:cNvSpPr/>
          <p:nvPr/>
        </p:nvSpPr>
        <p:spPr>
          <a:xfrm>
            <a:off x="3734306" y="1324361"/>
            <a:ext cx="1535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照護工作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1810758" y="1746942"/>
            <a:ext cx="5346791" cy="4242784"/>
            <a:chOff x="1810758" y="1746942"/>
            <a:chExt cx="5346791" cy="4242784"/>
          </a:xfrm>
        </p:grpSpPr>
        <p:grpSp>
          <p:nvGrpSpPr>
            <p:cNvPr id="6" name="群組 5"/>
            <p:cNvGrpSpPr/>
            <p:nvPr/>
          </p:nvGrpSpPr>
          <p:grpSpPr>
            <a:xfrm>
              <a:off x="1810758" y="1746942"/>
              <a:ext cx="5346791" cy="4242784"/>
              <a:chOff x="35699" y="2728713"/>
              <a:chExt cx="4770727" cy="4054651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35699" y="2728713"/>
                <a:ext cx="4770727" cy="4054651"/>
                <a:chOff x="111437" y="2518953"/>
                <a:chExt cx="4321193" cy="3760624"/>
              </a:xfrm>
            </p:grpSpPr>
            <p:pic>
              <p:nvPicPr>
                <p:cNvPr id="15" name="圖片 14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437" y="2518953"/>
                  <a:ext cx="4321193" cy="3466882"/>
                </a:xfrm>
                <a:prstGeom prst="rect">
                  <a:avLst/>
                </a:prstGeom>
              </p:spPr>
            </p:pic>
            <p:sp>
              <p:nvSpPr>
                <p:cNvPr id="16" name="矩形 15"/>
                <p:cNvSpPr/>
                <p:nvPr/>
              </p:nvSpPr>
              <p:spPr>
                <a:xfrm>
                  <a:off x="2925290" y="5877272"/>
                  <a:ext cx="1507340" cy="4023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179512" y="3175177"/>
                <a:ext cx="2058118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76207" y="2951825"/>
                <a:ext cx="2049939" cy="15551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710431" y="3213553"/>
                <a:ext cx="1922946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648183" y="3175176"/>
                <a:ext cx="1922946" cy="12934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566654" y="3068960"/>
                <a:ext cx="1957705" cy="14380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47097" y="4691992"/>
                <a:ext cx="2079049" cy="16019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545498" y="4691993"/>
                <a:ext cx="2060160" cy="1554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7" b="92917" l="9961" r="89844">
                          <a14:foregroundMark x1="47656" y1="23333" x2="47656" y2="23333"/>
                          <a14:foregroundMark x1="38672" y1="93333" x2="38672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1" r="26379"/>
            <a:stretch/>
          </p:blipFill>
          <p:spPr>
            <a:xfrm>
              <a:off x="2576012" y="1954247"/>
              <a:ext cx="1158294" cy="1225895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988518" y="3197282"/>
              <a:ext cx="2518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協助更換、穿脫衣褲</a:t>
              </a:r>
              <a:endParaRPr lang="en-US" altLang="zh-TW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791" y="3935627"/>
              <a:ext cx="1687952" cy="114727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2305664" y="5077171"/>
              <a:ext cx="18840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更換床單被褥</a:t>
              </a: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819" y="1756306"/>
              <a:ext cx="1312602" cy="1312602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4841524" y="2894819"/>
              <a:ext cx="21404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協助口腔清潔</a:t>
              </a:r>
              <a:endParaRPr lang="en-US" altLang="zh-TW" sz="20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含刷牙、漱口</a:t>
              </a:r>
              <a:r>
                <a:rPr lang="en-US" altLang="zh-TW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471" y="3990758"/>
              <a:ext cx="1312382" cy="972861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4971399" y="4974604"/>
              <a:ext cx="18292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協助修剪指甲</a:t>
              </a: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2072620" y="5735199"/>
            <a:ext cx="4905284" cy="919401"/>
          </a:xfrm>
          <a:prstGeom prst="round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接觸感染者之汗水、淚水、口水、尿液、嘔吐</a:t>
            </a:r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排泄物都不會傳染 </a:t>
            </a:r>
            <a:r>
              <a:rPr lang="en-US" altLang="zh-TW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0D826A64-BBAA-492D-B61C-EE1F7C92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69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-222520" y="641762"/>
            <a:ext cx="7772400" cy="65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473556" y="2083771"/>
            <a:ext cx="5130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我國疫情現況介紹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愛滋病毒與愛滋病介紹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愛滋預防與治療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3044382" y="1161968"/>
            <a:ext cx="7772400" cy="1006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愛滋防治知能</a:t>
            </a:r>
            <a:endParaRPr kumimoji="0"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3027440" y="3148655"/>
            <a:ext cx="8352928" cy="82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照護愛滋病毒感染者防護認知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473556" y="398622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暴露愛滋病毒的風險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標準防護措施原則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暴露愛滋病毒後之處理措施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常見迷思解答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消除歧視、關懷接納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91440"/>
            <a:ext cx="2826327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0" y="-91439"/>
            <a:ext cx="2826327" cy="7074130"/>
            <a:chOff x="0" y="22465"/>
            <a:chExt cx="2959964" cy="6875208"/>
          </a:xfrm>
        </p:grpSpPr>
        <p:sp>
          <p:nvSpPr>
            <p:cNvPr id="19" name="Heart 45">
              <a:extLst>
                <a:ext uri="{FF2B5EF4-FFF2-40B4-BE49-F238E27FC236}">
                  <a16:creationId xmlns:a16="http://schemas.microsoft.com/office/drawing/2014/main" xmlns="" id="{0D61234A-9078-497B-B44F-C85C29220E10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F81CEE53-7F4A-4984-ADDF-72E44539565F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xmlns="" id="{8B4D6C70-F433-47A4-A279-10274779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xmlns="" id="{2C5C9A3E-99C9-4205-B483-5AB38D98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xmlns="" id="{E65C77D5-2587-46D8-A268-CA228B4A098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xmlns="" id="{4CD9DB49-0254-44A0-BE69-F368A157C8BA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xmlns="" id="{2533CAEC-985A-4B21-955A-E622106FA4B4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xmlns="" id="{BCC6A506-154C-470E-A60B-988C7FC2B1BA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xmlns="" id="{2CDE85E2-17CB-4EE3-9E0F-D4D1CFA65A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D78C3B4-F7C5-4F88-BBDC-F7000CB0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020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717140" y="193829"/>
            <a:ext cx="9108504" cy="1143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標準防護措施 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(Standard Precaution)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63317" y="1692159"/>
            <a:ext cx="82173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建構的原則在於，需將以下視為都可能帶有被傳播的感染源：</a:t>
            </a:r>
            <a:endParaRPr lang="en-US" altLang="zh-TW" sz="2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AutoNum type="circleNumWdWhitePlain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AutoNum type="circleNumWdWhitePlain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體液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Font typeface="Wingdings" panose="05000000000000000000" pitchFamily="2" charset="2"/>
              <a:buAutoNum type="circleNumWdWhitePlain"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不完整的皮膚和黏膜組織等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275" y="3050440"/>
            <a:ext cx="3349409" cy="3349409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893295D8-6820-4D46-BAC7-A338E459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9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634012" y="175008"/>
            <a:ext cx="9108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標準防護措施 </a:t>
            </a:r>
            <a:r>
              <a:rPr lang="en-US" altLang="zh-TW" dirty="0"/>
              <a:t>(Standard Precaution)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4323" y="5349327"/>
            <a:ext cx="8767228" cy="830997"/>
          </a:xfrm>
          <a:prstGeom prst="rect">
            <a:avLst/>
          </a:prstGeom>
          <a:solidFill>
            <a:srgbClr val="588894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根據標準防護措施，要接觸任何體液時，遵守標準防護措施才是自保的上上策唷！</a:t>
            </a: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34012" y="1722377"/>
            <a:ext cx="56127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推估臺灣仍有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13%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的感染者，未知自身感染狀態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不論是照顧被懷疑感染、或已被確認感染的病人，都需要遵守標準防護措施 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相關措施包括手部衛生、依可能的暴露情形選用手套等防護裝備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817" y="2162270"/>
            <a:ext cx="2654734" cy="2654734"/>
          </a:xfrm>
          <a:prstGeom prst="rect">
            <a:avLst/>
          </a:prstGeom>
        </p:spPr>
      </p:pic>
      <p:sp>
        <p:nvSpPr>
          <p:cNvPr id="8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24103" y="1961321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24103" y="302687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24103" y="4141925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7300C62-6B5E-4978-8734-97E59C3E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26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2542599" y="370700"/>
            <a:ext cx="6820919" cy="684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標準防護措施之原則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19773" y="1387934"/>
            <a:ext cx="8104456" cy="4857464"/>
            <a:chOff x="-1079125" y="1962885"/>
            <a:chExt cx="8104456" cy="4857464"/>
          </a:xfrm>
        </p:grpSpPr>
        <p:grpSp>
          <p:nvGrpSpPr>
            <p:cNvPr id="5" name="群組 4"/>
            <p:cNvGrpSpPr/>
            <p:nvPr/>
          </p:nvGrpSpPr>
          <p:grpSpPr>
            <a:xfrm>
              <a:off x="-1078865" y="1962885"/>
              <a:ext cx="8037473" cy="1080000"/>
              <a:chOff x="-1078865" y="1962885"/>
              <a:chExt cx="8037473" cy="1080000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179512" y="1962885"/>
                <a:ext cx="6779096" cy="1008112"/>
                <a:chOff x="1403648" y="2089049"/>
                <a:chExt cx="6779096" cy="1008112"/>
              </a:xfrm>
            </p:grpSpPr>
            <p:graphicFrame>
              <p:nvGraphicFramePr>
                <p:cNvPr id="24" name="資料庫圖表 23"/>
                <p:cNvGraphicFramePr/>
                <p:nvPr>
                  <p:custDataLst>
                    <p:tags r:id="rId10"/>
                  </p:custDataLst>
                  <p:extLst>
                    <p:ext uri="{D42A27DB-BD31-4B8C-83A1-F6EECF244321}">
                      <p14:modId xmlns:p14="http://schemas.microsoft.com/office/powerpoint/2010/main" val="3149294539"/>
                    </p:ext>
                  </p:extLst>
                </p:nvPr>
              </p:nvGraphicFramePr>
              <p:xfrm>
                <a:off x="1403648" y="2089049"/>
                <a:ext cx="6779096" cy="100811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4" r:lo="rId15" r:qs="rId16" r:cs="rId17"/>
                </a:graphicData>
              </a:graphic>
            </p:graphicFrame>
            <p:sp>
              <p:nvSpPr>
                <p:cNvPr id="25" name="矩形 24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547665" y="2297456"/>
                  <a:ext cx="2129802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當需要接觸血液或體液時</a:t>
                  </a:r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3743914" y="2308706"/>
                  <a:ext cx="4399887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zh-TW" altLang="en-US" sz="2000" b="1" dirty="0">
                      <a:solidFill>
                        <a:srgbClr val="093F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必須戴手套，接觸後要脫掉手套並用水和清潔液清洗。</a:t>
                  </a:r>
                </a:p>
              </p:txBody>
            </p:sp>
          </p:grpSp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078865" y="1962885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6" name="群組 5"/>
            <p:cNvGrpSpPr/>
            <p:nvPr/>
          </p:nvGrpSpPr>
          <p:grpSpPr>
            <a:xfrm>
              <a:off x="179512" y="3284984"/>
              <a:ext cx="6768752" cy="1069502"/>
              <a:chOff x="1403648" y="3411148"/>
              <a:chExt cx="6768752" cy="1069502"/>
            </a:xfrm>
          </p:grpSpPr>
          <p:graphicFrame>
            <p:nvGraphicFramePr>
              <p:cNvPr id="19" name="資料庫圖表 18"/>
              <p:cNvGraphicFramePr/>
              <p:nvPr>
                <p:custDataLst>
                  <p:tags r:id="rId7"/>
                </p:custDataLst>
                <p:extLst>
                  <p:ext uri="{D42A27DB-BD31-4B8C-83A1-F6EECF244321}">
                    <p14:modId xmlns:p14="http://schemas.microsoft.com/office/powerpoint/2010/main" val="2917292460"/>
                  </p:ext>
                </p:extLst>
              </p:nvPr>
            </p:nvGraphicFramePr>
            <p:xfrm>
              <a:off x="1403648" y="3411148"/>
              <a:ext cx="6766966" cy="106950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0" r:lo="rId21" r:qs="rId22" r:cs="rId23"/>
              </a:graphicData>
            </a:graphic>
          </p:graphicFrame>
          <p:sp>
            <p:nvSpPr>
              <p:cNvPr id="20" name="矩形 19"/>
              <p:cNvSpPr/>
              <p:nvPr>
                <p:custDataLst>
                  <p:tags r:id="rId8"/>
                </p:custDataLst>
              </p:nvPr>
            </p:nvSpPr>
            <p:spPr>
              <a:xfrm>
                <a:off x="1539144" y="3617890"/>
                <a:ext cx="212980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若手或皮膚接觸到血液或體液時</a:t>
                </a:r>
              </a:p>
            </p:txBody>
          </p:sp>
          <p:sp>
            <p:nvSpPr>
              <p:cNvPr id="21" name="矩形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3654617" y="3561261"/>
                <a:ext cx="45177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TW" altLang="en-US" sz="20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使用清潔液或乾洗手液洗手，並遵從正確洗手「內外夾攻大立腕</a:t>
                </a:r>
                <a:r>
                  <a:rPr lang="en-US" altLang="zh-TW" sz="20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0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完</a:t>
                </a:r>
                <a:r>
                  <a:rPr lang="en-US" altLang="zh-TW" sz="20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20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」洗淨。</a:t>
                </a: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-1074841" y="4503520"/>
              <a:ext cx="8033449" cy="1080000"/>
              <a:chOff x="-1074841" y="4503520"/>
              <a:chExt cx="8033449" cy="1080000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179512" y="4546936"/>
                <a:ext cx="6779096" cy="1008112"/>
                <a:chOff x="1403648" y="4673100"/>
                <a:chExt cx="6779096" cy="1008112"/>
              </a:xfrm>
            </p:grpSpPr>
            <p:graphicFrame>
              <p:nvGraphicFramePr>
                <p:cNvPr id="16" name="資料庫圖表 15"/>
                <p:cNvGraphicFramePr/>
                <p:nvPr>
                  <p:custDataLst>
                    <p:tags r:id="rId4"/>
                  </p:custDataLst>
                  <p:extLst>
                    <p:ext uri="{D42A27DB-BD31-4B8C-83A1-F6EECF244321}">
                      <p14:modId xmlns:p14="http://schemas.microsoft.com/office/powerpoint/2010/main" val="3113105679"/>
                    </p:ext>
                  </p:extLst>
                </p:nvPr>
              </p:nvGraphicFramePr>
              <p:xfrm>
                <a:off x="1403648" y="4673100"/>
                <a:ext cx="6779096" cy="100811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5" r:lo="rId26" r:qs="rId27" r:cs="rId28"/>
                </a:graphicData>
              </a:graphic>
            </p:graphicFrame>
            <p:sp>
              <p:nvSpPr>
                <p:cNvPr id="17" name="矩形 1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31052" y="4860069"/>
                  <a:ext cx="2299158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受到血液或體液污染的環境或物件</a:t>
                  </a:r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763799" y="4982481"/>
                  <a:ext cx="36904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:r>
                    <a:rPr lang="zh-TW" altLang="en-US" sz="2000" b="1" dirty="0">
                      <a:solidFill>
                        <a:srgbClr val="093F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可用稀釋</a:t>
                  </a:r>
                  <a:r>
                    <a:rPr lang="en-US" altLang="zh-TW" sz="2000" b="1" dirty="0">
                      <a:solidFill>
                        <a:srgbClr val="093F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100</a:t>
                  </a:r>
                  <a:r>
                    <a:rPr lang="zh-TW" altLang="en-US" sz="2000" b="1" dirty="0">
                      <a:solidFill>
                        <a:srgbClr val="093F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倍的漂白水清潔。</a:t>
                  </a:r>
                </a:p>
              </p:txBody>
            </p:sp>
          </p:grpSp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1074841" y="4503520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8" name="群組 7"/>
            <p:cNvGrpSpPr/>
            <p:nvPr/>
          </p:nvGrpSpPr>
          <p:grpSpPr>
            <a:xfrm>
              <a:off x="-1079125" y="5723724"/>
              <a:ext cx="8104456" cy="1096625"/>
              <a:chOff x="-1079125" y="5723724"/>
              <a:chExt cx="8104456" cy="1096625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67381" y="5723724"/>
                <a:ext cx="6857950" cy="1008112"/>
                <a:chOff x="1391517" y="5849888"/>
                <a:chExt cx="6857950" cy="1008112"/>
              </a:xfrm>
            </p:grpSpPr>
            <p:graphicFrame>
              <p:nvGraphicFramePr>
                <p:cNvPr id="11" name="資料庫圖表 10"/>
                <p:cNvGraphicFramePr/>
                <p:nvPr>
                  <p:custDataLst>
                    <p:tags r:id="rId1"/>
                  </p:custDataLst>
                  <p:extLst>
                    <p:ext uri="{D42A27DB-BD31-4B8C-83A1-F6EECF244321}">
                      <p14:modId xmlns:p14="http://schemas.microsoft.com/office/powerpoint/2010/main" val="3713674723"/>
                    </p:ext>
                  </p:extLst>
                </p:nvPr>
              </p:nvGraphicFramePr>
              <p:xfrm>
                <a:off x="1391517" y="5849888"/>
                <a:ext cx="6779096" cy="100811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1" r:lo="rId32" r:qs="rId33" r:cs="rId34"/>
                </a:graphicData>
              </a:graphic>
            </p:graphicFrame>
            <p:sp>
              <p:nvSpPr>
                <p:cNvPr id="12" name="矩形 11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539144" y="6012163"/>
                  <a:ext cx="1971817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皮膚上有開放性傷口或皮膚炎時</a:t>
                  </a:r>
                </a:p>
              </p:txBody>
            </p:sp>
            <p:sp>
              <p:nvSpPr>
                <p:cNvPr id="13" name="矩形 12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3677467" y="5987442"/>
                  <a:ext cx="4572000" cy="70788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just"/>
                  <a:r>
                    <a:rPr lang="zh-TW" altLang="en-US" sz="2000" b="1" dirty="0">
                      <a:solidFill>
                        <a:srgbClr val="093F5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接觸血液或體液時，傷口要先用防水的膠帶封好。</a:t>
                  </a:r>
                </a:p>
              </p:txBody>
            </p:sp>
          </p:grpSp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-1079125" y="5740349"/>
                <a:ext cx="1080000" cy="1080000"/>
              </a:xfrm>
              <a:prstGeom prst="rect">
                <a:avLst/>
              </a:prstGeom>
            </p:spPr>
          </p:pic>
        </p:grpSp>
      </p:grpSp>
      <p:sp>
        <p:nvSpPr>
          <p:cNvPr id="27" name="文字方塊 26"/>
          <p:cNvSpPr txBox="1"/>
          <p:nvPr/>
        </p:nvSpPr>
        <p:spPr>
          <a:xfrm>
            <a:off x="1761898" y="6340318"/>
            <a:ext cx="681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參考疾管署訂定之長照機構感染管制措施指引、標準防護措施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2" y="2710033"/>
            <a:ext cx="1497510" cy="1020201"/>
          </a:xfrm>
          <a:prstGeom prst="rect">
            <a:avLst/>
          </a:prstGeom>
        </p:spPr>
      </p:pic>
      <p:sp>
        <p:nvSpPr>
          <p:cNvPr id="29" name="投影片編號版面配置區 28">
            <a:extLst>
              <a:ext uri="{FF2B5EF4-FFF2-40B4-BE49-F238E27FC236}">
                <a16:creationId xmlns:a16="http://schemas.microsoft.com/office/drawing/2014/main" xmlns="" id="{EC92C9CB-B859-4E47-8A1D-79D54286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150" y="6458285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806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49190" y="127637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暴露愛滋病毒後之處理措施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0378" y="1543777"/>
            <a:ext cx="7713295" cy="548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立即清洗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暴露傷口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穿透皮膚的銳器扎傷</a:t>
            </a:r>
          </a:p>
          <a:p>
            <a:pPr lvl="2">
              <a:lnSpc>
                <a:spcPct val="11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立即擠壓傷口血液並以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清水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肥皂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清洗傷口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皮膚傷口暴露</a:t>
            </a:r>
          </a:p>
          <a:p>
            <a:pPr lvl="2">
              <a:lnSpc>
                <a:spcPct val="11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清水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肥皂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洗淨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黏膜暴露</a:t>
            </a:r>
          </a:p>
          <a:p>
            <a:pPr lvl="2">
              <a:lnSpc>
                <a:spcPct val="11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以大量之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清水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沖洗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立即至愛滋指定醫院急診先給醫師評估，是否有被感染愛滋的風險。</a:t>
            </a:r>
          </a:p>
          <a:p>
            <a:pPr>
              <a:lnSpc>
                <a:spcPct val="11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0378" y="597184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疾管署全球資訊網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(https://www.cdc.gov.tw)/</a:t>
            </a:r>
            <a:r>
              <a:rPr lang="zh-TW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傳染病與防疫專題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第三類法定傳染病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人類免疫缺乏病毒感染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治療照護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愛滋病預防性投藥 </a:t>
            </a:r>
            <a:r>
              <a:rPr lang="en-US" altLang="zh-TW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暴露愛滋病毒「後」預防性投藥 </a:t>
            </a:r>
          </a:p>
        </p:txBody>
      </p:sp>
      <p:sp>
        <p:nvSpPr>
          <p:cNvPr id="6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606323" y="1612187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606323" y="495667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A989C6AF-5155-43AF-BC25-2B66E824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895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219821" y="5748538"/>
            <a:ext cx="8704358" cy="586664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35723" y="4738083"/>
            <a:ext cx="8688456" cy="583406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grpSp>
        <p:nvGrpSpPr>
          <p:cNvPr id="8" name="群組 7"/>
          <p:cNvGrpSpPr/>
          <p:nvPr/>
        </p:nvGrpSpPr>
        <p:grpSpPr>
          <a:xfrm>
            <a:off x="219821" y="1581972"/>
            <a:ext cx="8704359" cy="3663839"/>
            <a:chOff x="4206241" y="90001"/>
            <a:chExt cx="6790923" cy="4802521"/>
          </a:xfrm>
        </p:grpSpPr>
        <p:grpSp>
          <p:nvGrpSpPr>
            <p:cNvPr id="9" name="群組 8"/>
            <p:cNvGrpSpPr/>
            <p:nvPr/>
          </p:nvGrpSpPr>
          <p:grpSpPr>
            <a:xfrm>
              <a:off x="4206241" y="90001"/>
              <a:ext cx="6790923" cy="4802521"/>
              <a:chOff x="4206241" y="90001"/>
              <a:chExt cx="6790923" cy="4802521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4206241" y="90001"/>
                <a:ext cx="6790923" cy="4802521"/>
                <a:chOff x="4206241" y="90001"/>
                <a:chExt cx="6790923" cy="4802521"/>
              </a:xfrm>
            </p:grpSpPr>
            <p:sp>
              <p:nvSpPr>
                <p:cNvPr id="14" name="圓角矩形 13"/>
                <p:cNvSpPr/>
                <p:nvPr/>
              </p:nvSpPr>
              <p:spPr>
                <a:xfrm>
                  <a:off x="4206242" y="90001"/>
                  <a:ext cx="6790922" cy="986625"/>
                </a:xfrm>
                <a:prstGeom prst="roundRect">
                  <a:avLst/>
                </a:prstGeom>
                <a:solidFill>
                  <a:srgbClr val="588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/>
                </a:p>
              </p:txBody>
            </p:sp>
            <p:sp>
              <p:nvSpPr>
                <p:cNvPr id="15" name="圓角矩形 14"/>
                <p:cNvSpPr/>
                <p:nvPr/>
              </p:nvSpPr>
              <p:spPr>
                <a:xfrm>
                  <a:off x="4206241" y="1554276"/>
                  <a:ext cx="4283422" cy="917151"/>
                </a:xfrm>
                <a:prstGeom prst="roundRect">
                  <a:avLst/>
                </a:prstGeom>
                <a:solidFill>
                  <a:srgbClr val="588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/>
                </a:p>
              </p:txBody>
            </p:sp>
            <p:sp>
              <p:nvSpPr>
                <p:cNvPr id="16" name="圓角矩形 15"/>
                <p:cNvSpPr/>
                <p:nvPr/>
              </p:nvSpPr>
              <p:spPr>
                <a:xfrm>
                  <a:off x="4206241" y="2943158"/>
                  <a:ext cx="6790923" cy="840422"/>
                </a:xfrm>
                <a:prstGeom prst="roundRect">
                  <a:avLst/>
                </a:prstGeom>
                <a:solidFill>
                  <a:srgbClr val="588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/>
                </a:p>
              </p:txBody>
            </p:sp>
            <p:sp>
              <p:nvSpPr>
                <p:cNvPr id="17" name="矩形 16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4251846" y="153677"/>
                  <a:ext cx="6436361" cy="9278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若照顧病患時，開放性傷口不小心暴露到患者的體液或血液時，有暴露血液傳染病風險之虞。</a:t>
                  </a:r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4225291" y="1537618"/>
                  <a:ext cx="4004956" cy="9278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趕快至愛滋指定醫院急診先給醫師評估，</a:t>
                  </a:r>
                  <a:endParaRPr lang="en-US" altLang="zh-TW" sz="20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just"/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是否有被感染愛滋的風險。</a:t>
                  </a:r>
                </a:p>
              </p:txBody>
            </p:sp>
            <p:sp>
              <p:nvSpPr>
                <p:cNvPr id="19" name="矩形 18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4251846" y="4361111"/>
                  <a:ext cx="5172735" cy="5314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記住</a:t>
                  </a:r>
                  <a:r>
                    <a:rPr lang="en-US" altLang="zh-TW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!!</a:t>
                  </a:r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這</a:t>
                  </a:r>
                  <a:r>
                    <a:rPr lang="en-US" altLang="zh-TW" sz="2000" b="1" u="sng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28</a:t>
                  </a:r>
                  <a:r>
                    <a:rPr lang="zh-TW" altLang="en-US" sz="2000" b="1" u="sng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天</a:t>
                  </a:r>
                  <a:r>
                    <a:rPr lang="zh-TW" altLang="en-US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應依醫囑持續服藥</a:t>
                  </a:r>
                  <a:r>
                    <a:rPr lang="en-US" altLang="zh-TW" sz="2000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!</a:t>
                  </a:r>
                  <a:endParaRPr lang="zh-TW" altLang="en-US" sz="20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2" name="向下箭號 11"/>
              <p:cNvSpPr/>
              <p:nvPr/>
            </p:nvSpPr>
            <p:spPr>
              <a:xfrm>
                <a:off x="5928272" y="1075674"/>
                <a:ext cx="953016" cy="470271"/>
              </a:xfrm>
              <a:prstGeom prst="downArrow">
                <a:avLst/>
              </a:prstGeom>
              <a:solidFill>
                <a:srgbClr val="093F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</p:grpSp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4225291" y="3128188"/>
              <a:ext cx="6619774" cy="524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</a:t>
              </a:r>
              <a:r>
                <a:rPr lang="en-US" altLang="zh-TW" sz="2000" b="1" u="sng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72</a:t>
              </a:r>
              <a:r>
                <a:rPr lang="zh-TW" altLang="en-US" sz="2000" b="1" u="sng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</a:t>
              </a:r>
              <a:r>
                <a:rPr lang="zh-TW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內，對於有暴露愛滋病毒風險者，給予服用預防藥物。</a:t>
              </a:r>
            </a:p>
          </p:txBody>
        </p:sp>
      </p:grpSp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244239" y="5844500"/>
            <a:ext cx="6301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依追蹤檢驗時程篩檢愛滋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49034" y="-110513"/>
            <a:ext cx="6094022" cy="158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暴露愛滋病毒後之處理措施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-2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PEP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的就醫處理流程圖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00" y="2177052"/>
            <a:ext cx="4391656" cy="1886662"/>
          </a:xfrm>
          <a:prstGeom prst="rect">
            <a:avLst/>
          </a:prstGeom>
          <a:effectLst>
            <a:softEdge rad="558800"/>
          </a:effectLst>
        </p:spPr>
      </p:pic>
      <p:sp>
        <p:nvSpPr>
          <p:cNvPr id="26" name="向下箭號 25"/>
          <p:cNvSpPr/>
          <p:nvPr/>
        </p:nvSpPr>
        <p:spPr>
          <a:xfrm>
            <a:off x="2427058" y="3393517"/>
            <a:ext cx="1221541" cy="356217"/>
          </a:xfrm>
          <a:prstGeom prst="downArrow">
            <a:avLst/>
          </a:prstGeom>
          <a:solidFill>
            <a:srgbClr val="09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7" name="向下箭號 26"/>
          <p:cNvSpPr/>
          <p:nvPr/>
        </p:nvSpPr>
        <p:spPr>
          <a:xfrm>
            <a:off x="2427058" y="4399800"/>
            <a:ext cx="1221541" cy="333768"/>
          </a:xfrm>
          <a:prstGeom prst="downArrow">
            <a:avLst/>
          </a:prstGeom>
          <a:solidFill>
            <a:srgbClr val="09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8" name="向下箭號 27"/>
          <p:cNvSpPr/>
          <p:nvPr/>
        </p:nvSpPr>
        <p:spPr>
          <a:xfrm>
            <a:off x="2427058" y="5321489"/>
            <a:ext cx="1221541" cy="447333"/>
          </a:xfrm>
          <a:prstGeom prst="downArrow">
            <a:avLst/>
          </a:prstGeom>
          <a:solidFill>
            <a:srgbClr val="09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41362E0-1923-46A3-9076-0E158648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403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951081" y="1554821"/>
            <a:ext cx="7134101" cy="12750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在造成永久感染前，先用藥物保護細胞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副作用因人而異，會在停止用藥後消失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8" b="5010"/>
          <a:stretch/>
        </p:blipFill>
        <p:spPr>
          <a:xfrm>
            <a:off x="200790" y="3364625"/>
            <a:ext cx="7162453" cy="23347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19" y="889968"/>
            <a:ext cx="6630325" cy="5372850"/>
          </a:xfrm>
          <a:prstGeom prst="rect">
            <a:avLst/>
          </a:prstGeom>
        </p:spPr>
      </p:pic>
      <p:pic>
        <p:nvPicPr>
          <p:cNvPr id="6" name="圖片 5" descr="http://s04.calm9.com/qrcode/2019-10/CJQ6CPG4VV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25" y="5802894"/>
            <a:ext cx="969618" cy="9942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7208731" y="638115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PEP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6036" y="96436"/>
            <a:ext cx="6651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暴露愛滋病毒後之處理措施：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暴露「後」預防投藥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(PEP)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683568" y="1763943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683568" y="245470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xmlns="" id="{15049902-5224-4304-AE55-B365F104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8659" y="6408700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358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0BEFDF4-1E6A-4391-B4C4-7DF902C0CE3C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xmlns="" id="{C5A6B6DE-6CE9-4FBD-9D8A-4AFFDD5E4704}"/>
              </a:ext>
            </a:extLst>
          </p:cNvPr>
          <p:cNvSpPr txBox="1">
            <a:spLocks/>
          </p:cNvSpPr>
          <p:nvPr/>
        </p:nvSpPr>
        <p:spPr>
          <a:xfrm>
            <a:off x="-401724" y="128096"/>
            <a:ext cx="9947448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因執行職務意外暴露愛滋病毒後預防性投藥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費用由政府補助</a:t>
            </a:r>
          </a:p>
        </p:txBody>
      </p:sp>
      <p:sp>
        <p:nvSpPr>
          <p:cNvPr id="4" name="圓角矩形 7">
            <a:extLst>
              <a:ext uri="{FF2B5EF4-FFF2-40B4-BE49-F238E27FC236}">
                <a16:creationId xmlns:a16="http://schemas.microsoft.com/office/drawing/2014/main" xmlns="" id="{1249890A-87BA-4D21-8BD4-85962FF95FBA}"/>
              </a:ext>
            </a:extLst>
          </p:cNvPr>
          <p:cNvSpPr/>
          <p:nvPr/>
        </p:nvSpPr>
        <p:spPr>
          <a:xfrm>
            <a:off x="251520" y="3711652"/>
            <a:ext cx="1944216" cy="1368152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有時效性嗎</a:t>
            </a:r>
          </a:p>
        </p:txBody>
      </p:sp>
      <p:sp>
        <p:nvSpPr>
          <p:cNvPr id="5" name="圓角矩形 8">
            <a:extLst>
              <a:ext uri="{FF2B5EF4-FFF2-40B4-BE49-F238E27FC236}">
                <a16:creationId xmlns:a16="http://schemas.microsoft.com/office/drawing/2014/main" xmlns="" id="{1A1E8AC8-1AAA-4D60-84F0-A4F1669D441F}"/>
              </a:ext>
            </a:extLst>
          </p:cNvPr>
          <p:cNvSpPr/>
          <p:nvPr/>
        </p:nvSpPr>
        <p:spPr>
          <a:xfrm>
            <a:off x="251520" y="5301208"/>
            <a:ext cx="1944216" cy="1368152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申請資料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送到哪裡</a:t>
            </a:r>
          </a:p>
        </p:txBody>
      </p:sp>
      <p:sp>
        <p:nvSpPr>
          <p:cNvPr id="6" name="圓角矩形 13">
            <a:extLst>
              <a:ext uri="{FF2B5EF4-FFF2-40B4-BE49-F238E27FC236}">
                <a16:creationId xmlns:a16="http://schemas.microsoft.com/office/drawing/2014/main" xmlns="" id="{AA5823C8-7BBA-42D7-AD01-0D37388F23EE}"/>
              </a:ext>
            </a:extLst>
          </p:cNvPr>
          <p:cNvSpPr/>
          <p:nvPr/>
        </p:nvSpPr>
        <p:spPr>
          <a:xfrm>
            <a:off x="2329314" y="3711652"/>
            <a:ext cx="6275040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有的。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你服務的單位需要於事發後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，函文到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當地衛生局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進行初審及申請費用喔！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14">
            <a:extLst>
              <a:ext uri="{FF2B5EF4-FFF2-40B4-BE49-F238E27FC236}">
                <a16:creationId xmlns:a16="http://schemas.microsoft.com/office/drawing/2014/main" xmlns="" id="{298CFA6E-4C82-4443-BCF8-1F12F287E377}"/>
              </a:ext>
            </a:extLst>
          </p:cNvPr>
          <p:cNvSpPr/>
          <p:nvPr/>
        </p:nvSpPr>
        <p:spPr>
          <a:xfrm>
            <a:off x="2315334" y="5284862"/>
            <a:ext cx="6275040" cy="13681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相關資料送至當地衛生局後衛生局會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再函送疾病管制署辦理複審及經費撥付。</a:t>
            </a:r>
          </a:p>
        </p:txBody>
      </p:sp>
      <p:sp>
        <p:nvSpPr>
          <p:cNvPr id="8" name="圓角矩形 6">
            <a:extLst>
              <a:ext uri="{FF2B5EF4-FFF2-40B4-BE49-F238E27FC236}">
                <a16:creationId xmlns:a16="http://schemas.microsoft.com/office/drawing/2014/main" xmlns="" id="{943A43CA-8087-4FBE-BD56-E3B12DD06193}"/>
              </a:ext>
            </a:extLst>
          </p:cNvPr>
          <p:cNvSpPr/>
          <p:nvPr/>
        </p:nvSpPr>
        <p:spPr>
          <a:xfrm>
            <a:off x="251520" y="1484785"/>
            <a:ext cx="1944216" cy="2037926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需要準備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什麼資料</a:t>
            </a:r>
          </a:p>
        </p:txBody>
      </p:sp>
      <p:sp>
        <p:nvSpPr>
          <p:cNvPr id="9" name="圓角矩形 9">
            <a:extLst>
              <a:ext uri="{FF2B5EF4-FFF2-40B4-BE49-F238E27FC236}">
                <a16:creationId xmlns:a16="http://schemas.microsoft.com/office/drawing/2014/main" xmlns="" id="{381A686C-C169-4981-B8A2-0705FEA2DC66}"/>
              </a:ext>
            </a:extLst>
          </p:cNvPr>
          <p:cNvSpPr/>
          <p:nvPr/>
        </p:nvSpPr>
        <p:spPr>
          <a:xfrm>
            <a:off x="2329314" y="1484784"/>
            <a:ext cx="6275040" cy="2041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0403E36-7E41-46B6-8592-4F8D0B72403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37006" y="1916832"/>
            <a:ext cx="2815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申請單位之領據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2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醫療費用收據正本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2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費用明細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2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病歷摘要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BDB9F09-14F5-409D-97CA-8585806559E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42606" y="1916832"/>
            <a:ext cx="4256295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1" indent="-196850">
              <a:lnSpc>
                <a:spcPct val="130000"/>
              </a:lnSpc>
              <a:spcBef>
                <a:spcPct val="20000"/>
              </a:spcBef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事發過程描述紀錄</a:t>
            </a:r>
          </a:p>
          <a:p>
            <a:pPr marL="539750" lvl="1" indent="-196850">
              <a:lnSpc>
                <a:spcPct val="130000"/>
              </a:lnSpc>
              <a:spcBef>
                <a:spcPct val="20000"/>
              </a:spcBef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因執行職務意外暴露愛滋病毒通報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9750" lvl="1" indent="-196850">
              <a:lnSpc>
                <a:spcPct val="130000"/>
              </a:lnSpc>
              <a:spcBef>
                <a:spcPct val="20000"/>
              </a:spcBef>
            </a:pP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(7)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針扎血液追蹤紀錄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9249DCC-E911-4199-89EB-7D4A9A487C8D}"/>
              </a:ext>
            </a:extLst>
          </p:cNvPr>
          <p:cNvSpPr/>
          <p:nvPr/>
        </p:nvSpPr>
        <p:spPr>
          <a:xfrm>
            <a:off x="2458710" y="16354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申請單位具函檢據以下資料：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9946D69D-E573-4209-867D-4BBB7FA82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38408"/>
            <a:ext cx="1800000" cy="1505226"/>
          </a:xfrm>
          <a:prstGeom prst="rect">
            <a:avLst/>
          </a:prstGeom>
        </p:spPr>
      </p:pic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xmlns="" id="{7C06722E-5313-4FA5-BE87-96CE30F1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6888" y="6369606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2560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EE50692-EA20-4728-9F49-11DC5D56D579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xmlns="" id="{1A5744DE-8966-4152-BBCF-F4B0EC159E3C}"/>
              </a:ext>
            </a:extLst>
          </p:cNvPr>
          <p:cNvSpPr txBox="1">
            <a:spLocks/>
          </p:cNvSpPr>
          <p:nvPr/>
        </p:nvSpPr>
        <p:spPr>
          <a:xfrm>
            <a:off x="1691680" y="174682"/>
            <a:ext cx="5760640" cy="1030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/>
              <a:t>愛滋指定醫院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30DC185-7713-49C6-AB56-4F289CD6BFF6}"/>
              </a:ext>
            </a:extLst>
          </p:cNvPr>
          <p:cNvSpPr txBox="1"/>
          <p:nvPr/>
        </p:nvSpPr>
        <p:spPr>
          <a:xfrm>
            <a:off x="651249" y="603698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疾管署全球資訊網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(https://www.cdc.gov.tw)/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傳染病與防疫專題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第三類法定傳染病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人類免疫缺乏病毒感染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治療照護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愛滋指定醫事機構名單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FBEB019-DCA1-4CE8-BEDE-10C2C4DE3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01" y="2286858"/>
            <a:ext cx="3715846" cy="371584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232B076-B90B-452E-935F-2BB2459B85CD}"/>
              </a:ext>
            </a:extLst>
          </p:cNvPr>
          <p:cNvSpPr/>
          <p:nvPr/>
        </p:nvSpPr>
        <p:spPr>
          <a:xfrm>
            <a:off x="140330" y="1390379"/>
            <a:ext cx="8863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目前全國計有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79</a:t>
            </a:r>
            <a:r>
              <a:rPr lang="zh-TW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家指定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另有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家指定診所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提供愛滋防治相關照護諮詢服務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1B0BAC9-B514-475E-A6CD-4BBC8A0B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0336" y="6360152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632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24D8C1C-9B15-4E2D-ADE6-0FA68F11963E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xmlns="" id="{33014FDF-EFDE-4AE9-B5A7-D717F64C4E64}"/>
              </a:ext>
            </a:extLst>
          </p:cNvPr>
          <p:cNvSpPr txBox="1">
            <a:spLocks/>
          </p:cNvSpPr>
          <p:nvPr/>
        </p:nvSpPr>
        <p:spPr>
          <a:xfrm>
            <a:off x="628650" y="441997"/>
            <a:ext cx="78867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對愛滋病的迷思</a:t>
            </a:r>
          </a:p>
        </p:txBody>
      </p:sp>
      <p:sp>
        <p:nvSpPr>
          <p:cNvPr id="5" name="圓角矩形圖說文字 4">
            <a:extLst>
              <a:ext uri="{FF2B5EF4-FFF2-40B4-BE49-F238E27FC236}">
                <a16:creationId xmlns:a16="http://schemas.microsoft.com/office/drawing/2014/main" xmlns="" id="{EF37B340-956B-4F67-938B-A6BBFDF0194D}"/>
              </a:ext>
            </a:extLst>
          </p:cNvPr>
          <p:cNvSpPr/>
          <p:nvPr/>
        </p:nvSpPr>
        <p:spPr>
          <a:xfrm>
            <a:off x="769965" y="3405948"/>
            <a:ext cx="2771255" cy="1193860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觸碰體液就有被感染風險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6" name="圓角矩形圖說文字 7">
            <a:extLst>
              <a:ext uri="{FF2B5EF4-FFF2-40B4-BE49-F238E27FC236}">
                <a16:creationId xmlns:a16="http://schemas.microsoft.com/office/drawing/2014/main" xmlns="" id="{1033A326-0E8B-4910-AFBF-5875CDC19966}"/>
              </a:ext>
            </a:extLst>
          </p:cNvPr>
          <p:cNvSpPr/>
          <p:nvPr/>
        </p:nvSpPr>
        <p:spPr>
          <a:xfrm>
            <a:off x="769965" y="2335105"/>
            <a:ext cx="2701636" cy="795251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感染就是發病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圖說文字 15">
            <a:extLst>
              <a:ext uri="{FF2B5EF4-FFF2-40B4-BE49-F238E27FC236}">
                <a16:creationId xmlns:a16="http://schemas.microsoft.com/office/drawing/2014/main" xmlns="" id="{F4FA6C7E-6C01-4A0B-ABB6-13EC613859D7}"/>
              </a:ext>
            </a:extLst>
          </p:cNvPr>
          <p:cNvSpPr/>
          <p:nvPr/>
        </p:nvSpPr>
        <p:spPr>
          <a:xfrm>
            <a:off x="3707905" y="3405948"/>
            <a:ext cx="4050986" cy="2096504"/>
          </a:xfrm>
          <a:prstGeom prst="wedgeRoundRectCallout">
            <a:avLst>
              <a:gd name="adj1" fmla="val 63395"/>
              <a:gd name="adj2" fmla="val 41133"/>
              <a:gd name="adj3" fmla="val 1666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zh-TW" altLang="en-US" sz="2400" b="1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唾液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smtClean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痰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液、鼻腔分泌物、眼淚、汗水、尿液、糞便、嘔吐物、皮膚水泡</a:t>
            </a:r>
            <a:r>
              <a:rPr lang="zh-TW" altLang="en-US" sz="2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→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皆不具傳染性</a:t>
            </a:r>
          </a:p>
        </p:txBody>
      </p:sp>
      <p:pic>
        <p:nvPicPr>
          <p:cNvPr id="14" name="圖片 7">
            <a:extLst>
              <a:ext uri="{FF2B5EF4-FFF2-40B4-BE49-F238E27FC236}">
                <a16:creationId xmlns:a16="http://schemas.microsoft.com/office/drawing/2014/main" xmlns="" id="{ED5D570C-230B-49E2-B7F3-72211C73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2" y="4764882"/>
            <a:ext cx="1637543" cy="19323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C7504E1F-6A7B-41A8-9E7C-AFCC54734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8891" y="4996424"/>
            <a:ext cx="1238598" cy="1831968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08AEAB0F-8D5C-49F9-AB35-010F54FF19E8}"/>
              </a:ext>
            </a:extLst>
          </p:cNvPr>
          <p:cNvGrpSpPr/>
          <p:nvPr/>
        </p:nvGrpSpPr>
        <p:grpSpPr>
          <a:xfrm>
            <a:off x="3707906" y="1242266"/>
            <a:ext cx="4050985" cy="2139468"/>
            <a:chOff x="4139306" y="1373374"/>
            <a:chExt cx="3821464" cy="2076930"/>
          </a:xfrm>
        </p:grpSpPr>
        <p:sp>
          <p:nvSpPr>
            <p:cNvPr id="17" name="圓角矩形圖說文字 14">
              <a:extLst>
                <a:ext uri="{FF2B5EF4-FFF2-40B4-BE49-F238E27FC236}">
                  <a16:creationId xmlns:a16="http://schemas.microsoft.com/office/drawing/2014/main" xmlns="" id="{B7AB9804-2A83-489B-919E-F106B0673E8B}"/>
                </a:ext>
              </a:extLst>
            </p:cNvPr>
            <p:cNvSpPr/>
            <p:nvPr/>
          </p:nvSpPr>
          <p:spPr>
            <a:xfrm>
              <a:off x="4139306" y="1402570"/>
              <a:ext cx="3784800" cy="2012650"/>
            </a:xfrm>
            <a:prstGeom prst="wedgeRoundRectCallout">
              <a:avLst>
                <a:gd name="adj1" fmla="val 63395"/>
                <a:gd name="adj2" fmla="val 41133"/>
                <a:gd name="adj3" fmla="val 16667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xmlns="" id="{0DCE4EEA-D135-4A9A-9F1E-4C1220B8F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64" t="7272" r="34818" b="6079"/>
            <a:stretch/>
          </p:blipFill>
          <p:spPr>
            <a:xfrm>
              <a:off x="4219427" y="1373374"/>
              <a:ext cx="1529631" cy="2041846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6FEE0DE7-3BDF-4FA9-9AC7-2326E705C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31" t="7279" r="2559" b="5179"/>
            <a:stretch/>
          </p:blipFill>
          <p:spPr>
            <a:xfrm>
              <a:off x="6428452" y="1402571"/>
              <a:ext cx="1532318" cy="2047733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xmlns="" id="{B4B89AD0-6C53-45F2-90A0-B191F0DD0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5" t="38239" r="75090" b="40025"/>
            <a:stretch/>
          </p:blipFill>
          <p:spPr>
            <a:xfrm>
              <a:off x="5758574" y="2140733"/>
              <a:ext cx="681643" cy="606829"/>
            </a:xfrm>
            <a:prstGeom prst="rect">
              <a:avLst/>
            </a:prstGeom>
          </p:spPr>
        </p:pic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A2959D5-6F54-48A2-B4D3-B2C43B09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47012" y="6446071"/>
            <a:ext cx="2057400" cy="365125"/>
          </a:xfrm>
        </p:spPr>
        <p:txBody>
          <a:bodyPr/>
          <a:lstStyle/>
          <a:p>
            <a:fld id="{DF4C4211-DC08-42C6-B13C-B804F08D47A0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4516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DB969E5-75F9-4EBA-86BB-B0957D16F1D1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xmlns="" id="{8CFE4A90-BA04-4A9E-B6F3-AED1C9956675}"/>
              </a:ext>
            </a:extLst>
          </p:cNvPr>
          <p:cNvSpPr txBox="1">
            <a:spLocks/>
          </p:cNvSpPr>
          <p:nvPr/>
        </p:nvSpPr>
        <p:spPr>
          <a:xfrm>
            <a:off x="628650" y="441997"/>
            <a:ext cx="78867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對愛滋病的迷思</a:t>
            </a:r>
          </a:p>
        </p:txBody>
      </p:sp>
      <p:sp>
        <p:nvSpPr>
          <p:cNvPr id="22" name="圓角矩形圖說文字 4">
            <a:extLst>
              <a:ext uri="{FF2B5EF4-FFF2-40B4-BE49-F238E27FC236}">
                <a16:creationId xmlns:a16="http://schemas.microsoft.com/office/drawing/2014/main" xmlns="" id="{0BA64A44-9ED6-4D57-9912-C242089832FA}"/>
              </a:ext>
            </a:extLst>
          </p:cNvPr>
          <p:cNvSpPr/>
          <p:nvPr/>
        </p:nvSpPr>
        <p:spPr>
          <a:xfrm>
            <a:off x="676592" y="1406302"/>
            <a:ext cx="2938482" cy="1193860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rgbClr val="FFC1C1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愛滋病是不治之症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23" name="圓角矩形圖說文字 5">
            <a:extLst>
              <a:ext uri="{FF2B5EF4-FFF2-40B4-BE49-F238E27FC236}">
                <a16:creationId xmlns:a16="http://schemas.microsoft.com/office/drawing/2014/main" xmlns="" id="{4E95C066-5683-4048-8DFE-CE57613240BF}"/>
              </a:ext>
            </a:extLst>
          </p:cNvPr>
          <p:cNvSpPr/>
          <p:nvPr/>
        </p:nvSpPr>
        <p:spPr>
          <a:xfrm>
            <a:off x="913438" y="3617279"/>
            <a:ext cx="2701636" cy="795251"/>
          </a:xfrm>
          <a:prstGeom prst="wedgeRoundRectCallout">
            <a:avLst>
              <a:gd name="adj1" fmla="val -66451"/>
              <a:gd name="adj2" fmla="val 39043"/>
              <a:gd name="adj3" fmla="val 1666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不同性向與感染愛滋有關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圖說文字 9">
            <a:extLst>
              <a:ext uri="{FF2B5EF4-FFF2-40B4-BE49-F238E27FC236}">
                <a16:creationId xmlns:a16="http://schemas.microsoft.com/office/drawing/2014/main" xmlns="" id="{90D5C9A8-98B5-49AD-A547-66DE37B9D5DC}"/>
              </a:ext>
            </a:extLst>
          </p:cNvPr>
          <p:cNvSpPr/>
          <p:nvPr/>
        </p:nvSpPr>
        <p:spPr>
          <a:xfrm>
            <a:off x="3779912" y="3610530"/>
            <a:ext cx="4228108" cy="2073253"/>
          </a:xfrm>
          <a:prstGeom prst="wedgeRoundRectCallout">
            <a:avLst>
              <a:gd name="adj1" fmla="val 63395"/>
              <a:gd name="adj2" fmla="val 41133"/>
              <a:gd name="adj3" fmla="val 16667"/>
            </a:avLst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任何疾病的傳染不會區分性別、性向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。唯有安全性行為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全程正確使用保險套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水性潤滑液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才能防治愛滋與其他性傳染病。</a:t>
            </a:r>
            <a:endParaRPr lang="zh-TW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圖說文字 15">
            <a:extLst>
              <a:ext uri="{FF2B5EF4-FFF2-40B4-BE49-F238E27FC236}">
                <a16:creationId xmlns:a16="http://schemas.microsoft.com/office/drawing/2014/main" xmlns="" id="{DF8937C5-FDB5-4270-869B-5EE972A285E1}"/>
              </a:ext>
            </a:extLst>
          </p:cNvPr>
          <p:cNvSpPr/>
          <p:nvPr/>
        </p:nvSpPr>
        <p:spPr>
          <a:xfrm>
            <a:off x="3851920" y="1282028"/>
            <a:ext cx="4677926" cy="2073253"/>
          </a:xfrm>
          <a:prstGeom prst="wedgeRoundRectCallout">
            <a:avLst>
              <a:gd name="adj1" fmla="val 63395"/>
              <a:gd name="adj2" fmla="val 41133"/>
              <a:gd name="adj3" fmla="val 16667"/>
            </a:avLst>
          </a:prstGeom>
          <a:solidFill>
            <a:srgbClr val="FFC1C1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隨著各類新型藥物的問世，愛滋病毒感染已不是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世紀的黑死病，</a:t>
            </a:r>
            <a:r>
              <a:rPr kumimoji="1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感染者平均餘命已與非感染者無異，儼然成為一種類似高血壓及糖尿病的慢性疾病。</a:t>
            </a:r>
            <a:endParaRPr kumimoji="1" lang="zh-TW" altLang="zh-TW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E923BC4C-E404-43A3-BDD8-B1F4A5BC4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6376" y="5013176"/>
            <a:ext cx="1238598" cy="1831968"/>
          </a:xfrm>
          <a:prstGeom prst="rect">
            <a:avLst/>
          </a:prstGeom>
        </p:spPr>
      </p:pic>
      <p:pic>
        <p:nvPicPr>
          <p:cNvPr id="11" name="圖片 7">
            <a:extLst>
              <a:ext uri="{FF2B5EF4-FFF2-40B4-BE49-F238E27FC236}">
                <a16:creationId xmlns:a16="http://schemas.microsoft.com/office/drawing/2014/main" xmlns="" id="{91259B4E-258C-40E4-A427-EE25C45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" y="4698359"/>
            <a:ext cx="1637543" cy="19323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5AB7CBE-2D2D-4C6A-A914-6F5F9953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57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-222520" y="641762"/>
            <a:ext cx="7772400" cy="654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473556" y="2083771"/>
            <a:ext cx="5130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我國疫情現況介紹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愛滋病毒與愛滋病介紹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愛滋預防與治療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3044382" y="1161968"/>
            <a:ext cx="7772400" cy="1006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愛滋防治知能</a:t>
            </a:r>
            <a:endParaRPr kumimoji="0"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3027440" y="3148655"/>
            <a:ext cx="8352928" cy="82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照護愛滋病毒感染者防護認知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473556" y="3986220"/>
            <a:ext cx="6912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暴露愛滋病毒的風險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標準防護措施原則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暴露愛滋病毒後之處理措施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常見迷思解答</a:t>
            </a:r>
            <a:endParaRPr lang="en-US" altLang="zh-TW" sz="24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消除歧視、關懷接納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-91440"/>
            <a:ext cx="2826327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0" y="-91439"/>
            <a:ext cx="2826327" cy="7074130"/>
            <a:chOff x="0" y="22465"/>
            <a:chExt cx="2959964" cy="6875208"/>
          </a:xfrm>
        </p:grpSpPr>
        <p:sp>
          <p:nvSpPr>
            <p:cNvPr id="19" name="Heart 45">
              <a:extLst>
                <a:ext uri="{FF2B5EF4-FFF2-40B4-BE49-F238E27FC236}">
                  <a16:creationId xmlns:a16="http://schemas.microsoft.com/office/drawing/2014/main" xmlns="" id="{0D61234A-9078-497B-B44F-C85C29220E10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F81CEE53-7F4A-4984-ADDF-72E44539565F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xmlns="" id="{8B4D6C70-F433-47A4-A279-102747793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xmlns="" id="{2C5C9A3E-99C9-4205-B483-5AB38D98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xmlns="" id="{E65C77D5-2587-46D8-A268-CA228B4A098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xmlns="" id="{4CD9DB49-0254-44A0-BE69-F368A157C8BA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25" name="Oval 9">
                <a:extLst>
                  <a:ext uri="{FF2B5EF4-FFF2-40B4-BE49-F238E27FC236}">
                    <a16:creationId xmlns:a16="http://schemas.microsoft.com/office/drawing/2014/main" xmlns="" id="{2533CAEC-985A-4B21-955A-E622106FA4B4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10">
                <a:extLst>
                  <a:ext uri="{FF2B5EF4-FFF2-40B4-BE49-F238E27FC236}">
                    <a16:creationId xmlns:a16="http://schemas.microsoft.com/office/drawing/2014/main" xmlns="" id="{BCC6A506-154C-470E-A60B-988C7FC2B1BA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xmlns="" id="{2CDE85E2-17CB-4EE3-9E0F-D4D1CFA65AD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1FFD95F-4626-477E-8C92-6DA903BE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500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85BFB02-AB3B-4E5C-B57F-F55F33B8D19E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xmlns="" id="{5E6A417B-9805-4C8C-B9A2-4AF1F081AA0D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愛滋感染常見問答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358477D9-D8B5-437B-B356-1EBC920D939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7706" y="2859752"/>
            <a:ext cx="782687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zh-TW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請問與愛滋感染者共用馬桶、共用洗衣設備，會不會被感染愛滋？</a:t>
            </a:r>
            <a:endParaRPr lang="zh-TW" altLang="en-US" sz="2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xmlns="" id="{98461D3A-D73C-46BB-9ADA-BF0A47C3A1EB}"/>
              </a:ext>
            </a:extLst>
          </p:cNvPr>
          <p:cNvSpPr/>
          <p:nvPr/>
        </p:nvSpPr>
        <p:spPr>
          <a:xfrm>
            <a:off x="35495" y="2416206"/>
            <a:ext cx="9073008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867AEFC8-373A-4130-B7B0-2D73FD81FFA2}"/>
              </a:ext>
            </a:extLst>
          </p:cNvPr>
          <p:cNvGrpSpPr/>
          <p:nvPr/>
        </p:nvGrpSpPr>
        <p:grpSpPr>
          <a:xfrm>
            <a:off x="345672" y="2851044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xmlns="" id="{5144AE32-2394-4675-974D-B8A6C28747D1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81B2C8A6-206E-4E63-B998-C58B87DD20BA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575ED179-9E4A-474D-AB1A-A80A01D8CCA4}"/>
              </a:ext>
            </a:extLst>
          </p:cNvPr>
          <p:cNvGrpSpPr/>
          <p:nvPr/>
        </p:nvGrpSpPr>
        <p:grpSpPr>
          <a:xfrm>
            <a:off x="322456" y="4608159"/>
            <a:ext cx="1024653" cy="776769"/>
            <a:chOff x="1979712" y="4114992"/>
            <a:chExt cx="1024653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xmlns="" id="{16932984-F6C7-4910-BB02-CCDA9725A490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02794B93-7C3C-4EC5-BA36-4F0556BC2B70}"/>
                </a:ext>
              </a:extLst>
            </p:cNvPr>
            <p:cNvSpPr txBox="1"/>
            <p:nvPr/>
          </p:nvSpPr>
          <p:spPr>
            <a:xfrm>
              <a:off x="2096174" y="4161976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1A739DA8-32D9-4DF1-A492-73B3180FA0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7706" y="4210422"/>
            <a:ext cx="76861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不會。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的傳染須透由體液、血液的交換，包括：未全程使用保險套的不安全性行為、與其他人共用針具、稀釋液，或是母子垂直感染等，而糞便、尿液、口水、汗水等排泄物並不會造成感染，因此，一般日常共同生活並不會因此感染愛滋病毒。</a:t>
            </a:r>
            <a:endParaRPr lang="en-US" altLang="zh-TW" sz="240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9F1FF286-C183-4BA9-A9C4-59E6A9DEE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205314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C269C29-E5FC-4B6D-AA2A-D0FE9AAA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670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C8B01B2-F99F-4DD6-AA10-71F2AB42C680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xmlns="" id="{826C83B0-7F43-422A-BB68-2782D308CB32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愛滋感染常見問答</a:t>
            </a:r>
            <a:r>
              <a:rPr lang="en-US" altLang="zh-TW" dirty="0"/>
              <a:t>-2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6BC35C19-469F-4272-B066-7924FC615BA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49670" y="2938215"/>
            <a:ext cx="782687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zh-TW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蚊子叮咬會感染愛滋病毒嗎？  蚊子叮咬「愛滋感染者」後再來叮我，會傳染愛滋病？</a:t>
            </a:r>
            <a:endParaRPr lang="zh-TW" altLang="en-US" sz="2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xmlns="" id="{F5D07145-36CD-4DA3-A42E-90458E8D8F57}"/>
              </a:ext>
            </a:extLst>
          </p:cNvPr>
          <p:cNvSpPr/>
          <p:nvPr/>
        </p:nvSpPr>
        <p:spPr>
          <a:xfrm>
            <a:off x="67459" y="2494669"/>
            <a:ext cx="9009082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81588E16-FDF3-46DB-8E20-FF672CD9F8B5}"/>
              </a:ext>
            </a:extLst>
          </p:cNvPr>
          <p:cNvGrpSpPr/>
          <p:nvPr/>
        </p:nvGrpSpPr>
        <p:grpSpPr>
          <a:xfrm>
            <a:off x="377636" y="2929507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xmlns="" id="{1E60C34E-E4CA-4063-B7EB-EC58A2D5A9E0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4E20E299-6375-4243-8952-594ACA88687B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26786F68-FBDC-4E25-8F68-CC6EECA136AF}"/>
              </a:ext>
            </a:extLst>
          </p:cNvPr>
          <p:cNvSpPr txBox="1"/>
          <p:nvPr/>
        </p:nvSpPr>
        <p:spPr>
          <a:xfrm>
            <a:off x="245411" y="4488940"/>
            <a:ext cx="90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kumimoji="0" lang="zh-TW" altLang="en-US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75D9A1C2-8FBD-471D-963B-DEC97DED4CC7}"/>
              </a:ext>
            </a:extLst>
          </p:cNvPr>
          <p:cNvGrpSpPr/>
          <p:nvPr/>
        </p:nvGrpSpPr>
        <p:grpSpPr>
          <a:xfrm>
            <a:off x="373470" y="4694750"/>
            <a:ext cx="1024653" cy="776769"/>
            <a:chOff x="1979712" y="4114992"/>
            <a:chExt cx="1024653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xmlns="" id="{1B97573F-E21C-4738-8AF2-87BA94C60BD8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FE8C04C2-924E-4523-A714-966AC73EBFFF}"/>
                </a:ext>
              </a:extLst>
            </p:cNvPr>
            <p:cNvSpPr txBox="1"/>
            <p:nvPr/>
          </p:nvSpPr>
          <p:spPr>
            <a:xfrm>
              <a:off x="2096174" y="4161976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B0ABA34B-FEA9-4675-A355-236E4DEDD2C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49670" y="4288885"/>
            <a:ext cx="76861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不會。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不會經由蚊、蠅等昆蟲叮咬而傳染。蚊蟲的口器表面殘留極微量血液不足以傳播病毒，且在吸血後會休息消化血液，不會在吸血後立即叮咬下一個人。且蚊子吸血是單向的，不會再由食管吐射出來，所以不會傳染愛滋病毒。</a:t>
            </a:r>
            <a:endParaRPr lang="en-US" altLang="zh-TW" sz="240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DC7FD4F2-D76C-45C2-9C47-7C42446065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281514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657F80E-E0DD-438D-BFC6-64DC7EA5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141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91D5516-A6E6-44AB-A043-7F68D958D0A7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xmlns="" id="{F890AE74-FC53-4EB4-AB9C-1A44C6B0617E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愛滋感染常見問答</a:t>
            </a:r>
            <a:r>
              <a:rPr lang="en-US" altLang="zh-TW" dirty="0"/>
              <a:t>-3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59C32D8F-C012-4496-976B-A94D21674D7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49670" y="3049322"/>
            <a:ext cx="782687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zh-TW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之前有發生愛滋感染者咬傷人的事件，請問被咬到會感染愛滋嗎？</a:t>
            </a:r>
            <a:endParaRPr lang="zh-TW" altLang="en-US" sz="28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xmlns="" id="{DC4DB189-F78E-48CB-A477-E9A00107014D}"/>
              </a:ext>
            </a:extLst>
          </p:cNvPr>
          <p:cNvSpPr/>
          <p:nvPr/>
        </p:nvSpPr>
        <p:spPr>
          <a:xfrm>
            <a:off x="67459" y="2605776"/>
            <a:ext cx="9009082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453130E5-6C4A-40A6-96C8-322B3563B0F1}"/>
              </a:ext>
            </a:extLst>
          </p:cNvPr>
          <p:cNvGrpSpPr/>
          <p:nvPr/>
        </p:nvGrpSpPr>
        <p:grpSpPr>
          <a:xfrm>
            <a:off x="377636" y="3040614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xmlns="" id="{576A2AD8-CFD0-4A8F-8599-1B9D61FFA03F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80323701-BEE1-480E-9B65-701C092A241E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A70B2B35-5498-49B9-B93C-B5E667631485}"/>
              </a:ext>
            </a:extLst>
          </p:cNvPr>
          <p:cNvSpPr txBox="1"/>
          <p:nvPr/>
        </p:nvSpPr>
        <p:spPr>
          <a:xfrm>
            <a:off x="245411" y="4600047"/>
            <a:ext cx="90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kumimoji="0" lang="zh-TW" altLang="en-US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D5BEC00F-D5FD-4977-980A-5CC6798DCB8D}"/>
              </a:ext>
            </a:extLst>
          </p:cNvPr>
          <p:cNvGrpSpPr/>
          <p:nvPr/>
        </p:nvGrpSpPr>
        <p:grpSpPr>
          <a:xfrm>
            <a:off x="411570" y="4755118"/>
            <a:ext cx="1029617" cy="776769"/>
            <a:chOff x="1979712" y="4114992"/>
            <a:chExt cx="1029617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xmlns="" id="{657AF022-CD6B-4601-B6D8-81E3AE878004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7DF6E151-F4D3-4F7B-BE19-99780694A33D}"/>
                </a:ext>
              </a:extLst>
            </p:cNvPr>
            <p:cNvSpPr txBox="1"/>
            <p:nvPr/>
          </p:nvSpPr>
          <p:spPr>
            <a:xfrm>
              <a:off x="2101138" y="4150287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D76F8AB6-DB5E-45C3-A6CB-A91610BC471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49670" y="4399992"/>
            <a:ext cx="76861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不會。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被咬的人接觸到的體液是咬人者</a:t>
            </a:r>
            <a:r>
              <a:rPr lang="en-US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愛滋感染者</a:t>
            </a:r>
            <a:r>
              <a:rPr lang="en-US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的口水及口腔黏膜，因口水不會傳染愛滋病毒，只有口腔黏膜如有傷口、出血等特殊情況才可能傳染愛滋病毒，因此因咬傷而感染愛滋的機率微乎其微。</a:t>
            </a:r>
            <a:r>
              <a:rPr lang="en-US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400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26823F07-F6E9-4327-A148-3C35DAF4B0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426851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EAA65855-19E4-4DF0-B41A-9BEA2100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338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410C077-C0E7-4041-AE38-56623A72987E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xmlns="" id="{8170A886-E6A4-4A0A-84A1-CE497ABE4469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愛滋感染常見問答</a:t>
            </a:r>
            <a:r>
              <a:rPr lang="en-US" altLang="zh-TW" dirty="0"/>
              <a:t>-4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514F3922-9E5B-4D39-9597-56B0C41E2F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8913" y="3273551"/>
            <a:ext cx="78268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愛滋感染者</a:t>
            </a:r>
            <a:r>
              <a:rPr lang="zh-TW" altLang="en-US" sz="28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共喝一杯水會不會被感染？</a:t>
            </a:r>
          </a:p>
        </p:txBody>
      </p:sp>
      <p:sp>
        <p:nvSpPr>
          <p:cNvPr id="5" name="圓角矩形 9">
            <a:extLst>
              <a:ext uri="{FF2B5EF4-FFF2-40B4-BE49-F238E27FC236}">
                <a16:creationId xmlns:a16="http://schemas.microsoft.com/office/drawing/2014/main" xmlns="" id="{8AB963F8-7429-4AB6-A35F-3749878D140B}"/>
              </a:ext>
            </a:extLst>
          </p:cNvPr>
          <p:cNvSpPr/>
          <p:nvPr/>
        </p:nvSpPr>
        <p:spPr>
          <a:xfrm>
            <a:off x="67459" y="2605776"/>
            <a:ext cx="9009082" cy="164644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7E839B64-1D87-4683-8624-86FD8995BB21}"/>
              </a:ext>
            </a:extLst>
          </p:cNvPr>
          <p:cNvGrpSpPr/>
          <p:nvPr/>
        </p:nvGrpSpPr>
        <p:grpSpPr>
          <a:xfrm>
            <a:off x="377636" y="3040614"/>
            <a:ext cx="772612" cy="776769"/>
            <a:chOff x="91527" y="2627527"/>
            <a:chExt cx="772612" cy="776769"/>
          </a:xfrm>
        </p:grpSpPr>
        <p:sp>
          <p:nvSpPr>
            <p:cNvPr id="8" name="Teardrop 33">
              <a:extLst>
                <a:ext uri="{FF2B5EF4-FFF2-40B4-BE49-F238E27FC236}">
                  <a16:creationId xmlns:a16="http://schemas.microsoft.com/office/drawing/2014/main" xmlns="" id="{32C36B8C-4579-488C-B039-45C19C656A76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7955400">
              <a:off x="89448" y="2629606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E6243350-55F0-4E2F-9CF0-6A8D20831E07}"/>
                </a:ext>
              </a:extLst>
            </p:cNvPr>
            <p:cNvSpPr txBox="1"/>
            <p:nvPr/>
          </p:nvSpPr>
          <p:spPr>
            <a:xfrm>
              <a:off x="197146" y="2701343"/>
              <a:ext cx="5613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627D7D17-C7D5-4A57-8428-CF9F8E6F5E17}"/>
              </a:ext>
            </a:extLst>
          </p:cNvPr>
          <p:cNvSpPr txBox="1"/>
          <p:nvPr/>
        </p:nvSpPr>
        <p:spPr>
          <a:xfrm>
            <a:off x="245411" y="4600047"/>
            <a:ext cx="90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kumimoji="0" lang="zh-TW" altLang="en-US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E8F59802-BD77-4146-B697-CD30ED89E6BD}"/>
              </a:ext>
            </a:extLst>
          </p:cNvPr>
          <p:cNvGrpSpPr/>
          <p:nvPr/>
        </p:nvGrpSpPr>
        <p:grpSpPr>
          <a:xfrm>
            <a:off x="411570" y="4733767"/>
            <a:ext cx="1024653" cy="776769"/>
            <a:chOff x="1979712" y="4114992"/>
            <a:chExt cx="1024653" cy="776769"/>
          </a:xfrm>
        </p:grpSpPr>
        <p:sp>
          <p:nvSpPr>
            <p:cNvPr id="12" name="Teardrop 33">
              <a:extLst>
                <a:ext uri="{FF2B5EF4-FFF2-40B4-BE49-F238E27FC236}">
                  <a16:creationId xmlns:a16="http://schemas.microsoft.com/office/drawing/2014/main" xmlns="" id="{6C3982E5-E79C-436F-9229-55FFB7958808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7955400">
              <a:off x="1977633" y="4117071"/>
              <a:ext cx="776769" cy="772612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xmlns="" id="{7AAA0E94-3547-4166-A461-C7BC05027655}"/>
                </a:ext>
              </a:extLst>
            </p:cNvPr>
            <p:cNvSpPr txBox="1"/>
            <p:nvPr/>
          </p:nvSpPr>
          <p:spPr>
            <a:xfrm>
              <a:off x="2096174" y="4161976"/>
              <a:ext cx="90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3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AD8980E8-10BF-4982-8990-B85B7BC8718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20515" y="4658451"/>
            <a:ext cx="76861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不會。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因唾液幾乎不會傳染愛滋病毒，因此喝水不會感染，跟感染者輕吻也不會感染</a:t>
            </a:r>
            <a:r>
              <a:rPr lang="zh-TW" altLang="zh-TW" sz="2400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4D077C05-A86C-4374-AF5D-90D45B08A3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27" y="1392621"/>
            <a:ext cx="1654944" cy="147470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864A365-1EA7-4905-9AD1-41AFEFED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89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9A7CC2D-EFD5-411B-888B-3A66DE2C086D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xmlns="" id="{E72334EA-A571-4B21-ABA7-EB3500BC2CA1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消除歧視、關懷接納</a:t>
            </a:r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xmlns="" id="{F02BC607-B63A-4C83-BDDD-A3396633718C}"/>
              </a:ext>
            </a:extLst>
          </p:cNvPr>
          <p:cNvSpPr txBox="1"/>
          <p:nvPr/>
        </p:nvSpPr>
        <p:spPr>
          <a:xfrm>
            <a:off x="4658644" y="3079077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Calibri" pitchFamily="34" charset="0"/>
              </a:rPr>
              <a:t>02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Calibri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FA5B3B02-A38A-40E1-8CE2-AEB755F3AE0B}"/>
              </a:ext>
            </a:extLst>
          </p:cNvPr>
          <p:cNvSpPr txBox="1"/>
          <p:nvPr/>
        </p:nvSpPr>
        <p:spPr>
          <a:xfrm>
            <a:off x="407439" y="1429238"/>
            <a:ext cx="447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根據國際研究文獻顯示，感染者規則服藥，病毒量達測不到，已大幅降低傳播風險。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B35690D9-848F-4659-8321-642E7BBB2B48}"/>
              </a:ext>
            </a:extLst>
          </p:cNvPr>
          <p:cNvSpPr txBox="1"/>
          <p:nvPr/>
        </p:nvSpPr>
        <p:spPr>
          <a:xfrm>
            <a:off x="407439" y="2853491"/>
            <a:ext cx="4476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一般照顧服務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翻身、清潔、身體觸碰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並不會造成感染。愛滋病毒的傳染須透由體液、血液的交換，而糞便、尿液、口水、汗水等排泄物並不會造成感染，因此，一般日常生活並不會因此感染愛滋病毒。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DD29BF33-F3CB-47C2-AB54-ECD23C9147D9}"/>
              </a:ext>
            </a:extLst>
          </p:cNvPr>
          <p:cNvSpPr txBox="1"/>
          <p:nvPr/>
        </p:nvSpPr>
        <p:spPr>
          <a:xfrm>
            <a:off x="407439" y="5741518"/>
            <a:ext cx="447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可以跟感染者擁抱、握手、共餐、使用電話等日常社交活動。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xmlns="" id="{1E8ADFBF-BE65-4DB2-8F9B-3C927E1C4A0E}"/>
              </a:ext>
            </a:extLst>
          </p:cNvPr>
          <p:cNvSpPr/>
          <p:nvPr/>
        </p:nvSpPr>
        <p:spPr>
          <a:xfrm>
            <a:off x="133212" y="1516937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xmlns="" id="{70B43CC9-9D5A-4DB7-A2EA-5653E21F6843}"/>
              </a:ext>
            </a:extLst>
          </p:cNvPr>
          <p:cNvSpPr/>
          <p:nvPr/>
        </p:nvSpPr>
        <p:spPr>
          <a:xfrm>
            <a:off x="138183" y="295385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xmlns="" id="{66B17AF2-05CF-4C85-A1D3-EBE2A46C10B8}"/>
              </a:ext>
            </a:extLst>
          </p:cNvPr>
          <p:cNvSpPr/>
          <p:nvPr/>
        </p:nvSpPr>
        <p:spPr>
          <a:xfrm>
            <a:off x="133212" y="5855434"/>
            <a:ext cx="309909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5412F317-38EC-49D1-9ADC-C5128FAF88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205314"/>
            <a:ext cx="4123467" cy="565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75C576E-E1D5-4BB4-AF6D-E1AF72B1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583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7CFB559-3009-4485-949E-28F874412976}"/>
              </a:ext>
            </a:extLst>
          </p:cNvPr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xmlns="" id="{5CDD7BEE-6747-457E-A8C5-C4F8E189277E}"/>
              </a:ext>
            </a:extLst>
          </p:cNvPr>
          <p:cNvSpPr txBox="1">
            <a:spLocks/>
          </p:cNvSpPr>
          <p:nvPr/>
        </p:nvSpPr>
        <p:spPr>
          <a:xfrm>
            <a:off x="1270285" y="216143"/>
            <a:ext cx="6603429" cy="106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結語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6CA517D-757C-4AA6-AF08-39E52ECC87D5}"/>
              </a:ext>
            </a:extLst>
          </p:cNvPr>
          <p:cNvSpPr/>
          <p:nvPr/>
        </p:nvSpPr>
        <p:spPr>
          <a:xfrm>
            <a:off x="1146950" y="1353705"/>
            <a:ext cx="7844650" cy="902643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16CDDD8-7D33-4ECD-8747-D9BBF1B95453}"/>
              </a:ext>
            </a:extLst>
          </p:cNvPr>
          <p:cNvSpPr/>
          <p:nvPr/>
        </p:nvSpPr>
        <p:spPr>
          <a:xfrm>
            <a:off x="184926" y="1353705"/>
            <a:ext cx="962024" cy="902643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FE551ED6-88CF-468E-BBE3-EC759FEE91F0}"/>
              </a:ext>
            </a:extLst>
          </p:cNvPr>
          <p:cNvSpPr/>
          <p:nvPr/>
        </p:nvSpPr>
        <p:spPr>
          <a:xfrm>
            <a:off x="1225710" y="1317758"/>
            <a:ext cx="7687129" cy="93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愛滋病毒主要透過帶有愛滋病毒的體液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血液、精液、陰道分泌物或母乳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傳播，主要傳染途徑為不安全性行為。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35614283-AAF4-4633-8385-9AEC69D6BEBC}"/>
              </a:ext>
            </a:extLst>
          </p:cNvPr>
          <p:cNvSpPr/>
          <p:nvPr/>
        </p:nvSpPr>
        <p:spPr>
          <a:xfrm>
            <a:off x="1146950" y="2440632"/>
            <a:ext cx="7844650" cy="902643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BD6ADDA8-4D64-41D2-BE74-59481C07A73E}"/>
              </a:ext>
            </a:extLst>
          </p:cNvPr>
          <p:cNvSpPr/>
          <p:nvPr/>
        </p:nvSpPr>
        <p:spPr>
          <a:xfrm>
            <a:off x="184926" y="2440632"/>
            <a:ext cx="962024" cy="902643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AB3070DE-CD32-492E-84D8-EF729B0198A6}"/>
              </a:ext>
            </a:extLst>
          </p:cNvPr>
          <p:cNvSpPr/>
          <p:nvPr/>
        </p:nvSpPr>
        <p:spPr>
          <a:xfrm>
            <a:off x="1225709" y="2432183"/>
            <a:ext cx="7687129" cy="93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愛滋已被視為慢性病，感染者規律服藥可控制病毒量，維持健康狀態。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1F068146-5317-4144-9258-62D23BA5DB20}"/>
              </a:ext>
            </a:extLst>
          </p:cNvPr>
          <p:cNvSpPr/>
          <p:nvPr/>
        </p:nvSpPr>
        <p:spPr>
          <a:xfrm>
            <a:off x="1146950" y="3540392"/>
            <a:ext cx="7844650" cy="902643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AC583E87-28E3-4942-A3D8-D714E74FAD38}"/>
              </a:ext>
            </a:extLst>
          </p:cNvPr>
          <p:cNvSpPr/>
          <p:nvPr/>
        </p:nvSpPr>
        <p:spPr>
          <a:xfrm>
            <a:off x="184926" y="3540392"/>
            <a:ext cx="962024" cy="902643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B5FEE711-BC75-475A-9A72-127EDBE5D2A6}"/>
              </a:ext>
            </a:extLst>
          </p:cNvPr>
          <p:cNvSpPr/>
          <p:nvPr/>
        </p:nvSpPr>
        <p:spPr>
          <a:xfrm>
            <a:off x="1225709" y="3540392"/>
            <a:ext cx="7687129" cy="93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照顧愛滋病毒感染者應提醒個案定時就醫、穩定服藥，以控制個案體內病毒量。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CA970989-B7CF-4733-9F44-3E2110C1D739}"/>
              </a:ext>
            </a:extLst>
          </p:cNvPr>
          <p:cNvSpPr/>
          <p:nvPr/>
        </p:nvSpPr>
        <p:spPr>
          <a:xfrm>
            <a:off x="1146950" y="4612654"/>
            <a:ext cx="7844650" cy="720191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2C901743-0224-4390-9C81-7661532A007F}"/>
              </a:ext>
            </a:extLst>
          </p:cNvPr>
          <p:cNvSpPr/>
          <p:nvPr/>
        </p:nvSpPr>
        <p:spPr>
          <a:xfrm>
            <a:off x="184926" y="4612654"/>
            <a:ext cx="962024" cy="720191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9C65582D-6D2B-47A9-A994-287C8C6CFA8A}"/>
              </a:ext>
            </a:extLst>
          </p:cNvPr>
          <p:cNvSpPr/>
          <p:nvPr/>
        </p:nvSpPr>
        <p:spPr>
          <a:xfrm>
            <a:off x="1146950" y="5502464"/>
            <a:ext cx="7844650" cy="1200328"/>
          </a:xfrm>
          <a:prstGeom prst="rect">
            <a:avLst/>
          </a:prstGeom>
          <a:solidFill>
            <a:srgbClr val="ACD7CA"/>
          </a:solidFill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9083D01D-F861-4683-920A-B2B9E60220AA}"/>
              </a:ext>
            </a:extLst>
          </p:cNvPr>
          <p:cNvSpPr/>
          <p:nvPr/>
        </p:nvSpPr>
        <p:spPr>
          <a:xfrm>
            <a:off x="184926" y="5502464"/>
            <a:ext cx="962024" cy="1200328"/>
          </a:xfrm>
          <a:prstGeom prst="rect">
            <a:avLst/>
          </a:prstGeom>
          <a:noFill/>
          <a:ln w="76200" cap="flat" cmpd="sng" algn="ctr">
            <a:solidFill>
              <a:srgbClr val="ACD7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E95BE479-D4D9-48B9-97FE-5851D1C40607}"/>
              </a:ext>
            </a:extLst>
          </p:cNvPr>
          <p:cNvSpPr/>
          <p:nvPr/>
        </p:nvSpPr>
        <p:spPr>
          <a:xfrm>
            <a:off x="1270285" y="4725053"/>
            <a:ext cx="7037457" cy="4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一般日常的照顧服務並不會感染愛滋病毒。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9FFB1FEB-F5DB-4C8E-B2AD-4E05AC9692ED}"/>
              </a:ext>
            </a:extLst>
          </p:cNvPr>
          <p:cNvSpPr/>
          <p:nvPr/>
        </p:nvSpPr>
        <p:spPr>
          <a:xfrm>
            <a:off x="1146950" y="5502464"/>
            <a:ext cx="7687129" cy="129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長期照顧服務員如因工作有意外暴露事件發生，請於</a:t>
            </a: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72</a:t>
            </a:r>
            <a:r>
              <a:rPr lang="zh-TW"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小時內就醫進行愛滋篩檢及由醫師評估是否需要預防性投藥，費用可由政府補助。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ardrop 10">
            <a:extLst>
              <a:ext uri="{FF2B5EF4-FFF2-40B4-BE49-F238E27FC236}">
                <a16:creationId xmlns:a16="http://schemas.microsoft.com/office/drawing/2014/main" xmlns="" id="{6C702F7E-ED25-41B8-9D8C-D0FDC6DF9D9D}"/>
              </a:ext>
            </a:extLst>
          </p:cNvPr>
          <p:cNvSpPr/>
          <p:nvPr/>
        </p:nvSpPr>
        <p:spPr>
          <a:xfrm rot="18900000">
            <a:off x="890631" y="1498109"/>
            <a:ext cx="179718" cy="179718"/>
          </a:xfrm>
          <a:prstGeom prst="teardrop">
            <a:avLst>
              <a:gd name="adj" fmla="val 133882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080C0135-CF9D-45F7-9BF8-9B6031518D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5" y="1456634"/>
            <a:ext cx="774436" cy="732677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xmlns="" id="{BE18F422-3FF7-4D31-9FA9-629F22893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8305" r="61772" b="77171"/>
          <a:stretch/>
        </p:blipFill>
        <p:spPr>
          <a:xfrm>
            <a:off x="231162" y="3625374"/>
            <a:ext cx="828675" cy="732677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xmlns="" id="{E3D869C6-F5F4-4101-BE07-93D4476B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32207" r="62063" b="51820"/>
          <a:stretch/>
        </p:blipFill>
        <p:spPr>
          <a:xfrm>
            <a:off x="239513" y="2493018"/>
            <a:ext cx="828675" cy="797869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xmlns="" id="{B3FB2C1C-5F13-4305-93BB-486AF6362F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917" l="9961" r="89844">
                        <a14:foregroundMark x1="47656" y1="23333" x2="47656" y2="23333"/>
                        <a14:foregroundMark x1="38672" y1="93333" x2="38672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1" r="26379"/>
          <a:stretch/>
        </p:blipFill>
        <p:spPr>
          <a:xfrm>
            <a:off x="338302" y="4638785"/>
            <a:ext cx="631095" cy="667927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xmlns="" id="{9FBBB9E1-0370-46F9-94AE-C1FDC2C4F6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28" y="5482491"/>
            <a:ext cx="1481256" cy="120032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AC767C54-3E72-4A93-A3DA-E351FBD5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260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BACA3B97-EAC8-4915-8D46-C46A5831F0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83024" y="2424507"/>
            <a:ext cx="6183038" cy="353911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DD6B0ADD-279A-4720-93AA-95DF1F68006F}"/>
              </a:ext>
            </a:extLst>
          </p:cNvPr>
          <p:cNvSpPr/>
          <p:nvPr/>
        </p:nvSpPr>
        <p:spPr>
          <a:xfrm>
            <a:off x="0" y="-91440"/>
            <a:ext cx="2826327" cy="7190509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1A2B6DB2-5F95-4FD5-8AF4-654267A58F44}"/>
              </a:ext>
            </a:extLst>
          </p:cNvPr>
          <p:cNvGrpSpPr/>
          <p:nvPr/>
        </p:nvGrpSpPr>
        <p:grpSpPr>
          <a:xfrm>
            <a:off x="0" y="-91439"/>
            <a:ext cx="2826327" cy="7074130"/>
            <a:chOff x="0" y="22465"/>
            <a:chExt cx="2959964" cy="6875208"/>
          </a:xfrm>
        </p:grpSpPr>
        <p:sp>
          <p:nvSpPr>
            <p:cNvPr id="3" name="Heart 45">
              <a:extLst>
                <a:ext uri="{FF2B5EF4-FFF2-40B4-BE49-F238E27FC236}">
                  <a16:creationId xmlns:a16="http://schemas.microsoft.com/office/drawing/2014/main" xmlns="" id="{05D7D494-03C9-47EE-831A-60ECE9A86AF3}"/>
                </a:ext>
              </a:extLst>
            </p:cNvPr>
            <p:cNvSpPr/>
            <p:nvPr/>
          </p:nvSpPr>
          <p:spPr>
            <a:xfrm>
              <a:off x="1056540" y="3012845"/>
              <a:ext cx="874316" cy="874316"/>
            </a:xfrm>
            <a:prstGeom prst="hear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7F1ABBFE-5BFB-4C20-BFBF-81AEC7A909AB}"/>
                </a:ext>
              </a:extLst>
            </p:cNvPr>
            <p:cNvSpPr/>
            <p:nvPr/>
          </p:nvSpPr>
          <p:spPr>
            <a:xfrm rot="16200000">
              <a:off x="657016" y="6013533"/>
              <a:ext cx="164592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xmlns="" id="{A812B6C8-746E-4421-A127-590FB9DC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60" y="3871975"/>
              <a:ext cx="2527532" cy="1488821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rgbClr val="507C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xmlns="" id="{479A1CEA-84FE-4C7E-B544-1B2E21DDC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98246"/>
              <a:ext cx="2959964" cy="1980369"/>
            </a:xfrm>
            <a:custGeom>
              <a:avLst/>
              <a:gdLst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5638 w 1608138"/>
                <a:gd name="connsiteY49" fmla="*/ 14288 h 1075928"/>
                <a:gd name="connsiteX50" fmla="*/ 658813 w 1608138"/>
                <a:gd name="connsiteY50" fmla="*/ 19050 h 1075928"/>
                <a:gd name="connsiteX51" fmla="*/ 663575 w 1608138"/>
                <a:gd name="connsiteY51" fmla="*/ 25400 h 1075928"/>
                <a:gd name="connsiteX52" fmla="*/ 676275 w 1608138"/>
                <a:gd name="connsiteY52" fmla="*/ 53975 h 1075928"/>
                <a:gd name="connsiteX53" fmla="*/ 676275 w 1608138"/>
                <a:gd name="connsiteY53" fmla="*/ 85725 h 1075928"/>
                <a:gd name="connsiteX54" fmla="*/ 666750 w 1608138"/>
                <a:gd name="connsiteY54" fmla="*/ 114300 h 1075928"/>
                <a:gd name="connsiteX55" fmla="*/ 649288 w 1608138"/>
                <a:gd name="connsiteY55" fmla="*/ 138113 h 1075928"/>
                <a:gd name="connsiteX56" fmla="*/ 617538 w 1608138"/>
                <a:gd name="connsiteY56" fmla="*/ 149225 h 1075928"/>
                <a:gd name="connsiteX57" fmla="*/ 585788 w 1608138"/>
                <a:gd name="connsiteY57" fmla="*/ 149225 h 1075928"/>
                <a:gd name="connsiteX58" fmla="*/ 550863 w 1608138"/>
                <a:gd name="connsiteY58" fmla="*/ 141288 h 1075928"/>
                <a:gd name="connsiteX59" fmla="*/ 517525 w 1608138"/>
                <a:gd name="connsiteY59" fmla="*/ 131763 h 1075928"/>
                <a:gd name="connsiteX60" fmla="*/ 479425 w 1608138"/>
                <a:gd name="connsiteY60" fmla="*/ 128588 h 1075928"/>
                <a:gd name="connsiteX61" fmla="*/ 441325 w 1608138"/>
                <a:gd name="connsiteY61" fmla="*/ 131763 h 1075928"/>
                <a:gd name="connsiteX62" fmla="*/ 360363 w 1608138"/>
                <a:gd name="connsiteY62" fmla="*/ 158750 h 1075928"/>
                <a:gd name="connsiteX63" fmla="*/ 292100 w 1608138"/>
                <a:gd name="connsiteY63" fmla="*/ 198438 h 1075928"/>
                <a:gd name="connsiteX64" fmla="*/ 231775 w 1608138"/>
                <a:gd name="connsiteY64" fmla="*/ 250825 h 1075928"/>
                <a:gd name="connsiteX65" fmla="*/ 182563 w 1608138"/>
                <a:gd name="connsiteY65" fmla="*/ 307975 h 1075928"/>
                <a:gd name="connsiteX66" fmla="*/ 141288 w 1608138"/>
                <a:gd name="connsiteY66" fmla="*/ 377825 h 1075928"/>
                <a:gd name="connsiteX67" fmla="*/ 109538 w 1608138"/>
                <a:gd name="connsiteY67" fmla="*/ 455613 h 1075928"/>
                <a:gd name="connsiteX68" fmla="*/ 98425 w 1608138"/>
                <a:gd name="connsiteY68" fmla="*/ 512763 h 1075928"/>
                <a:gd name="connsiteX69" fmla="*/ 92075 w 1608138"/>
                <a:gd name="connsiteY69" fmla="*/ 576263 h 1075928"/>
                <a:gd name="connsiteX70" fmla="*/ 95250 w 1608138"/>
                <a:gd name="connsiteY70" fmla="*/ 642938 h 1075928"/>
                <a:gd name="connsiteX71" fmla="*/ 101600 w 1608138"/>
                <a:gd name="connsiteY71" fmla="*/ 709613 h 1075928"/>
                <a:gd name="connsiteX72" fmla="*/ 109538 w 1608138"/>
                <a:gd name="connsiteY72" fmla="*/ 773113 h 1075928"/>
                <a:gd name="connsiteX73" fmla="*/ 123825 w 1608138"/>
                <a:gd name="connsiteY73" fmla="*/ 825500 h 1075928"/>
                <a:gd name="connsiteX74" fmla="*/ 161925 w 1608138"/>
                <a:gd name="connsiteY74" fmla="*/ 928688 h 1075928"/>
                <a:gd name="connsiteX75" fmla="*/ 207963 w 1608138"/>
                <a:gd name="connsiteY75" fmla="*/ 1030288 h 1075928"/>
                <a:gd name="connsiteX76" fmla="*/ 230783 w 1608138"/>
                <a:gd name="connsiteY76" fmla="*/ 1075928 h 1075928"/>
                <a:gd name="connsiteX77" fmla="*/ 119823 w 1608138"/>
                <a:gd name="connsiteY77" fmla="*/ 1075928 h 1075928"/>
                <a:gd name="connsiteX78" fmla="*/ 101600 w 1608138"/>
                <a:gd name="connsiteY78" fmla="*/ 1038225 h 1075928"/>
                <a:gd name="connsiteX79" fmla="*/ 60325 w 1608138"/>
                <a:gd name="connsiteY79" fmla="*/ 938213 h 1075928"/>
                <a:gd name="connsiteX80" fmla="*/ 28575 w 1608138"/>
                <a:gd name="connsiteY80" fmla="*/ 830263 h 1075928"/>
                <a:gd name="connsiteX81" fmla="*/ 14288 w 1608138"/>
                <a:gd name="connsiteY81" fmla="*/ 769938 h 1075928"/>
                <a:gd name="connsiteX82" fmla="*/ 6350 w 1608138"/>
                <a:gd name="connsiteY82" fmla="*/ 700088 h 1075928"/>
                <a:gd name="connsiteX83" fmla="*/ 0 w 1608138"/>
                <a:gd name="connsiteY83" fmla="*/ 628650 h 1075928"/>
                <a:gd name="connsiteX84" fmla="*/ 0 w 1608138"/>
                <a:gd name="connsiteY84" fmla="*/ 554038 h 1075928"/>
                <a:gd name="connsiteX85" fmla="*/ 9525 w 1608138"/>
                <a:gd name="connsiteY85" fmla="*/ 487363 h 1075928"/>
                <a:gd name="connsiteX86" fmla="*/ 23813 w 1608138"/>
                <a:gd name="connsiteY86" fmla="*/ 423863 h 1075928"/>
                <a:gd name="connsiteX87" fmla="*/ 52388 w 1608138"/>
                <a:gd name="connsiteY87" fmla="*/ 342900 h 1075928"/>
                <a:gd name="connsiteX88" fmla="*/ 95250 w 1608138"/>
                <a:gd name="connsiteY88" fmla="*/ 271463 h 1075928"/>
                <a:gd name="connsiteX89" fmla="*/ 144463 w 1608138"/>
                <a:gd name="connsiteY89" fmla="*/ 204788 h 1075928"/>
                <a:gd name="connsiteX90" fmla="*/ 204788 w 1608138"/>
                <a:gd name="connsiteY90" fmla="*/ 146050 h 1075928"/>
                <a:gd name="connsiteX91" fmla="*/ 271463 w 1608138"/>
                <a:gd name="connsiteY91" fmla="*/ 96838 h 1075928"/>
                <a:gd name="connsiteX92" fmla="*/ 346075 w 1608138"/>
                <a:gd name="connsiteY92" fmla="*/ 63500 h 1075928"/>
                <a:gd name="connsiteX93" fmla="*/ 395288 w 1608138"/>
                <a:gd name="connsiteY93" fmla="*/ 49213 h 1075928"/>
                <a:gd name="connsiteX94" fmla="*/ 447675 w 1608138"/>
                <a:gd name="connsiteY94" fmla="*/ 36513 h 1075928"/>
                <a:gd name="connsiteX95" fmla="*/ 500063 w 1608138"/>
                <a:gd name="connsiteY95" fmla="*/ 28575 h 1075928"/>
                <a:gd name="connsiteX96" fmla="*/ 549275 w 1608138"/>
                <a:gd name="connsiteY96" fmla="*/ 17463 h 1075928"/>
                <a:gd name="connsiteX97" fmla="*/ 595313 w 1608138"/>
                <a:gd name="connsiteY97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2463 w 1608138"/>
                <a:gd name="connsiteY48" fmla="*/ 14288 h 1075928"/>
                <a:gd name="connsiteX49" fmla="*/ 658813 w 1608138"/>
                <a:gd name="connsiteY49" fmla="*/ 19050 h 1075928"/>
                <a:gd name="connsiteX50" fmla="*/ 663575 w 1608138"/>
                <a:gd name="connsiteY50" fmla="*/ 25400 h 1075928"/>
                <a:gd name="connsiteX51" fmla="*/ 676275 w 1608138"/>
                <a:gd name="connsiteY51" fmla="*/ 53975 h 1075928"/>
                <a:gd name="connsiteX52" fmla="*/ 676275 w 1608138"/>
                <a:gd name="connsiteY52" fmla="*/ 85725 h 1075928"/>
                <a:gd name="connsiteX53" fmla="*/ 666750 w 1608138"/>
                <a:gd name="connsiteY53" fmla="*/ 114300 h 1075928"/>
                <a:gd name="connsiteX54" fmla="*/ 649288 w 1608138"/>
                <a:gd name="connsiteY54" fmla="*/ 138113 h 1075928"/>
                <a:gd name="connsiteX55" fmla="*/ 617538 w 1608138"/>
                <a:gd name="connsiteY55" fmla="*/ 149225 h 1075928"/>
                <a:gd name="connsiteX56" fmla="*/ 585788 w 1608138"/>
                <a:gd name="connsiteY56" fmla="*/ 149225 h 1075928"/>
                <a:gd name="connsiteX57" fmla="*/ 550863 w 1608138"/>
                <a:gd name="connsiteY57" fmla="*/ 141288 h 1075928"/>
                <a:gd name="connsiteX58" fmla="*/ 517525 w 1608138"/>
                <a:gd name="connsiteY58" fmla="*/ 131763 h 1075928"/>
                <a:gd name="connsiteX59" fmla="*/ 479425 w 1608138"/>
                <a:gd name="connsiteY59" fmla="*/ 128588 h 1075928"/>
                <a:gd name="connsiteX60" fmla="*/ 441325 w 1608138"/>
                <a:gd name="connsiteY60" fmla="*/ 131763 h 1075928"/>
                <a:gd name="connsiteX61" fmla="*/ 360363 w 1608138"/>
                <a:gd name="connsiteY61" fmla="*/ 158750 h 1075928"/>
                <a:gd name="connsiteX62" fmla="*/ 292100 w 1608138"/>
                <a:gd name="connsiteY62" fmla="*/ 198438 h 1075928"/>
                <a:gd name="connsiteX63" fmla="*/ 231775 w 1608138"/>
                <a:gd name="connsiteY63" fmla="*/ 250825 h 1075928"/>
                <a:gd name="connsiteX64" fmla="*/ 182563 w 1608138"/>
                <a:gd name="connsiteY64" fmla="*/ 307975 h 1075928"/>
                <a:gd name="connsiteX65" fmla="*/ 141288 w 1608138"/>
                <a:gd name="connsiteY65" fmla="*/ 377825 h 1075928"/>
                <a:gd name="connsiteX66" fmla="*/ 109538 w 1608138"/>
                <a:gd name="connsiteY66" fmla="*/ 455613 h 1075928"/>
                <a:gd name="connsiteX67" fmla="*/ 98425 w 1608138"/>
                <a:gd name="connsiteY67" fmla="*/ 512763 h 1075928"/>
                <a:gd name="connsiteX68" fmla="*/ 92075 w 1608138"/>
                <a:gd name="connsiteY68" fmla="*/ 576263 h 1075928"/>
                <a:gd name="connsiteX69" fmla="*/ 95250 w 1608138"/>
                <a:gd name="connsiteY69" fmla="*/ 642938 h 1075928"/>
                <a:gd name="connsiteX70" fmla="*/ 101600 w 1608138"/>
                <a:gd name="connsiteY70" fmla="*/ 709613 h 1075928"/>
                <a:gd name="connsiteX71" fmla="*/ 109538 w 1608138"/>
                <a:gd name="connsiteY71" fmla="*/ 773113 h 1075928"/>
                <a:gd name="connsiteX72" fmla="*/ 123825 w 1608138"/>
                <a:gd name="connsiteY72" fmla="*/ 825500 h 1075928"/>
                <a:gd name="connsiteX73" fmla="*/ 161925 w 1608138"/>
                <a:gd name="connsiteY73" fmla="*/ 928688 h 1075928"/>
                <a:gd name="connsiteX74" fmla="*/ 207963 w 1608138"/>
                <a:gd name="connsiteY74" fmla="*/ 1030288 h 1075928"/>
                <a:gd name="connsiteX75" fmla="*/ 230783 w 1608138"/>
                <a:gd name="connsiteY75" fmla="*/ 1075928 h 1075928"/>
                <a:gd name="connsiteX76" fmla="*/ 119823 w 1608138"/>
                <a:gd name="connsiteY76" fmla="*/ 1075928 h 1075928"/>
                <a:gd name="connsiteX77" fmla="*/ 101600 w 1608138"/>
                <a:gd name="connsiteY77" fmla="*/ 1038225 h 1075928"/>
                <a:gd name="connsiteX78" fmla="*/ 60325 w 1608138"/>
                <a:gd name="connsiteY78" fmla="*/ 938213 h 1075928"/>
                <a:gd name="connsiteX79" fmla="*/ 28575 w 1608138"/>
                <a:gd name="connsiteY79" fmla="*/ 830263 h 1075928"/>
                <a:gd name="connsiteX80" fmla="*/ 14288 w 1608138"/>
                <a:gd name="connsiteY80" fmla="*/ 769938 h 1075928"/>
                <a:gd name="connsiteX81" fmla="*/ 6350 w 1608138"/>
                <a:gd name="connsiteY81" fmla="*/ 700088 h 1075928"/>
                <a:gd name="connsiteX82" fmla="*/ 0 w 1608138"/>
                <a:gd name="connsiteY82" fmla="*/ 628650 h 1075928"/>
                <a:gd name="connsiteX83" fmla="*/ 0 w 1608138"/>
                <a:gd name="connsiteY83" fmla="*/ 554038 h 1075928"/>
                <a:gd name="connsiteX84" fmla="*/ 9525 w 1608138"/>
                <a:gd name="connsiteY84" fmla="*/ 487363 h 1075928"/>
                <a:gd name="connsiteX85" fmla="*/ 23813 w 1608138"/>
                <a:gd name="connsiteY85" fmla="*/ 423863 h 1075928"/>
                <a:gd name="connsiteX86" fmla="*/ 52388 w 1608138"/>
                <a:gd name="connsiteY86" fmla="*/ 342900 h 1075928"/>
                <a:gd name="connsiteX87" fmla="*/ 95250 w 1608138"/>
                <a:gd name="connsiteY87" fmla="*/ 271463 h 1075928"/>
                <a:gd name="connsiteX88" fmla="*/ 144463 w 1608138"/>
                <a:gd name="connsiteY88" fmla="*/ 204788 h 1075928"/>
                <a:gd name="connsiteX89" fmla="*/ 204788 w 1608138"/>
                <a:gd name="connsiteY89" fmla="*/ 146050 h 1075928"/>
                <a:gd name="connsiteX90" fmla="*/ 271463 w 1608138"/>
                <a:gd name="connsiteY90" fmla="*/ 96838 h 1075928"/>
                <a:gd name="connsiteX91" fmla="*/ 346075 w 1608138"/>
                <a:gd name="connsiteY91" fmla="*/ 63500 h 1075928"/>
                <a:gd name="connsiteX92" fmla="*/ 395288 w 1608138"/>
                <a:gd name="connsiteY92" fmla="*/ 49213 h 1075928"/>
                <a:gd name="connsiteX93" fmla="*/ 447675 w 1608138"/>
                <a:gd name="connsiteY93" fmla="*/ 36513 h 1075928"/>
                <a:gd name="connsiteX94" fmla="*/ 500063 w 1608138"/>
                <a:gd name="connsiteY94" fmla="*/ 28575 h 1075928"/>
                <a:gd name="connsiteX95" fmla="*/ 549275 w 1608138"/>
                <a:gd name="connsiteY95" fmla="*/ 17463 h 1075928"/>
                <a:gd name="connsiteX96" fmla="*/ 595313 w 1608138"/>
                <a:gd name="connsiteY96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58813 w 1608138"/>
                <a:gd name="connsiteY48" fmla="*/ 19050 h 1075928"/>
                <a:gd name="connsiteX49" fmla="*/ 663575 w 1608138"/>
                <a:gd name="connsiteY49" fmla="*/ 25400 h 1075928"/>
                <a:gd name="connsiteX50" fmla="*/ 676275 w 1608138"/>
                <a:gd name="connsiteY50" fmla="*/ 53975 h 1075928"/>
                <a:gd name="connsiteX51" fmla="*/ 676275 w 1608138"/>
                <a:gd name="connsiteY51" fmla="*/ 85725 h 1075928"/>
                <a:gd name="connsiteX52" fmla="*/ 666750 w 1608138"/>
                <a:gd name="connsiteY52" fmla="*/ 114300 h 1075928"/>
                <a:gd name="connsiteX53" fmla="*/ 649288 w 1608138"/>
                <a:gd name="connsiteY53" fmla="*/ 138113 h 1075928"/>
                <a:gd name="connsiteX54" fmla="*/ 617538 w 1608138"/>
                <a:gd name="connsiteY54" fmla="*/ 149225 h 1075928"/>
                <a:gd name="connsiteX55" fmla="*/ 585788 w 1608138"/>
                <a:gd name="connsiteY55" fmla="*/ 149225 h 1075928"/>
                <a:gd name="connsiteX56" fmla="*/ 550863 w 1608138"/>
                <a:gd name="connsiteY56" fmla="*/ 141288 h 1075928"/>
                <a:gd name="connsiteX57" fmla="*/ 517525 w 1608138"/>
                <a:gd name="connsiteY57" fmla="*/ 131763 h 1075928"/>
                <a:gd name="connsiteX58" fmla="*/ 479425 w 1608138"/>
                <a:gd name="connsiteY58" fmla="*/ 128588 h 1075928"/>
                <a:gd name="connsiteX59" fmla="*/ 441325 w 1608138"/>
                <a:gd name="connsiteY59" fmla="*/ 131763 h 1075928"/>
                <a:gd name="connsiteX60" fmla="*/ 360363 w 1608138"/>
                <a:gd name="connsiteY60" fmla="*/ 158750 h 1075928"/>
                <a:gd name="connsiteX61" fmla="*/ 292100 w 1608138"/>
                <a:gd name="connsiteY61" fmla="*/ 198438 h 1075928"/>
                <a:gd name="connsiteX62" fmla="*/ 231775 w 1608138"/>
                <a:gd name="connsiteY62" fmla="*/ 250825 h 1075928"/>
                <a:gd name="connsiteX63" fmla="*/ 182563 w 1608138"/>
                <a:gd name="connsiteY63" fmla="*/ 307975 h 1075928"/>
                <a:gd name="connsiteX64" fmla="*/ 141288 w 1608138"/>
                <a:gd name="connsiteY64" fmla="*/ 377825 h 1075928"/>
                <a:gd name="connsiteX65" fmla="*/ 109538 w 1608138"/>
                <a:gd name="connsiteY65" fmla="*/ 455613 h 1075928"/>
                <a:gd name="connsiteX66" fmla="*/ 98425 w 1608138"/>
                <a:gd name="connsiteY66" fmla="*/ 512763 h 1075928"/>
                <a:gd name="connsiteX67" fmla="*/ 92075 w 1608138"/>
                <a:gd name="connsiteY67" fmla="*/ 576263 h 1075928"/>
                <a:gd name="connsiteX68" fmla="*/ 95250 w 1608138"/>
                <a:gd name="connsiteY68" fmla="*/ 642938 h 1075928"/>
                <a:gd name="connsiteX69" fmla="*/ 101600 w 1608138"/>
                <a:gd name="connsiteY69" fmla="*/ 709613 h 1075928"/>
                <a:gd name="connsiteX70" fmla="*/ 109538 w 1608138"/>
                <a:gd name="connsiteY70" fmla="*/ 773113 h 1075928"/>
                <a:gd name="connsiteX71" fmla="*/ 123825 w 1608138"/>
                <a:gd name="connsiteY71" fmla="*/ 825500 h 1075928"/>
                <a:gd name="connsiteX72" fmla="*/ 161925 w 1608138"/>
                <a:gd name="connsiteY72" fmla="*/ 928688 h 1075928"/>
                <a:gd name="connsiteX73" fmla="*/ 207963 w 1608138"/>
                <a:gd name="connsiteY73" fmla="*/ 1030288 h 1075928"/>
                <a:gd name="connsiteX74" fmla="*/ 230783 w 1608138"/>
                <a:gd name="connsiteY74" fmla="*/ 1075928 h 1075928"/>
                <a:gd name="connsiteX75" fmla="*/ 119823 w 1608138"/>
                <a:gd name="connsiteY75" fmla="*/ 1075928 h 1075928"/>
                <a:gd name="connsiteX76" fmla="*/ 101600 w 1608138"/>
                <a:gd name="connsiteY76" fmla="*/ 1038225 h 1075928"/>
                <a:gd name="connsiteX77" fmla="*/ 60325 w 1608138"/>
                <a:gd name="connsiteY77" fmla="*/ 938213 h 1075928"/>
                <a:gd name="connsiteX78" fmla="*/ 28575 w 1608138"/>
                <a:gd name="connsiteY78" fmla="*/ 830263 h 1075928"/>
                <a:gd name="connsiteX79" fmla="*/ 14288 w 1608138"/>
                <a:gd name="connsiteY79" fmla="*/ 769938 h 1075928"/>
                <a:gd name="connsiteX80" fmla="*/ 6350 w 1608138"/>
                <a:gd name="connsiteY80" fmla="*/ 700088 h 1075928"/>
                <a:gd name="connsiteX81" fmla="*/ 0 w 1608138"/>
                <a:gd name="connsiteY81" fmla="*/ 628650 h 1075928"/>
                <a:gd name="connsiteX82" fmla="*/ 0 w 1608138"/>
                <a:gd name="connsiteY82" fmla="*/ 554038 h 1075928"/>
                <a:gd name="connsiteX83" fmla="*/ 9525 w 1608138"/>
                <a:gd name="connsiteY83" fmla="*/ 487363 h 1075928"/>
                <a:gd name="connsiteX84" fmla="*/ 23813 w 1608138"/>
                <a:gd name="connsiteY84" fmla="*/ 423863 h 1075928"/>
                <a:gd name="connsiteX85" fmla="*/ 52388 w 1608138"/>
                <a:gd name="connsiteY85" fmla="*/ 342900 h 1075928"/>
                <a:gd name="connsiteX86" fmla="*/ 95250 w 1608138"/>
                <a:gd name="connsiteY86" fmla="*/ 271463 h 1075928"/>
                <a:gd name="connsiteX87" fmla="*/ 144463 w 1608138"/>
                <a:gd name="connsiteY87" fmla="*/ 204788 h 1075928"/>
                <a:gd name="connsiteX88" fmla="*/ 204788 w 1608138"/>
                <a:gd name="connsiteY88" fmla="*/ 146050 h 1075928"/>
                <a:gd name="connsiteX89" fmla="*/ 271463 w 1608138"/>
                <a:gd name="connsiteY89" fmla="*/ 96838 h 1075928"/>
                <a:gd name="connsiteX90" fmla="*/ 346075 w 1608138"/>
                <a:gd name="connsiteY90" fmla="*/ 63500 h 1075928"/>
                <a:gd name="connsiteX91" fmla="*/ 395288 w 1608138"/>
                <a:gd name="connsiteY91" fmla="*/ 49213 h 1075928"/>
                <a:gd name="connsiteX92" fmla="*/ 447675 w 1608138"/>
                <a:gd name="connsiteY92" fmla="*/ 36513 h 1075928"/>
                <a:gd name="connsiteX93" fmla="*/ 500063 w 1608138"/>
                <a:gd name="connsiteY93" fmla="*/ 28575 h 1075928"/>
                <a:gd name="connsiteX94" fmla="*/ 549275 w 1608138"/>
                <a:gd name="connsiteY94" fmla="*/ 17463 h 1075928"/>
                <a:gd name="connsiteX95" fmla="*/ 595313 w 1608138"/>
                <a:gd name="connsiteY95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49288 w 1608138"/>
                <a:gd name="connsiteY47" fmla="*/ 11113 h 1075928"/>
                <a:gd name="connsiteX48" fmla="*/ 663575 w 1608138"/>
                <a:gd name="connsiteY48" fmla="*/ 25400 h 1075928"/>
                <a:gd name="connsiteX49" fmla="*/ 676275 w 1608138"/>
                <a:gd name="connsiteY49" fmla="*/ 53975 h 1075928"/>
                <a:gd name="connsiteX50" fmla="*/ 676275 w 1608138"/>
                <a:gd name="connsiteY50" fmla="*/ 85725 h 1075928"/>
                <a:gd name="connsiteX51" fmla="*/ 666750 w 1608138"/>
                <a:gd name="connsiteY51" fmla="*/ 114300 h 1075928"/>
                <a:gd name="connsiteX52" fmla="*/ 649288 w 1608138"/>
                <a:gd name="connsiteY52" fmla="*/ 138113 h 1075928"/>
                <a:gd name="connsiteX53" fmla="*/ 617538 w 1608138"/>
                <a:gd name="connsiteY53" fmla="*/ 149225 h 1075928"/>
                <a:gd name="connsiteX54" fmla="*/ 585788 w 1608138"/>
                <a:gd name="connsiteY54" fmla="*/ 149225 h 1075928"/>
                <a:gd name="connsiteX55" fmla="*/ 550863 w 1608138"/>
                <a:gd name="connsiteY55" fmla="*/ 141288 h 1075928"/>
                <a:gd name="connsiteX56" fmla="*/ 517525 w 1608138"/>
                <a:gd name="connsiteY56" fmla="*/ 131763 h 1075928"/>
                <a:gd name="connsiteX57" fmla="*/ 479425 w 1608138"/>
                <a:gd name="connsiteY57" fmla="*/ 128588 h 1075928"/>
                <a:gd name="connsiteX58" fmla="*/ 441325 w 1608138"/>
                <a:gd name="connsiteY58" fmla="*/ 131763 h 1075928"/>
                <a:gd name="connsiteX59" fmla="*/ 360363 w 1608138"/>
                <a:gd name="connsiteY59" fmla="*/ 158750 h 1075928"/>
                <a:gd name="connsiteX60" fmla="*/ 292100 w 1608138"/>
                <a:gd name="connsiteY60" fmla="*/ 198438 h 1075928"/>
                <a:gd name="connsiteX61" fmla="*/ 231775 w 1608138"/>
                <a:gd name="connsiteY61" fmla="*/ 250825 h 1075928"/>
                <a:gd name="connsiteX62" fmla="*/ 182563 w 1608138"/>
                <a:gd name="connsiteY62" fmla="*/ 307975 h 1075928"/>
                <a:gd name="connsiteX63" fmla="*/ 141288 w 1608138"/>
                <a:gd name="connsiteY63" fmla="*/ 377825 h 1075928"/>
                <a:gd name="connsiteX64" fmla="*/ 109538 w 1608138"/>
                <a:gd name="connsiteY64" fmla="*/ 455613 h 1075928"/>
                <a:gd name="connsiteX65" fmla="*/ 98425 w 1608138"/>
                <a:gd name="connsiteY65" fmla="*/ 512763 h 1075928"/>
                <a:gd name="connsiteX66" fmla="*/ 92075 w 1608138"/>
                <a:gd name="connsiteY66" fmla="*/ 576263 h 1075928"/>
                <a:gd name="connsiteX67" fmla="*/ 95250 w 1608138"/>
                <a:gd name="connsiteY67" fmla="*/ 642938 h 1075928"/>
                <a:gd name="connsiteX68" fmla="*/ 101600 w 1608138"/>
                <a:gd name="connsiteY68" fmla="*/ 709613 h 1075928"/>
                <a:gd name="connsiteX69" fmla="*/ 109538 w 1608138"/>
                <a:gd name="connsiteY69" fmla="*/ 773113 h 1075928"/>
                <a:gd name="connsiteX70" fmla="*/ 123825 w 1608138"/>
                <a:gd name="connsiteY70" fmla="*/ 825500 h 1075928"/>
                <a:gd name="connsiteX71" fmla="*/ 161925 w 1608138"/>
                <a:gd name="connsiteY71" fmla="*/ 928688 h 1075928"/>
                <a:gd name="connsiteX72" fmla="*/ 207963 w 1608138"/>
                <a:gd name="connsiteY72" fmla="*/ 1030288 h 1075928"/>
                <a:gd name="connsiteX73" fmla="*/ 230783 w 1608138"/>
                <a:gd name="connsiteY73" fmla="*/ 1075928 h 1075928"/>
                <a:gd name="connsiteX74" fmla="*/ 119823 w 1608138"/>
                <a:gd name="connsiteY74" fmla="*/ 1075928 h 1075928"/>
                <a:gd name="connsiteX75" fmla="*/ 101600 w 1608138"/>
                <a:gd name="connsiteY75" fmla="*/ 1038225 h 1075928"/>
                <a:gd name="connsiteX76" fmla="*/ 60325 w 1608138"/>
                <a:gd name="connsiteY76" fmla="*/ 938213 h 1075928"/>
                <a:gd name="connsiteX77" fmla="*/ 28575 w 1608138"/>
                <a:gd name="connsiteY77" fmla="*/ 830263 h 1075928"/>
                <a:gd name="connsiteX78" fmla="*/ 14288 w 1608138"/>
                <a:gd name="connsiteY78" fmla="*/ 769938 h 1075928"/>
                <a:gd name="connsiteX79" fmla="*/ 6350 w 1608138"/>
                <a:gd name="connsiteY79" fmla="*/ 700088 h 1075928"/>
                <a:gd name="connsiteX80" fmla="*/ 0 w 1608138"/>
                <a:gd name="connsiteY80" fmla="*/ 628650 h 1075928"/>
                <a:gd name="connsiteX81" fmla="*/ 0 w 1608138"/>
                <a:gd name="connsiteY81" fmla="*/ 554038 h 1075928"/>
                <a:gd name="connsiteX82" fmla="*/ 9525 w 1608138"/>
                <a:gd name="connsiteY82" fmla="*/ 487363 h 1075928"/>
                <a:gd name="connsiteX83" fmla="*/ 23813 w 1608138"/>
                <a:gd name="connsiteY83" fmla="*/ 423863 h 1075928"/>
                <a:gd name="connsiteX84" fmla="*/ 52388 w 1608138"/>
                <a:gd name="connsiteY84" fmla="*/ 342900 h 1075928"/>
                <a:gd name="connsiteX85" fmla="*/ 95250 w 1608138"/>
                <a:gd name="connsiteY85" fmla="*/ 271463 h 1075928"/>
                <a:gd name="connsiteX86" fmla="*/ 144463 w 1608138"/>
                <a:gd name="connsiteY86" fmla="*/ 204788 h 1075928"/>
                <a:gd name="connsiteX87" fmla="*/ 204788 w 1608138"/>
                <a:gd name="connsiteY87" fmla="*/ 146050 h 1075928"/>
                <a:gd name="connsiteX88" fmla="*/ 271463 w 1608138"/>
                <a:gd name="connsiteY88" fmla="*/ 96838 h 1075928"/>
                <a:gd name="connsiteX89" fmla="*/ 346075 w 1608138"/>
                <a:gd name="connsiteY89" fmla="*/ 63500 h 1075928"/>
                <a:gd name="connsiteX90" fmla="*/ 395288 w 1608138"/>
                <a:gd name="connsiteY90" fmla="*/ 49213 h 1075928"/>
                <a:gd name="connsiteX91" fmla="*/ 447675 w 1608138"/>
                <a:gd name="connsiteY91" fmla="*/ 36513 h 1075928"/>
                <a:gd name="connsiteX92" fmla="*/ 500063 w 1608138"/>
                <a:gd name="connsiteY92" fmla="*/ 28575 h 1075928"/>
                <a:gd name="connsiteX93" fmla="*/ 549275 w 1608138"/>
                <a:gd name="connsiteY93" fmla="*/ 17463 h 1075928"/>
                <a:gd name="connsiteX94" fmla="*/ 595313 w 1608138"/>
                <a:gd name="connsiteY94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5 w 1608138"/>
                <a:gd name="connsiteY45" fmla="*/ 4763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44525 w 1608138"/>
                <a:gd name="connsiteY46" fmla="*/ 7938 h 1075928"/>
                <a:gd name="connsiteX47" fmla="*/ 663575 w 1608138"/>
                <a:gd name="connsiteY47" fmla="*/ 25400 h 1075928"/>
                <a:gd name="connsiteX48" fmla="*/ 676275 w 1608138"/>
                <a:gd name="connsiteY48" fmla="*/ 53975 h 1075928"/>
                <a:gd name="connsiteX49" fmla="*/ 676275 w 1608138"/>
                <a:gd name="connsiteY49" fmla="*/ 85725 h 1075928"/>
                <a:gd name="connsiteX50" fmla="*/ 666750 w 1608138"/>
                <a:gd name="connsiteY50" fmla="*/ 114300 h 1075928"/>
                <a:gd name="connsiteX51" fmla="*/ 649288 w 1608138"/>
                <a:gd name="connsiteY51" fmla="*/ 138113 h 1075928"/>
                <a:gd name="connsiteX52" fmla="*/ 617538 w 1608138"/>
                <a:gd name="connsiteY52" fmla="*/ 149225 h 1075928"/>
                <a:gd name="connsiteX53" fmla="*/ 585788 w 1608138"/>
                <a:gd name="connsiteY53" fmla="*/ 149225 h 1075928"/>
                <a:gd name="connsiteX54" fmla="*/ 550863 w 1608138"/>
                <a:gd name="connsiteY54" fmla="*/ 141288 h 1075928"/>
                <a:gd name="connsiteX55" fmla="*/ 517525 w 1608138"/>
                <a:gd name="connsiteY55" fmla="*/ 131763 h 1075928"/>
                <a:gd name="connsiteX56" fmla="*/ 479425 w 1608138"/>
                <a:gd name="connsiteY56" fmla="*/ 128588 h 1075928"/>
                <a:gd name="connsiteX57" fmla="*/ 441325 w 1608138"/>
                <a:gd name="connsiteY57" fmla="*/ 131763 h 1075928"/>
                <a:gd name="connsiteX58" fmla="*/ 360363 w 1608138"/>
                <a:gd name="connsiteY58" fmla="*/ 158750 h 1075928"/>
                <a:gd name="connsiteX59" fmla="*/ 292100 w 1608138"/>
                <a:gd name="connsiteY59" fmla="*/ 198438 h 1075928"/>
                <a:gd name="connsiteX60" fmla="*/ 231775 w 1608138"/>
                <a:gd name="connsiteY60" fmla="*/ 250825 h 1075928"/>
                <a:gd name="connsiteX61" fmla="*/ 182563 w 1608138"/>
                <a:gd name="connsiteY61" fmla="*/ 307975 h 1075928"/>
                <a:gd name="connsiteX62" fmla="*/ 141288 w 1608138"/>
                <a:gd name="connsiteY62" fmla="*/ 377825 h 1075928"/>
                <a:gd name="connsiteX63" fmla="*/ 109538 w 1608138"/>
                <a:gd name="connsiteY63" fmla="*/ 455613 h 1075928"/>
                <a:gd name="connsiteX64" fmla="*/ 98425 w 1608138"/>
                <a:gd name="connsiteY64" fmla="*/ 512763 h 1075928"/>
                <a:gd name="connsiteX65" fmla="*/ 92075 w 1608138"/>
                <a:gd name="connsiteY65" fmla="*/ 576263 h 1075928"/>
                <a:gd name="connsiteX66" fmla="*/ 95250 w 1608138"/>
                <a:gd name="connsiteY66" fmla="*/ 642938 h 1075928"/>
                <a:gd name="connsiteX67" fmla="*/ 101600 w 1608138"/>
                <a:gd name="connsiteY67" fmla="*/ 709613 h 1075928"/>
                <a:gd name="connsiteX68" fmla="*/ 109538 w 1608138"/>
                <a:gd name="connsiteY68" fmla="*/ 773113 h 1075928"/>
                <a:gd name="connsiteX69" fmla="*/ 123825 w 1608138"/>
                <a:gd name="connsiteY69" fmla="*/ 825500 h 1075928"/>
                <a:gd name="connsiteX70" fmla="*/ 161925 w 1608138"/>
                <a:gd name="connsiteY70" fmla="*/ 928688 h 1075928"/>
                <a:gd name="connsiteX71" fmla="*/ 207963 w 1608138"/>
                <a:gd name="connsiteY71" fmla="*/ 1030288 h 1075928"/>
                <a:gd name="connsiteX72" fmla="*/ 230783 w 1608138"/>
                <a:gd name="connsiteY72" fmla="*/ 1075928 h 1075928"/>
                <a:gd name="connsiteX73" fmla="*/ 119823 w 1608138"/>
                <a:gd name="connsiteY73" fmla="*/ 1075928 h 1075928"/>
                <a:gd name="connsiteX74" fmla="*/ 101600 w 1608138"/>
                <a:gd name="connsiteY74" fmla="*/ 1038225 h 1075928"/>
                <a:gd name="connsiteX75" fmla="*/ 60325 w 1608138"/>
                <a:gd name="connsiteY75" fmla="*/ 938213 h 1075928"/>
                <a:gd name="connsiteX76" fmla="*/ 28575 w 1608138"/>
                <a:gd name="connsiteY76" fmla="*/ 830263 h 1075928"/>
                <a:gd name="connsiteX77" fmla="*/ 14288 w 1608138"/>
                <a:gd name="connsiteY77" fmla="*/ 769938 h 1075928"/>
                <a:gd name="connsiteX78" fmla="*/ 6350 w 1608138"/>
                <a:gd name="connsiteY78" fmla="*/ 700088 h 1075928"/>
                <a:gd name="connsiteX79" fmla="*/ 0 w 1608138"/>
                <a:gd name="connsiteY79" fmla="*/ 628650 h 1075928"/>
                <a:gd name="connsiteX80" fmla="*/ 0 w 1608138"/>
                <a:gd name="connsiteY80" fmla="*/ 554038 h 1075928"/>
                <a:gd name="connsiteX81" fmla="*/ 9525 w 1608138"/>
                <a:gd name="connsiteY81" fmla="*/ 487363 h 1075928"/>
                <a:gd name="connsiteX82" fmla="*/ 23813 w 1608138"/>
                <a:gd name="connsiteY82" fmla="*/ 423863 h 1075928"/>
                <a:gd name="connsiteX83" fmla="*/ 52388 w 1608138"/>
                <a:gd name="connsiteY83" fmla="*/ 342900 h 1075928"/>
                <a:gd name="connsiteX84" fmla="*/ 95250 w 1608138"/>
                <a:gd name="connsiteY84" fmla="*/ 271463 h 1075928"/>
                <a:gd name="connsiteX85" fmla="*/ 144463 w 1608138"/>
                <a:gd name="connsiteY85" fmla="*/ 204788 h 1075928"/>
                <a:gd name="connsiteX86" fmla="*/ 204788 w 1608138"/>
                <a:gd name="connsiteY86" fmla="*/ 146050 h 1075928"/>
                <a:gd name="connsiteX87" fmla="*/ 271463 w 1608138"/>
                <a:gd name="connsiteY87" fmla="*/ 96838 h 1075928"/>
                <a:gd name="connsiteX88" fmla="*/ 346075 w 1608138"/>
                <a:gd name="connsiteY88" fmla="*/ 63500 h 1075928"/>
                <a:gd name="connsiteX89" fmla="*/ 395288 w 1608138"/>
                <a:gd name="connsiteY89" fmla="*/ 49213 h 1075928"/>
                <a:gd name="connsiteX90" fmla="*/ 447675 w 1608138"/>
                <a:gd name="connsiteY90" fmla="*/ 36513 h 1075928"/>
                <a:gd name="connsiteX91" fmla="*/ 500063 w 1608138"/>
                <a:gd name="connsiteY91" fmla="*/ 28575 h 1075928"/>
                <a:gd name="connsiteX92" fmla="*/ 549275 w 1608138"/>
                <a:gd name="connsiteY92" fmla="*/ 17463 h 1075928"/>
                <a:gd name="connsiteX93" fmla="*/ 595313 w 1608138"/>
                <a:gd name="connsiteY93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76275 w 1608138"/>
                <a:gd name="connsiteY48" fmla="*/ 85725 h 1075928"/>
                <a:gd name="connsiteX49" fmla="*/ 666750 w 1608138"/>
                <a:gd name="connsiteY49" fmla="*/ 114300 h 1075928"/>
                <a:gd name="connsiteX50" fmla="*/ 649288 w 1608138"/>
                <a:gd name="connsiteY50" fmla="*/ 138113 h 1075928"/>
                <a:gd name="connsiteX51" fmla="*/ 617538 w 1608138"/>
                <a:gd name="connsiteY51" fmla="*/ 149225 h 1075928"/>
                <a:gd name="connsiteX52" fmla="*/ 585788 w 1608138"/>
                <a:gd name="connsiteY52" fmla="*/ 149225 h 1075928"/>
                <a:gd name="connsiteX53" fmla="*/ 550863 w 1608138"/>
                <a:gd name="connsiteY53" fmla="*/ 141288 h 1075928"/>
                <a:gd name="connsiteX54" fmla="*/ 517525 w 1608138"/>
                <a:gd name="connsiteY54" fmla="*/ 131763 h 1075928"/>
                <a:gd name="connsiteX55" fmla="*/ 479425 w 1608138"/>
                <a:gd name="connsiteY55" fmla="*/ 128588 h 1075928"/>
                <a:gd name="connsiteX56" fmla="*/ 441325 w 1608138"/>
                <a:gd name="connsiteY56" fmla="*/ 131763 h 1075928"/>
                <a:gd name="connsiteX57" fmla="*/ 360363 w 1608138"/>
                <a:gd name="connsiteY57" fmla="*/ 158750 h 1075928"/>
                <a:gd name="connsiteX58" fmla="*/ 292100 w 1608138"/>
                <a:gd name="connsiteY58" fmla="*/ 198438 h 1075928"/>
                <a:gd name="connsiteX59" fmla="*/ 231775 w 1608138"/>
                <a:gd name="connsiteY59" fmla="*/ 250825 h 1075928"/>
                <a:gd name="connsiteX60" fmla="*/ 182563 w 1608138"/>
                <a:gd name="connsiteY60" fmla="*/ 307975 h 1075928"/>
                <a:gd name="connsiteX61" fmla="*/ 141288 w 1608138"/>
                <a:gd name="connsiteY61" fmla="*/ 377825 h 1075928"/>
                <a:gd name="connsiteX62" fmla="*/ 109538 w 1608138"/>
                <a:gd name="connsiteY62" fmla="*/ 455613 h 1075928"/>
                <a:gd name="connsiteX63" fmla="*/ 98425 w 1608138"/>
                <a:gd name="connsiteY63" fmla="*/ 512763 h 1075928"/>
                <a:gd name="connsiteX64" fmla="*/ 92075 w 1608138"/>
                <a:gd name="connsiteY64" fmla="*/ 576263 h 1075928"/>
                <a:gd name="connsiteX65" fmla="*/ 95250 w 1608138"/>
                <a:gd name="connsiteY65" fmla="*/ 642938 h 1075928"/>
                <a:gd name="connsiteX66" fmla="*/ 101600 w 1608138"/>
                <a:gd name="connsiteY66" fmla="*/ 709613 h 1075928"/>
                <a:gd name="connsiteX67" fmla="*/ 109538 w 1608138"/>
                <a:gd name="connsiteY67" fmla="*/ 773113 h 1075928"/>
                <a:gd name="connsiteX68" fmla="*/ 123825 w 1608138"/>
                <a:gd name="connsiteY68" fmla="*/ 825500 h 1075928"/>
                <a:gd name="connsiteX69" fmla="*/ 161925 w 1608138"/>
                <a:gd name="connsiteY69" fmla="*/ 928688 h 1075928"/>
                <a:gd name="connsiteX70" fmla="*/ 207963 w 1608138"/>
                <a:gd name="connsiteY70" fmla="*/ 1030288 h 1075928"/>
                <a:gd name="connsiteX71" fmla="*/ 230783 w 1608138"/>
                <a:gd name="connsiteY71" fmla="*/ 1075928 h 1075928"/>
                <a:gd name="connsiteX72" fmla="*/ 119823 w 1608138"/>
                <a:gd name="connsiteY72" fmla="*/ 1075928 h 1075928"/>
                <a:gd name="connsiteX73" fmla="*/ 101600 w 1608138"/>
                <a:gd name="connsiteY73" fmla="*/ 1038225 h 1075928"/>
                <a:gd name="connsiteX74" fmla="*/ 60325 w 1608138"/>
                <a:gd name="connsiteY74" fmla="*/ 938213 h 1075928"/>
                <a:gd name="connsiteX75" fmla="*/ 28575 w 1608138"/>
                <a:gd name="connsiteY75" fmla="*/ 830263 h 1075928"/>
                <a:gd name="connsiteX76" fmla="*/ 14288 w 1608138"/>
                <a:gd name="connsiteY76" fmla="*/ 769938 h 1075928"/>
                <a:gd name="connsiteX77" fmla="*/ 6350 w 1608138"/>
                <a:gd name="connsiteY77" fmla="*/ 700088 h 1075928"/>
                <a:gd name="connsiteX78" fmla="*/ 0 w 1608138"/>
                <a:gd name="connsiteY78" fmla="*/ 628650 h 1075928"/>
                <a:gd name="connsiteX79" fmla="*/ 0 w 1608138"/>
                <a:gd name="connsiteY79" fmla="*/ 554038 h 1075928"/>
                <a:gd name="connsiteX80" fmla="*/ 9525 w 1608138"/>
                <a:gd name="connsiteY80" fmla="*/ 487363 h 1075928"/>
                <a:gd name="connsiteX81" fmla="*/ 23813 w 1608138"/>
                <a:gd name="connsiteY81" fmla="*/ 423863 h 1075928"/>
                <a:gd name="connsiteX82" fmla="*/ 52388 w 1608138"/>
                <a:gd name="connsiteY82" fmla="*/ 342900 h 1075928"/>
                <a:gd name="connsiteX83" fmla="*/ 95250 w 1608138"/>
                <a:gd name="connsiteY83" fmla="*/ 271463 h 1075928"/>
                <a:gd name="connsiteX84" fmla="*/ 144463 w 1608138"/>
                <a:gd name="connsiteY84" fmla="*/ 204788 h 1075928"/>
                <a:gd name="connsiteX85" fmla="*/ 204788 w 1608138"/>
                <a:gd name="connsiteY85" fmla="*/ 146050 h 1075928"/>
                <a:gd name="connsiteX86" fmla="*/ 271463 w 1608138"/>
                <a:gd name="connsiteY86" fmla="*/ 96838 h 1075928"/>
                <a:gd name="connsiteX87" fmla="*/ 346075 w 1608138"/>
                <a:gd name="connsiteY87" fmla="*/ 63500 h 1075928"/>
                <a:gd name="connsiteX88" fmla="*/ 395288 w 1608138"/>
                <a:gd name="connsiteY88" fmla="*/ 49213 h 1075928"/>
                <a:gd name="connsiteX89" fmla="*/ 447675 w 1608138"/>
                <a:gd name="connsiteY89" fmla="*/ 36513 h 1075928"/>
                <a:gd name="connsiteX90" fmla="*/ 500063 w 1608138"/>
                <a:gd name="connsiteY90" fmla="*/ 28575 h 1075928"/>
                <a:gd name="connsiteX91" fmla="*/ 549275 w 1608138"/>
                <a:gd name="connsiteY91" fmla="*/ 17463 h 1075928"/>
                <a:gd name="connsiteX92" fmla="*/ 595313 w 1608138"/>
                <a:gd name="connsiteY92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63575 w 1608138"/>
                <a:gd name="connsiteY46" fmla="*/ 25400 h 1075928"/>
                <a:gd name="connsiteX47" fmla="*/ 676275 w 1608138"/>
                <a:gd name="connsiteY47" fmla="*/ 53975 h 1075928"/>
                <a:gd name="connsiteX48" fmla="*/ 666750 w 1608138"/>
                <a:gd name="connsiteY48" fmla="*/ 114300 h 1075928"/>
                <a:gd name="connsiteX49" fmla="*/ 649288 w 1608138"/>
                <a:gd name="connsiteY49" fmla="*/ 138113 h 1075928"/>
                <a:gd name="connsiteX50" fmla="*/ 617538 w 1608138"/>
                <a:gd name="connsiteY50" fmla="*/ 149225 h 1075928"/>
                <a:gd name="connsiteX51" fmla="*/ 585788 w 1608138"/>
                <a:gd name="connsiteY51" fmla="*/ 149225 h 1075928"/>
                <a:gd name="connsiteX52" fmla="*/ 550863 w 1608138"/>
                <a:gd name="connsiteY52" fmla="*/ 141288 h 1075928"/>
                <a:gd name="connsiteX53" fmla="*/ 517525 w 1608138"/>
                <a:gd name="connsiteY53" fmla="*/ 131763 h 1075928"/>
                <a:gd name="connsiteX54" fmla="*/ 479425 w 1608138"/>
                <a:gd name="connsiteY54" fmla="*/ 128588 h 1075928"/>
                <a:gd name="connsiteX55" fmla="*/ 441325 w 1608138"/>
                <a:gd name="connsiteY55" fmla="*/ 131763 h 1075928"/>
                <a:gd name="connsiteX56" fmla="*/ 360363 w 1608138"/>
                <a:gd name="connsiteY56" fmla="*/ 158750 h 1075928"/>
                <a:gd name="connsiteX57" fmla="*/ 292100 w 1608138"/>
                <a:gd name="connsiteY57" fmla="*/ 198438 h 1075928"/>
                <a:gd name="connsiteX58" fmla="*/ 231775 w 1608138"/>
                <a:gd name="connsiteY58" fmla="*/ 250825 h 1075928"/>
                <a:gd name="connsiteX59" fmla="*/ 182563 w 1608138"/>
                <a:gd name="connsiteY59" fmla="*/ 307975 h 1075928"/>
                <a:gd name="connsiteX60" fmla="*/ 141288 w 1608138"/>
                <a:gd name="connsiteY60" fmla="*/ 377825 h 1075928"/>
                <a:gd name="connsiteX61" fmla="*/ 109538 w 1608138"/>
                <a:gd name="connsiteY61" fmla="*/ 455613 h 1075928"/>
                <a:gd name="connsiteX62" fmla="*/ 98425 w 1608138"/>
                <a:gd name="connsiteY62" fmla="*/ 512763 h 1075928"/>
                <a:gd name="connsiteX63" fmla="*/ 92075 w 1608138"/>
                <a:gd name="connsiteY63" fmla="*/ 576263 h 1075928"/>
                <a:gd name="connsiteX64" fmla="*/ 95250 w 1608138"/>
                <a:gd name="connsiteY64" fmla="*/ 642938 h 1075928"/>
                <a:gd name="connsiteX65" fmla="*/ 101600 w 1608138"/>
                <a:gd name="connsiteY65" fmla="*/ 709613 h 1075928"/>
                <a:gd name="connsiteX66" fmla="*/ 109538 w 1608138"/>
                <a:gd name="connsiteY66" fmla="*/ 773113 h 1075928"/>
                <a:gd name="connsiteX67" fmla="*/ 123825 w 1608138"/>
                <a:gd name="connsiteY67" fmla="*/ 825500 h 1075928"/>
                <a:gd name="connsiteX68" fmla="*/ 161925 w 1608138"/>
                <a:gd name="connsiteY68" fmla="*/ 928688 h 1075928"/>
                <a:gd name="connsiteX69" fmla="*/ 207963 w 1608138"/>
                <a:gd name="connsiteY69" fmla="*/ 1030288 h 1075928"/>
                <a:gd name="connsiteX70" fmla="*/ 230783 w 1608138"/>
                <a:gd name="connsiteY70" fmla="*/ 1075928 h 1075928"/>
                <a:gd name="connsiteX71" fmla="*/ 119823 w 1608138"/>
                <a:gd name="connsiteY71" fmla="*/ 1075928 h 1075928"/>
                <a:gd name="connsiteX72" fmla="*/ 101600 w 1608138"/>
                <a:gd name="connsiteY72" fmla="*/ 1038225 h 1075928"/>
                <a:gd name="connsiteX73" fmla="*/ 60325 w 1608138"/>
                <a:gd name="connsiteY73" fmla="*/ 938213 h 1075928"/>
                <a:gd name="connsiteX74" fmla="*/ 28575 w 1608138"/>
                <a:gd name="connsiteY74" fmla="*/ 830263 h 1075928"/>
                <a:gd name="connsiteX75" fmla="*/ 14288 w 1608138"/>
                <a:gd name="connsiteY75" fmla="*/ 769938 h 1075928"/>
                <a:gd name="connsiteX76" fmla="*/ 6350 w 1608138"/>
                <a:gd name="connsiteY76" fmla="*/ 700088 h 1075928"/>
                <a:gd name="connsiteX77" fmla="*/ 0 w 1608138"/>
                <a:gd name="connsiteY77" fmla="*/ 628650 h 1075928"/>
                <a:gd name="connsiteX78" fmla="*/ 0 w 1608138"/>
                <a:gd name="connsiteY78" fmla="*/ 554038 h 1075928"/>
                <a:gd name="connsiteX79" fmla="*/ 9525 w 1608138"/>
                <a:gd name="connsiteY79" fmla="*/ 487363 h 1075928"/>
                <a:gd name="connsiteX80" fmla="*/ 23813 w 1608138"/>
                <a:gd name="connsiteY80" fmla="*/ 423863 h 1075928"/>
                <a:gd name="connsiteX81" fmla="*/ 52388 w 1608138"/>
                <a:gd name="connsiteY81" fmla="*/ 342900 h 1075928"/>
                <a:gd name="connsiteX82" fmla="*/ 95250 w 1608138"/>
                <a:gd name="connsiteY82" fmla="*/ 271463 h 1075928"/>
                <a:gd name="connsiteX83" fmla="*/ 144463 w 1608138"/>
                <a:gd name="connsiteY83" fmla="*/ 204788 h 1075928"/>
                <a:gd name="connsiteX84" fmla="*/ 204788 w 1608138"/>
                <a:gd name="connsiteY84" fmla="*/ 146050 h 1075928"/>
                <a:gd name="connsiteX85" fmla="*/ 271463 w 1608138"/>
                <a:gd name="connsiteY85" fmla="*/ 96838 h 1075928"/>
                <a:gd name="connsiteX86" fmla="*/ 346075 w 1608138"/>
                <a:gd name="connsiteY86" fmla="*/ 63500 h 1075928"/>
                <a:gd name="connsiteX87" fmla="*/ 395288 w 1608138"/>
                <a:gd name="connsiteY87" fmla="*/ 49213 h 1075928"/>
                <a:gd name="connsiteX88" fmla="*/ 447675 w 1608138"/>
                <a:gd name="connsiteY88" fmla="*/ 36513 h 1075928"/>
                <a:gd name="connsiteX89" fmla="*/ 500063 w 1608138"/>
                <a:gd name="connsiteY89" fmla="*/ 28575 h 1075928"/>
                <a:gd name="connsiteX90" fmla="*/ 549275 w 1608138"/>
                <a:gd name="connsiteY90" fmla="*/ 17463 h 1075928"/>
                <a:gd name="connsiteX91" fmla="*/ 595313 w 1608138"/>
                <a:gd name="connsiteY91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66750 w 1608138"/>
                <a:gd name="connsiteY47" fmla="*/ 114300 h 1075928"/>
                <a:gd name="connsiteX48" fmla="*/ 649288 w 1608138"/>
                <a:gd name="connsiteY48" fmla="*/ 138113 h 1075928"/>
                <a:gd name="connsiteX49" fmla="*/ 617538 w 1608138"/>
                <a:gd name="connsiteY49" fmla="*/ 149225 h 1075928"/>
                <a:gd name="connsiteX50" fmla="*/ 585788 w 1608138"/>
                <a:gd name="connsiteY50" fmla="*/ 149225 h 1075928"/>
                <a:gd name="connsiteX51" fmla="*/ 550863 w 1608138"/>
                <a:gd name="connsiteY51" fmla="*/ 141288 h 1075928"/>
                <a:gd name="connsiteX52" fmla="*/ 517525 w 1608138"/>
                <a:gd name="connsiteY52" fmla="*/ 131763 h 1075928"/>
                <a:gd name="connsiteX53" fmla="*/ 479425 w 1608138"/>
                <a:gd name="connsiteY53" fmla="*/ 128588 h 1075928"/>
                <a:gd name="connsiteX54" fmla="*/ 441325 w 1608138"/>
                <a:gd name="connsiteY54" fmla="*/ 131763 h 1075928"/>
                <a:gd name="connsiteX55" fmla="*/ 360363 w 1608138"/>
                <a:gd name="connsiteY55" fmla="*/ 158750 h 1075928"/>
                <a:gd name="connsiteX56" fmla="*/ 292100 w 1608138"/>
                <a:gd name="connsiteY56" fmla="*/ 198438 h 1075928"/>
                <a:gd name="connsiteX57" fmla="*/ 231775 w 1608138"/>
                <a:gd name="connsiteY57" fmla="*/ 250825 h 1075928"/>
                <a:gd name="connsiteX58" fmla="*/ 182563 w 1608138"/>
                <a:gd name="connsiteY58" fmla="*/ 307975 h 1075928"/>
                <a:gd name="connsiteX59" fmla="*/ 141288 w 1608138"/>
                <a:gd name="connsiteY59" fmla="*/ 377825 h 1075928"/>
                <a:gd name="connsiteX60" fmla="*/ 109538 w 1608138"/>
                <a:gd name="connsiteY60" fmla="*/ 455613 h 1075928"/>
                <a:gd name="connsiteX61" fmla="*/ 98425 w 1608138"/>
                <a:gd name="connsiteY61" fmla="*/ 512763 h 1075928"/>
                <a:gd name="connsiteX62" fmla="*/ 92075 w 1608138"/>
                <a:gd name="connsiteY62" fmla="*/ 576263 h 1075928"/>
                <a:gd name="connsiteX63" fmla="*/ 95250 w 1608138"/>
                <a:gd name="connsiteY63" fmla="*/ 642938 h 1075928"/>
                <a:gd name="connsiteX64" fmla="*/ 101600 w 1608138"/>
                <a:gd name="connsiteY64" fmla="*/ 709613 h 1075928"/>
                <a:gd name="connsiteX65" fmla="*/ 109538 w 1608138"/>
                <a:gd name="connsiteY65" fmla="*/ 773113 h 1075928"/>
                <a:gd name="connsiteX66" fmla="*/ 123825 w 1608138"/>
                <a:gd name="connsiteY66" fmla="*/ 825500 h 1075928"/>
                <a:gd name="connsiteX67" fmla="*/ 161925 w 1608138"/>
                <a:gd name="connsiteY67" fmla="*/ 928688 h 1075928"/>
                <a:gd name="connsiteX68" fmla="*/ 207963 w 1608138"/>
                <a:gd name="connsiteY68" fmla="*/ 1030288 h 1075928"/>
                <a:gd name="connsiteX69" fmla="*/ 230783 w 1608138"/>
                <a:gd name="connsiteY69" fmla="*/ 1075928 h 1075928"/>
                <a:gd name="connsiteX70" fmla="*/ 119823 w 1608138"/>
                <a:gd name="connsiteY70" fmla="*/ 1075928 h 1075928"/>
                <a:gd name="connsiteX71" fmla="*/ 101600 w 1608138"/>
                <a:gd name="connsiteY71" fmla="*/ 1038225 h 1075928"/>
                <a:gd name="connsiteX72" fmla="*/ 60325 w 1608138"/>
                <a:gd name="connsiteY72" fmla="*/ 938213 h 1075928"/>
                <a:gd name="connsiteX73" fmla="*/ 28575 w 1608138"/>
                <a:gd name="connsiteY73" fmla="*/ 830263 h 1075928"/>
                <a:gd name="connsiteX74" fmla="*/ 14288 w 1608138"/>
                <a:gd name="connsiteY74" fmla="*/ 769938 h 1075928"/>
                <a:gd name="connsiteX75" fmla="*/ 6350 w 1608138"/>
                <a:gd name="connsiteY75" fmla="*/ 700088 h 1075928"/>
                <a:gd name="connsiteX76" fmla="*/ 0 w 1608138"/>
                <a:gd name="connsiteY76" fmla="*/ 628650 h 1075928"/>
                <a:gd name="connsiteX77" fmla="*/ 0 w 1608138"/>
                <a:gd name="connsiteY77" fmla="*/ 554038 h 1075928"/>
                <a:gd name="connsiteX78" fmla="*/ 9525 w 1608138"/>
                <a:gd name="connsiteY78" fmla="*/ 487363 h 1075928"/>
                <a:gd name="connsiteX79" fmla="*/ 23813 w 1608138"/>
                <a:gd name="connsiteY79" fmla="*/ 423863 h 1075928"/>
                <a:gd name="connsiteX80" fmla="*/ 52388 w 1608138"/>
                <a:gd name="connsiteY80" fmla="*/ 342900 h 1075928"/>
                <a:gd name="connsiteX81" fmla="*/ 95250 w 1608138"/>
                <a:gd name="connsiteY81" fmla="*/ 271463 h 1075928"/>
                <a:gd name="connsiteX82" fmla="*/ 144463 w 1608138"/>
                <a:gd name="connsiteY82" fmla="*/ 204788 h 1075928"/>
                <a:gd name="connsiteX83" fmla="*/ 204788 w 1608138"/>
                <a:gd name="connsiteY83" fmla="*/ 146050 h 1075928"/>
                <a:gd name="connsiteX84" fmla="*/ 271463 w 1608138"/>
                <a:gd name="connsiteY84" fmla="*/ 96838 h 1075928"/>
                <a:gd name="connsiteX85" fmla="*/ 346075 w 1608138"/>
                <a:gd name="connsiteY85" fmla="*/ 63500 h 1075928"/>
                <a:gd name="connsiteX86" fmla="*/ 395288 w 1608138"/>
                <a:gd name="connsiteY86" fmla="*/ 49213 h 1075928"/>
                <a:gd name="connsiteX87" fmla="*/ 447675 w 1608138"/>
                <a:gd name="connsiteY87" fmla="*/ 36513 h 1075928"/>
                <a:gd name="connsiteX88" fmla="*/ 500063 w 1608138"/>
                <a:gd name="connsiteY88" fmla="*/ 28575 h 1075928"/>
                <a:gd name="connsiteX89" fmla="*/ 549275 w 1608138"/>
                <a:gd name="connsiteY89" fmla="*/ 17463 h 1075928"/>
                <a:gd name="connsiteX90" fmla="*/ 595313 w 1608138"/>
                <a:gd name="connsiteY90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  <a:gd name="connsiteX0" fmla="*/ 1012825 w 1608138"/>
                <a:gd name="connsiteY0" fmla="*/ 4763 h 1075928"/>
                <a:gd name="connsiteX1" fmla="*/ 1062038 w 1608138"/>
                <a:gd name="connsiteY1" fmla="*/ 4763 h 1075928"/>
                <a:gd name="connsiteX2" fmla="*/ 1108075 w 1608138"/>
                <a:gd name="connsiteY2" fmla="*/ 17463 h 1075928"/>
                <a:gd name="connsiteX3" fmla="*/ 1157288 w 1608138"/>
                <a:gd name="connsiteY3" fmla="*/ 36513 h 1075928"/>
                <a:gd name="connsiteX4" fmla="*/ 1201738 w 1608138"/>
                <a:gd name="connsiteY4" fmla="*/ 57150 h 1075928"/>
                <a:gd name="connsiteX5" fmla="*/ 1241425 w 1608138"/>
                <a:gd name="connsiteY5" fmla="*/ 74613 h 1075928"/>
                <a:gd name="connsiteX6" fmla="*/ 1301750 w 1608138"/>
                <a:gd name="connsiteY6" fmla="*/ 106363 h 1075928"/>
                <a:gd name="connsiteX7" fmla="*/ 1365250 w 1608138"/>
                <a:gd name="connsiteY7" fmla="*/ 149225 h 1075928"/>
                <a:gd name="connsiteX8" fmla="*/ 1423988 w 1608138"/>
                <a:gd name="connsiteY8" fmla="*/ 198438 h 1075928"/>
                <a:gd name="connsiteX9" fmla="*/ 1474788 w 1608138"/>
                <a:gd name="connsiteY9" fmla="*/ 258763 h 1075928"/>
                <a:gd name="connsiteX10" fmla="*/ 1520826 w 1608138"/>
                <a:gd name="connsiteY10" fmla="*/ 328613 h 1075928"/>
                <a:gd name="connsiteX11" fmla="*/ 1558926 w 1608138"/>
                <a:gd name="connsiteY11" fmla="*/ 406400 h 1075928"/>
                <a:gd name="connsiteX12" fmla="*/ 1587501 w 1608138"/>
                <a:gd name="connsiteY12" fmla="*/ 490538 h 1075928"/>
                <a:gd name="connsiteX13" fmla="*/ 1604963 w 1608138"/>
                <a:gd name="connsiteY13" fmla="*/ 579438 h 1075928"/>
                <a:gd name="connsiteX14" fmla="*/ 1608138 w 1608138"/>
                <a:gd name="connsiteY14" fmla="*/ 677863 h 1075928"/>
                <a:gd name="connsiteX15" fmla="*/ 1597026 w 1608138"/>
                <a:gd name="connsiteY15" fmla="*/ 779463 h 1075928"/>
                <a:gd name="connsiteX16" fmla="*/ 1576388 w 1608138"/>
                <a:gd name="connsiteY16" fmla="*/ 865188 h 1075928"/>
                <a:gd name="connsiteX17" fmla="*/ 1547813 w 1608138"/>
                <a:gd name="connsiteY17" fmla="*/ 942975 h 1075928"/>
                <a:gd name="connsiteX18" fmla="*/ 1516063 w 1608138"/>
                <a:gd name="connsiteY18" fmla="*/ 1017588 h 1075928"/>
                <a:gd name="connsiteX19" fmla="*/ 1486893 w 1608138"/>
                <a:gd name="connsiteY19" fmla="*/ 1075928 h 1075928"/>
                <a:gd name="connsiteX20" fmla="*/ 1381632 w 1608138"/>
                <a:gd name="connsiteY20" fmla="*/ 1075928 h 1075928"/>
                <a:gd name="connsiteX21" fmla="*/ 1495426 w 1608138"/>
                <a:gd name="connsiteY21" fmla="*/ 830263 h 1075928"/>
                <a:gd name="connsiteX22" fmla="*/ 1506538 w 1608138"/>
                <a:gd name="connsiteY22" fmla="*/ 762000 h 1075928"/>
                <a:gd name="connsiteX23" fmla="*/ 1509713 w 1608138"/>
                <a:gd name="connsiteY23" fmla="*/ 685800 h 1075928"/>
                <a:gd name="connsiteX24" fmla="*/ 1506538 w 1608138"/>
                <a:gd name="connsiteY24" fmla="*/ 608013 h 1075928"/>
                <a:gd name="connsiteX25" fmla="*/ 1495426 w 1608138"/>
                <a:gd name="connsiteY25" fmla="*/ 536575 h 1075928"/>
                <a:gd name="connsiteX26" fmla="*/ 1477963 w 1608138"/>
                <a:gd name="connsiteY26" fmla="*/ 466725 h 1075928"/>
                <a:gd name="connsiteX27" fmla="*/ 1457326 w 1608138"/>
                <a:gd name="connsiteY27" fmla="*/ 403225 h 1075928"/>
                <a:gd name="connsiteX28" fmla="*/ 1431926 w 1608138"/>
                <a:gd name="connsiteY28" fmla="*/ 354013 h 1075928"/>
                <a:gd name="connsiteX29" fmla="*/ 1389063 w 1608138"/>
                <a:gd name="connsiteY29" fmla="*/ 296863 h 1075928"/>
                <a:gd name="connsiteX30" fmla="*/ 1336675 w 1608138"/>
                <a:gd name="connsiteY30" fmla="*/ 239713 h 1075928"/>
                <a:gd name="connsiteX31" fmla="*/ 1273175 w 1608138"/>
                <a:gd name="connsiteY31" fmla="*/ 190500 h 1075928"/>
                <a:gd name="connsiteX32" fmla="*/ 1201738 w 1608138"/>
                <a:gd name="connsiteY32" fmla="*/ 149225 h 1075928"/>
                <a:gd name="connsiteX33" fmla="*/ 1125538 w 1608138"/>
                <a:gd name="connsiteY33" fmla="*/ 127000 h 1075928"/>
                <a:gd name="connsiteX34" fmla="*/ 1096963 w 1608138"/>
                <a:gd name="connsiteY34" fmla="*/ 123825 h 1075928"/>
                <a:gd name="connsiteX35" fmla="*/ 1071563 w 1608138"/>
                <a:gd name="connsiteY35" fmla="*/ 131763 h 1075928"/>
                <a:gd name="connsiteX36" fmla="*/ 1042988 w 1608138"/>
                <a:gd name="connsiteY36" fmla="*/ 138113 h 1075928"/>
                <a:gd name="connsiteX37" fmla="*/ 1012825 w 1608138"/>
                <a:gd name="connsiteY37" fmla="*/ 146050 h 1075928"/>
                <a:gd name="connsiteX38" fmla="*/ 981075 w 1608138"/>
                <a:gd name="connsiteY38" fmla="*/ 144463 h 1075928"/>
                <a:gd name="connsiteX39" fmla="*/ 966788 w 1608138"/>
                <a:gd name="connsiteY39" fmla="*/ 127000 h 1075928"/>
                <a:gd name="connsiteX40" fmla="*/ 958850 w 1608138"/>
                <a:gd name="connsiteY40" fmla="*/ 100013 h 1075928"/>
                <a:gd name="connsiteX41" fmla="*/ 955675 w 1608138"/>
                <a:gd name="connsiteY41" fmla="*/ 71438 h 1075928"/>
                <a:gd name="connsiteX42" fmla="*/ 962025 w 1608138"/>
                <a:gd name="connsiteY42" fmla="*/ 42863 h 1075928"/>
                <a:gd name="connsiteX43" fmla="*/ 1012825 w 1608138"/>
                <a:gd name="connsiteY43" fmla="*/ 4763 h 1075928"/>
                <a:gd name="connsiteX44" fmla="*/ 595313 w 1608138"/>
                <a:gd name="connsiteY44" fmla="*/ 0 h 1075928"/>
                <a:gd name="connsiteX45" fmla="*/ 638177 w 1608138"/>
                <a:gd name="connsiteY45" fmla="*/ 4762 h 1075928"/>
                <a:gd name="connsiteX46" fmla="*/ 676275 w 1608138"/>
                <a:gd name="connsiteY46" fmla="*/ 53975 h 1075928"/>
                <a:gd name="connsiteX47" fmla="*/ 649288 w 1608138"/>
                <a:gd name="connsiteY47" fmla="*/ 138113 h 1075928"/>
                <a:gd name="connsiteX48" fmla="*/ 617538 w 1608138"/>
                <a:gd name="connsiteY48" fmla="*/ 149225 h 1075928"/>
                <a:gd name="connsiteX49" fmla="*/ 585788 w 1608138"/>
                <a:gd name="connsiteY49" fmla="*/ 149225 h 1075928"/>
                <a:gd name="connsiteX50" fmla="*/ 550863 w 1608138"/>
                <a:gd name="connsiteY50" fmla="*/ 141288 h 1075928"/>
                <a:gd name="connsiteX51" fmla="*/ 517525 w 1608138"/>
                <a:gd name="connsiteY51" fmla="*/ 131763 h 1075928"/>
                <a:gd name="connsiteX52" fmla="*/ 479425 w 1608138"/>
                <a:gd name="connsiteY52" fmla="*/ 128588 h 1075928"/>
                <a:gd name="connsiteX53" fmla="*/ 441325 w 1608138"/>
                <a:gd name="connsiteY53" fmla="*/ 131763 h 1075928"/>
                <a:gd name="connsiteX54" fmla="*/ 360363 w 1608138"/>
                <a:gd name="connsiteY54" fmla="*/ 158750 h 1075928"/>
                <a:gd name="connsiteX55" fmla="*/ 292100 w 1608138"/>
                <a:gd name="connsiteY55" fmla="*/ 198438 h 1075928"/>
                <a:gd name="connsiteX56" fmla="*/ 231775 w 1608138"/>
                <a:gd name="connsiteY56" fmla="*/ 250825 h 1075928"/>
                <a:gd name="connsiteX57" fmla="*/ 182563 w 1608138"/>
                <a:gd name="connsiteY57" fmla="*/ 307975 h 1075928"/>
                <a:gd name="connsiteX58" fmla="*/ 141288 w 1608138"/>
                <a:gd name="connsiteY58" fmla="*/ 377825 h 1075928"/>
                <a:gd name="connsiteX59" fmla="*/ 109538 w 1608138"/>
                <a:gd name="connsiteY59" fmla="*/ 455613 h 1075928"/>
                <a:gd name="connsiteX60" fmla="*/ 98425 w 1608138"/>
                <a:gd name="connsiteY60" fmla="*/ 512763 h 1075928"/>
                <a:gd name="connsiteX61" fmla="*/ 92075 w 1608138"/>
                <a:gd name="connsiteY61" fmla="*/ 576263 h 1075928"/>
                <a:gd name="connsiteX62" fmla="*/ 95250 w 1608138"/>
                <a:gd name="connsiteY62" fmla="*/ 642938 h 1075928"/>
                <a:gd name="connsiteX63" fmla="*/ 101600 w 1608138"/>
                <a:gd name="connsiteY63" fmla="*/ 709613 h 1075928"/>
                <a:gd name="connsiteX64" fmla="*/ 109538 w 1608138"/>
                <a:gd name="connsiteY64" fmla="*/ 773113 h 1075928"/>
                <a:gd name="connsiteX65" fmla="*/ 123825 w 1608138"/>
                <a:gd name="connsiteY65" fmla="*/ 825500 h 1075928"/>
                <a:gd name="connsiteX66" fmla="*/ 161925 w 1608138"/>
                <a:gd name="connsiteY66" fmla="*/ 928688 h 1075928"/>
                <a:gd name="connsiteX67" fmla="*/ 207963 w 1608138"/>
                <a:gd name="connsiteY67" fmla="*/ 1030288 h 1075928"/>
                <a:gd name="connsiteX68" fmla="*/ 230783 w 1608138"/>
                <a:gd name="connsiteY68" fmla="*/ 1075928 h 1075928"/>
                <a:gd name="connsiteX69" fmla="*/ 119823 w 1608138"/>
                <a:gd name="connsiteY69" fmla="*/ 1075928 h 1075928"/>
                <a:gd name="connsiteX70" fmla="*/ 101600 w 1608138"/>
                <a:gd name="connsiteY70" fmla="*/ 1038225 h 1075928"/>
                <a:gd name="connsiteX71" fmla="*/ 60325 w 1608138"/>
                <a:gd name="connsiteY71" fmla="*/ 938213 h 1075928"/>
                <a:gd name="connsiteX72" fmla="*/ 28575 w 1608138"/>
                <a:gd name="connsiteY72" fmla="*/ 830263 h 1075928"/>
                <a:gd name="connsiteX73" fmla="*/ 14288 w 1608138"/>
                <a:gd name="connsiteY73" fmla="*/ 769938 h 1075928"/>
                <a:gd name="connsiteX74" fmla="*/ 6350 w 1608138"/>
                <a:gd name="connsiteY74" fmla="*/ 700088 h 1075928"/>
                <a:gd name="connsiteX75" fmla="*/ 0 w 1608138"/>
                <a:gd name="connsiteY75" fmla="*/ 628650 h 1075928"/>
                <a:gd name="connsiteX76" fmla="*/ 0 w 1608138"/>
                <a:gd name="connsiteY76" fmla="*/ 554038 h 1075928"/>
                <a:gd name="connsiteX77" fmla="*/ 9525 w 1608138"/>
                <a:gd name="connsiteY77" fmla="*/ 487363 h 1075928"/>
                <a:gd name="connsiteX78" fmla="*/ 23813 w 1608138"/>
                <a:gd name="connsiteY78" fmla="*/ 423863 h 1075928"/>
                <a:gd name="connsiteX79" fmla="*/ 52388 w 1608138"/>
                <a:gd name="connsiteY79" fmla="*/ 342900 h 1075928"/>
                <a:gd name="connsiteX80" fmla="*/ 95250 w 1608138"/>
                <a:gd name="connsiteY80" fmla="*/ 271463 h 1075928"/>
                <a:gd name="connsiteX81" fmla="*/ 144463 w 1608138"/>
                <a:gd name="connsiteY81" fmla="*/ 204788 h 1075928"/>
                <a:gd name="connsiteX82" fmla="*/ 204788 w 1608138"/>
                <a:gd name="connsiteY82" fmla="*/ 146050 h 1075928"/>
                <a:gd name="connsiteX83" fmla="*/ 271463 w 1608138"/>
                <a:gd name="connsiteY83" fmla="*/ 96838 h 1075928"/>
                <a:gd name="connsiteX84" fmla="*/ 346075 w 1608138"/>
                <a:gd name="connsiteY84" fmla="*/ 63500 h 1075928"/>
                <a:gd name="connsiteX85" fmla="*/ 395288 w 1608138"/>
                <a:gd name="connsiteY85" fmla="*/ 49213 h 1075928"/>
                <a:gd name="connsiteX86" fmla="*/ 447675 w 1608138"/>
                <a:gd name="connsiteY86" fmla="*/ 36513 h 1075928"/>
                <a:gd name="connsiteX87" fmla="*/ 500063 w 1608138"/>
                <a:gd name="connsiteY87" fmla="*/ 28575 h 1075928"/>
                <a:gd name="connsiteX88" fmla="*/ 549275 w 1608138"/>
                <a:gd name="connsiteY88" fmla="*/ 17463 h 1075928"/>
                <a:gd name="connsiteX89" fmla="*/ 595313 w 1608138"/>
                <a:gd name="connsiteY89" fmla="*/ 0 h 107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08138" h="1075928">
                  <a:moveTo>
                    <a:pt x="1012825" y="4763"/>
                  </a:moveTo>
                  <a:lnTo>
                    <a:pt x="1062038" y="4763"/>
                  </a:lnTo>
                  <a:lnTo>
                    <a:pt x="1108075" y="17463"/>
                  </a:lnTo>
                  <a:lnTo>
                    <a:pt x="1157288" y="36513"/>
                  </a:lnTo>
                  <a:lnTo>
                    <a:pt x="1201738" y="57150"/>
                  </a:lnTo>
                  <a:lnTo>
                    <a:pt x="1241425" y="74613"/>
                  </a:lnTo>
                  <a:lnTo>
                    <a:pt x="1301750" y="106363"/>
                  </a:lnTo>
                  <a:lnTo>
                    <a:pt x="1365250" y="149225"/>
                  </a:lnTo>
                  <a:lnTo>
                    <a:pt x="1423988" y="198438"/>
                  </a:lnTo>
                  <a:lnTo>
                    <a:pt x="1474788" y="258763"/>
                  </a:lnTo>
                  <a:lnTo>
                    <a:pt x="1520826" y="328613"/>
                  </a:lnTo>
                  <a:lnTo>
                    <a:pt x="1558926" y="406400"/>
                  </a:lnTo>
                  <a:lnTo>
                    <a:pt x="1587501" y="490538"/>
                  </a:lnTo>
                  <a:lnTo>
                    <a:pt x="1604963" y="579438"/>
                  </a:lnTo>
                  <a:lnTo>
                    <a:pt x="1608138" y="677863"/>
                  </a:lnTo>
                  <a:lnTo>
                    <a:pt x="1597026" y="779463"/>
                  </a:lnTo>
                  <a:lnTo>
                    <a:pt x="1576388" y="865188"/>
                  </a:lnTo>
                  <a:lnTo>
                    <a:pt x="1547813" y="942975"/>
                  </a:lnTo>
                  <a:lnTo>
                    <a:pt x="1516063" y="1017588"/>
                  </a:lnTo>
                  <a:lnTo>
                    <a:pt x="1486893" y="1075928"/>
                  </a:lnTo>
                  <a:lnTo>
                    <a:pt x="1381632" y="1075928"/>
                  </a:lnTo>
                  <a:lnTo>
                    <a:pt x="1495426" y="830263"/>
                  </a:lnTo>
                  <a:lnTo>
                    <a:pt x="1506538" y="762000"/>
                  </a:lnTo>
                  <a:lnTo>
                    <a:pt x="1509713" y="685800"/>
                  </a:lnTo>
                  <a:lnTo>
                    <a:pt x="1506538" y="608013"/>
                  </a:lnTo>
                  <a:lnTo>
                    <a:pt x="1495426" y="536575"/>
                  </a:lnTo>
                  <a:lnTo>
                    <a:pt x="1477963" y="466725"/>
                  </a:lnTo>
                  <a:lnTo>
                    <a:pt x="1457326" y="403225"/>
                  </a:lnTo>
                  <a:lnTo>
                    <a:pt x="1431926" y="354013"/>
                  </a:lnTo>
                  <a:lnTo>
                    <a:pt x="1389063" y="296863"/>
                  </a:lnTo>
                  <a:lnTo>
                    <a:pt x="1336675" y="239713"/>
                  </a:lnTo>
                  <a:lnTo>
                    <a:pt x="1273175" y="190500"/>
                  </a:lnTo>
                  <a:lnTo>
                    <a:pt x="1201738" y="149225"/>
                  </a:lnTo>
                  <a:lnTo>
                    <a:pt x="1125538" y="127000"/>
                  </a:lnTo>
                  <a:lnTo>
                    <a:pt x="1096963" y="123825"/>
                  </a:lnTo>
                  <a:lnTo>
                    <a:pt x="1071563" y="131763"/>
                  </a:lnTo>
                  <a:lnTo>
                    <a:pt x="1042988" y="138113"/>
                  </a:lnTo>
                  <a:lnTo>
                    <a:pt x="1012825" y="146050"/>
                  </a:lnTo>
                  <a:lnTo>
                    <a:pt x="981075" y="144463"/>
                  </a:lnTo>
                  <a:lnTo>
                    <a:pt x="966788" y="127000"/>
                  </a:lnTo>
                  <a:lnTo>
                    <a:pt x="958850" y="100013"/>
                  </a:lnTo>
                  <a:lnTo>
                    <a:pt x="955675" y="71438"/>
                  </a:lnTo>
                  <a:lnTo>
                    <a:pt x="962025" y="42863"/>
                  </a:lnTo>
                  <a:cubicBezTo>
                    <a:pt x="968676" y="19878"/>
                    <a:pt x="973268" y="9235"/>
                    <a:pt x="1012825" y="4763"/>
                  </a:cubicBezTo>
                  <a:close/>
                  <a:moveTo>
                    <a:pt x="595313" y="0"/>
                  </a:moveTo>
                  <a:lnTo>
                    <a:pt x="638177" y="4762"/>
                  </a:lnTo>
                  <a:cubicBezTo>
                    <a:pt x="650876" y="21166"/>
                    <a:pt x="663578" y="17002"/>
                    <a:pt x="676275" y="53975"/>
                  </a:cubicBezTo>
                  <a:cubicBezTo>
                    <a:pt x="678127" y="76200"/>
                    <a:pt x="679649" y="118123"/>
                    <a:pt x="649288" y="138113"/>
                  </a:cubicBezTo>
                  <a:lnTo>
                    <a:pt x="617538" y="149225"/>
                  </a:lnTo>
                  <a:lnTo>
                    <a:pt x="585788" y="149225"/>
                  </a:lnTo>
                  <a:lnTo>
                    <a:pt x="550863" y="141288"/>
                  </a:lnTo>
                  <a:lnTo>
                    <a:pt x="517525" y="131763"/>
                  </a:lnTo>
                  <a:lnTo>
                    <a:pt x="479425" y="128588"/>
                  </a:lnTo>
                  <a:lnTo>
                    <a:pt x="441325" y="131763"/>
                  </a:lnTo>
                  <a:lnTo>
                    <a:pt x="360363" y="158750"/>
                  </a:lnTo>
                  <a:lnTo>
                    <a:pt x="292100" y="198438"/>
                  </a:lnTo>
                  <a:lnTo>
                    <a:pt x="231775" y="250825"/>
                  </a:lnTo>
                  <a:lnTo>
                    <a:pt x="182563" y="307975"/>
                  </a:lnTo>
                  <a:lnTo>
                    <a:pt x="141288" y="377825"/>
                  </a:lnTo>
                  <a:lnTo>
                    <a:pt x="109538" y="455613"/>
                  </a:lnTo>
                  <a:lnTo>
                    <a:pt x="98425" y="512763"/>
                  </a:lnTo>
                  <a:lnTo>
                    <a:pt x="92075" y="576263"/>
                  </a:lnTo>
                  <a:lnTo>
                    <a:pt x="95250" y="642938"/>
                  </a:lnTo>
                  <a:lnTo>
                    <a:pt x="101600" y="709613"/>
                  </a:lnTo>
                  <a:lnTo>
                    <a:pt x="109538" y="773113"/>
                  </a:lnTo>
                  <a:lnTo>
                    <a:pt x="123825" y="825500"/>
                  </a:lnTo>
                  <a:lnTo>
                    <a:pt x="161925" y="928688"/>
                  </a:lnTo>
                  <a:lnTo>
                    <a:pt x="207963" y="1030288"/>
                  </a:lnTo>
                  <a:lnTo>
                    <a:pt x="230783" y="1075928"/>
                  </a:lnTo>
                  <a:lnTo>
                    <a:pt x="119823" y="1075928"/>
                  </a:lnTo>
                  <a:lnTo>
                    <a:pt x="101600" y="1038225"/>
                  </a:lnTo>
                  <a:lnTo>
                    <a:pt x="60325" y="938213"/>
                  </a:lnTo>
                  <a:lnTo>
                    <a:pt x="28575" y="830263"/>
                  </a:lnTo>
                  <a:lnTo>
                    <a:pt x="14288" y="769938"/>
                  </a:lnTo>
                  <a:lnTo>
                    <a:pt x="6350" y="700088"/>
                  </a:lnTo>
                  <a:lnTo>
                    <a:pt x="0" y="628650"/>
                  </a:lnTo>
                  <a:lnTo>
                    <a:pt x="0" y="554038"/>
                  </a:lnTo>
                  <a:lnTo>
                    <a:pt x="9525" y="487363"/>
                  </a:lnTo>
                  <a:lnTo>
                    <a:pt x="23813" y="423863"/>
                  </a:lnTo>
                  <a:lnTo>
                    <a:pt x="52388" y="342900"/>
                  </a:lnTo>
                  <a:lnTo>
                    <a:pt x="95250" y="271463"/>
                  </a:lnTo>
                  <a:lnTo>
                    <a:pt x="144463" y="204788"/>
                  </a:lnTo>
                  <a:lnTo>
                    <a:pt x="204788" y="146050"/>
                  </a:lnTo>
                  <a:lnTo>
                    <a:pt x="271463" y="96838"/>
                  </a:lnTo>
                  <a:lnTo>
                    <a:pt x="346075" y="63500"/>
                  </a:lnTo>
                  <a:lnTo>
                    <a:pt x="395288" y="49213"/>
                  </a:lnTo>
                  <a:lnTo>
                    <a:pt x="447675" y="36513"/>
                  </a:lnTo>
                  <a:lnTo>
                    <a:pt x="500063" y="28575"/>
                  </a:lnTo>
                  <a:lnTo>
                    <a:pt x="549275" y="17463"/>
                  </a:lnTo>
                  <a:lnTo>
                    <a:pt x="5953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61E22E80-214D-4266-9DDD-7DB5DC0D242C}"/>
                </a:ext>
              </a:extLst>
            </p:cNvPr>
            <p:cNvSpPr/>
            <p:nvPr/>
          </p:nvSpPr>
          <p:spPr>
            <a:xfrm rot="16200000">
              <a:off x="-152222" y="1607205"/>
              <a:ext cx="3291840" cy="122359"/>
            </a:xfrm>
            <a:prstGeom prst="rect">
              <a:avLst/>
            </a:prstGeom>
            <a:solidFill>
              <a:srgbClr val="507C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4">
              <a:extLst>
                <a:ext uri="{FF2B5EF4-FFF2-40B4-BE49-F238E27FC236}">
                  <a16:creationId xmlns:a16="http://schemas.microsoft.com/office/drawing/2014/main" xmlns="" id="{1812BE10-9CBD-40DF-A4CA-63EDC4C77B1C}"/>
                </a:ext>
              </a:extLst>
            </p:cNvPr>
            <p:cNvGrpSpPr/>
            <p:nvPr/>
          </p:nvGrpSpPr>
          <p:grpSpPr>
            <a:xfrm>
              <a:off x="1291919" y="3215458"/>
              <a:ext cx="376126" cy="376126"/>
              <a:chOff x="1733181" y="3181305"/>
              <a:chExt cx="376126" cy="376126"/>
            </a:xfrm>
          </p:grpSpPr>
          <p:sp>
            <p:nvSpPr>
              <p:cNvPr id="9" name="Oval 9">
                <a:extLst>
                  <a:ext uri="{FF2B5EF4-FFF2-40B4-BE49-F238E27FC236}">
                    <a16:creationId xmlns:a16="http://schemas.microsoft.com/office/drawing/2014/main" xmlns="" id="{13A3A39A-755A-44D3-8E8A-4B29E5B7284C}"/>
                  </a:ext>
                </a:extLst>
              </p:cNvPr>
              <p:cNvSpPr/>
              <p:nvPr/>
            </p:nvSpPr>
            <p:spPr>
              <a:xfrm rot="16200000">
                <a:off x="1733181" y="3181305"/>
                <a:ext cx="376126" cy="37612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xmlns="" id="{00DD71EB-5673-42B4-BAC2-5B8713ACFFB1}"/>
                  </a:ext>
                </a:extLst>
              </p:cNvPr>
              <p:cNvSpPr/>
              <p:nvPr/>
            </p:nvSpPr>
            <p:spPr>
              <a:xfrm rot="16200000">
                <a:off x="1770777" y="3218901"/>
                <a:ext cx="300935" cy="3009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xmlns="" id="{AFCAB99A-03BB-4257-80E3-4B9EE0C2297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1904378" y="3352502"/>
                <a:ext cx="33732" cy="337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xmlns="" id="{4B572E79-C788-4367-8869-C2C70DB6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76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9119061" cy="1205315"/>
          </a:xfrm>
          <a:prstGeom prst="rect">
            <a:avLst/>
          </a:prstGeom>
          <a:solidFill>
            <a:srgbClr val="90B4BE"/>
          </a:solidFill>
          <a:ln w="76200">
            <a:solidFill>
              <a:srgbClr val="90B4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530436" y="1205314"/>
            <a:ext cx="4671753" cy="5684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11109" y="304859"/>
            <a:ext cx="7534275" cy="836612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altLang="en-US" sz="36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提到愛滋，會想到什麼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5762797" y="1271819"/>
            <a:ext cx="2265219" cy="4488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ts val="3900"/>
              </a:lnSpc>
              <a:buNone/>
            </a:pPr>
            <a:r>
              <a:rPr altLang="en-US" sz="2400" b="1" dirty="0" err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同性戀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性交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性氾濫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不治之症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性病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altLang="en-US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憂鬱症</a:t>
            </a:r>
            <a:endParaRPr lang="en-US" altLang="zh-TW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lang="en-US" altLang="zh-TW" sz="24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2400" b="1" dirty="0" err="1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etc</a:t>
            </a:r>
            <a:endParaRPr altLang="en-US" sz="24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http://www.juesatta.com/wp-content/uploads/2009/12/3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05316"/>
            <a:ext cx="4588626" cy="568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32" y="1456468"/>
            <a:ext cx="249465" cy="2494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31" y="2097321"/>
            <a:ext cx="249465" cy="2494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8" y="2695941"/>
            <a:ext cx="249465" cy="2494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8" y="3336794"/>
            <a:ext cx="249465" cy="24946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8" y="3939093"/>
            <a:ext cx="249465" cy="2494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8" y="4583819"/>
            <a:ext cx="249465" cy="24946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9" y="5186118"/>
            <a:ext cx="249465" cy="24946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28" y="5807074"/>
            <a:ext cx="249465" cy="24946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E8F0CDEC-537C-4603-90C2-773629F5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0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1"/>
            <a:ext cx="9202189" cy="1205315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529" t="6741"/>
          <a:stretch/>
        </p:blipFill>
        <p:spPr>
          <a:xfrm>
            <a:off x="533817" y="2327142"/>
            <a:ext cx="8037204" cy="4294969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>
            <a:off x="8164963" y="3527709"/>
            <a:ext cx="667512" cy="10892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762468" y="1632723"/>
            <a:ext cx="2169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 b="1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39,669</a:t>
            </a:r>
          </a:p>
          <a:p>
            <a:pPr>
              <a:lnSpc>
                <a:spcPct val="90000"/>
              </a:lnSpc>
            </a:pP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累計</a:t>
            </a:r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HIV</a:t>
            </a: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感染人數</a:t>
            </a:r>
            <a:endParaRPr lang="en-US" altLang="zh-TW" sz="20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856475" y="1632723"/>
            <a:ext cx="25769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 b="1" dirty="0">
                <a:solidFill>
                  <a:srgbClr val="CC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18,921</a:t>
            </a:r>
          </a:p>
          <a:p>
            <a:pPr>
              <a:lnSpc>
                <a:spcPct val="90000"/>
              </a:lnSpc>
            </a:pP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累計</a:t>
            </a:r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AIDS(</a:t>
            </a: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發病</a:t>
            </a:r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endParaRPr lang="en-US" altLang="zh-TW" sz="20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300192" y="1632722"/>
            <a:ext cx="1730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6,784</a:t>
            </a:r>
          </a:p>
          <a:p>
            <a:pPr>
              <a:lnSpc>
                <a:spcPct val="90000"/>
              </a:lnSpc>
            </a:pPr>
            <a:r>
              <a:rPr lang="zh-TW" altLang="en-US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累計死亡人數</a:t>
            </a:r>
            <a:endParaRPr lang="en-US" altLang="zh-TW" sz="20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502" y="2469020"/>
            <a:ext cx="2403678" cy="41275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02737" y="3132705"/>
            <a:ext cx="2865220" cy="489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989592" y="427407"/>
            <a:ext cx="750912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臺灣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HIV/AIDS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通報人數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(1984-2019)</a:t>
            </a:r>
          </a:p>
        </p:txBody>
      </p:sp>
      <p:sp>
        <p:nvSpPr>
          <p:cNvPr id="12" name="雲朵形圖說文字 11"/>
          <p:cNvSpPr/>
          <p:nvPr/>
        </p:nvSpPr>
        <p:spPr>
          <a:xfrm>
            <a:off x="1201825" y="3362152"/>
            <a:ext cx="2730362" cy="1254770"/>
          </a:xfrm>
          <a:prstGeom prst="cloudCallout">
            <a:avLst>
              <a:gd name="adj1" fmla="val 60480"/>
              <a:gd name="adj2" fmla="val 45771"/>
            </a:avLst>
          </a:prstGeom>
          <a:solidFill>
            <a:srgbClr val="4A9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6947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我國愛滋疫情屬低盛行率國家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86373" y="208391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個案數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8B0FDAA7-AF87-4966-AACF-B72B8975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C767D152-2533-49A3-A0E8-613CE3A9156A}"/>
              </a:ext>
            </a:extLst>
          </p:cNvPr>
          <p:cNvSpPr txBox="1"/>
          <p:nvPr/>
        </p:nvSpPr>
        <p:spPr>
          <a:xfrm>
            <a:off x="6726242" y="2685300"/>
            <a:ext cx="2106233" cy="71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33694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3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積極推動多元篩檢、診斷即刻服藥等防治策略，新增人數逐年下降</a:t>
            </a:r>
          </a:p>
        </p:txBody>
      </p:sp>
    </p:spTree>
    <p:extLst>
      <p:ext uri="{BB962C8B-B14F-4D97-AF65-F5344CB8AC3E}">
        <p14:creationId xmlns:p14="http://schemas.microsoft.com/office/powerpoint/2010/main" val="290749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9202189" cy="1205315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83093" y="472718"/>
            <a:ext cx="9368373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zh-TW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臺</a:t>
            </a:r>
            <a:r>
              <a:rPr lang="zh-TW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灣疫情現況：不安</a:t>
            </a:r>
            <a:r>
              <a:rPr lang="zh-TW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全性行為是主要傳染途徑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3C6EBA23-2D56-49C9-ACA6-BEB3A0A5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7" y="1205314"/>
            <a:ext cx="8620491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"/>
            <a:ext cx="9202189" cy="1205315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-523701" y="1385829"/>
            <a:ext cx="10145324" cy="5098097"/>
            <a:chOff x="303774" y="1402456"/>
            <a:chExt cx="8209395" cy="4962298"/>
          </a:xfrm>
        </p:grpSpPr>
        <p:grpSp>
          <p:nvGrpSpPr>
            <p:cNvPr id="5" name="群組 4"/>
            <p:cNvGrpSpPr/>
            <p:nvPr/>
          </p:nvGrpSpPr>
          <p:grpSpPr>
            <a:xfrm>
              <a:off x="626892" y="1402456"/>
              <a:ext cx="7541608" cy="1465293"/>
              <a:chOff x="1764793" y="1397535"/>
              <a:chExt cx="8174735" cy="2482782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188"/>
              <a:stretch/>
            </p:blipFill>
            <p:spPr>
              <a:xfrm>
                <a:off x="1764793" y="1397535"/>
                <a:ext cx="4672584" cy="2467688"/>
              </a:xfrm>
              <a:prstGeom prst="rect">
                <a:avLst/>
              </a:prstGeom>
            </p:spPr>
          </p:pic>
          <p:pic>
            <p:nvPicPr>
              <p:cNvPr id="7" name="圖片 6"/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31" b="47188"/>
              <a:stretch/>
            </p:blipFill>
            <p:spPr>
              <a:xfrm>
                <a:off x="5925312" y="1397535"/>
                <a:ext cx="4014216" cy="2471750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2537038" y="2631613"/>
                <a:ext cx="6801937" cy="1248704"/>
              </a:xfrm>
              <a:prstGeom prst="rect">
                <a:avLst/>
              </a:prstGeom>
              <a:solidFill>
                <a:srgbClr val="B6CCDF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zh-TW" altLang="en-US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全世界能在</a:t>
                </a:r>
                <a:r>
                  <a:rPr lang="en-US" altLang="zh-TW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2020</a:t>
                </a:r>
                <a:r>
                  <a:rPr lang="zh-TW" altLang="en-US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年達成「</a:t>
                </a:r>
                <a:r>
                  <a:rPr lang="en-US" altLang="zh-TW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90-90-90</a:t>
                </a:r>
                <a:r>
                  <a:rPr lang="zh-TW" altLang="en-US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」的階段性目標，</a:t>
                </a:r>
                <a:endParaRPr lang="en-US" altLang="zh-TW" sz="24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TW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2030</a:t>
                </a:r>
                <a:r>
                  <a:rPr lang="zh-TW" altLang="en-US" sz="2400" b="1" dirty="0">
                    <a:solidFill>
                      <a:srgbClr val="093F5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年就能終結愛滋的感染流行。</a:t>
                </a: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303774" y="2858841"/>
              <a:ext cx="8209395" cy="3505913"/>
              <a:chOff x="914400" y="2969246"/>
              <a:chExt cx="10213848" cy="3724162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84"/>
              <a:stretch/>
            </p:blipFill>
            <p:spPr>
              <a:xfrm>
                <a:off x="914400" y="2969246"/>
                <a:ext cx="10213848" cy="3724162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 bwMode="auto">
              <a:xfrm>
                <a:off x="2569464" y="3200400"/>
                <a:ext cx="5568696" cy="2487168"/>
              </a:xfrm>
              <a:prstGeom prst="rect">
                <a:avLst/>
              </a:prstGeom>
              <a:solidFill>
                <a:srgbClr val="F9F3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89617" y="3783194"/>
              <a:ext cx="1403985" cy="840230"/>
            </a:xfrm>
            <a:prstGeom prst="rect">
              <a:avLst/>
            </a:prstGeom>
            <a:solidFill>
              <a:srgbClr val="F9F3F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 </a:t>
              </a:r>
              <a:r>
                <a:rPr lang="en-US" altLang="zh-TW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90-90-90</a:t>
              </a:r>
              <a:r>
                <a:rPr lang="zh-TW" altLang="en-US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endParaRPr lang="en-US" altLang="zh-TW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90000"/>
                </a:lnSpc>
              </a:pPr>
              <a:r>
                <a:rPr lang="zh-TW" altLang="en-US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的意思是，</a:t>
              </a:r>
              <a:endParaRPr lang="en-US" altLang="zh-TW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90000"/>
                </a:lnSpc>
              </a:pPr>
              <a:r>
                <a:rPr lang="en-US" altLang="zh-TW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</a:t>
              </a:r>
              <a:r>
                <a:rPr lang="zh-TW" altLang="en-US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年時：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140713" y="3683923"/>
              <a:ext cx="1723549" cy="646331"/>
            </a:xfrm>
            <a:prstGeom prst="rect">
              <a:avLst/>
            </a:prstGeom>
            <a:solidFill>
              <a:srgbClr val="F9F3F1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感染者</a:t>
              </a:r>
              <a:endPara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知道自己感染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204053" y="3694823"/>
              <a:ext cx="1467068" cy="646331"/>
            </a:xfrm>
            <a:prstGeom prst="rect">
              <a:avLst/>
            </a:prstGeom>
            <a:solidFill>
              <a:srgbClr val="F9F3F1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已知感染者</a:t>
              </a:r>
              <a:endPara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有服藥治療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056992" y="3693140"/>
              <a:ext cx="1723549" cy="646331"/>
            </a:xfrm>
            <a:prstGeom prst="rect">
              <a:avLst/>
            </a:prstGeom>
            <a:solidFill>
              <a:srgbClr val="F9F3F1"/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服藥之感染者</a:t>
              </a:r>
              <a:endPara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病毒量測不到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263288" y="5137457"/>
              <a:ext cx="4035288" cy="629115"/>
            </a:xfrm>
            <a:prstGeom prst="rect">
              <a:avLst/>
            </a:prstGeom>
            <a:solidFill>
              <a:srgbClr val="F9F3F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TW" altLang="en-US" sz="2000" b="1" dirty="0">
                  <a:solidFill>
                    <a:srgbClr val="093F5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血液中已測不到愛滋病毒量，健康狀態與一般人無異，大大降低傳染風險。</a:t>
              </a:r>
            </a:p>
          </p:txBody>
        </p:sp>
        <p:sp>
          <p:nvSpPr>
            <p:cNvPr id="17" name="向右箭號 16"/>
            <p:cNvSpPr/>
            <p:nvPr/>
          </p:nvSpPr>
          <p:spPr>
            <a:xfrm>
              <a:off x="1515144" y="5239231"/>
              <a:ext cx="748144" cy="521280"/>
            </a:xfrm>
            <a:prstGeom prst="rightArrow">
              <a:avLst/>
            </a:prstGeom>
            <a:solidFill>
              <a:srgbClr val="49AED5"/>
            </a:solidFill>
            <a:ln>
              <a:solidFill>
                <a:srgbClr val="49AE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44" b="33607"/>
            <a:stretch/>
          </p:blipFill>
          <p:spPr>
            <a:xfrm>
              <a:off x="2094635" y="4348379"/>
              <a:ext cx="5685906" cy="600419"/>
            </a:xfrm>
            <a:prstGeom prst="rect">
              <a:avLst/>
            </a:prstGeom>
            <a:solidFill>
              <a:srgbClr val="F9F3F1"/>
            </a:solidFill>
          </p:spPr>
        </p:pic>
        <p:sp>
          <p:nvSpPr>
            <p:cNvPr id="19" name="文字方塊 18"/>
            <p:cNvSpPr txBox="1"/>
            <p:nvPr/>
          </p:nvSpPr>
          <p:spPr>
            <a:xfrm>
              <a:off x="2476033" y="2936459"/>
              <a:ext cx="13356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>
                  <a:solidFill>
                    <a:srgbClr val="49AED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90%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269776" y="2936459"/>
              <a:ext cx="13356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400">
                  <a:solidFill>
                    <a:srgbClr val="49AED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/>
                <a:t>90%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298576" y="2936459"/>
              <a:ext cx="13356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400">
                  <a:solidFill>
                    <a:srgbClr val="49AED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/>
                <a:t>90%</a:t>
              </a:r>
            </a:p>
          </p:txBody>
        </p:sp>
      </p:grpSp>
      <p:sp>
        <p:nvSpPr>
          <p:cNvPr id="23" name="標題 1">
            <a:extLst>
              <a:ext uri="{FF2B5EF4-FFF2-40B4-BE49-F238E27FC236}">
                <a16:creationId xmlns:a16="http://schemas.microsoft.com/office/drawing/2014/main" xmlns="" id="{0CC5AF82-60C0-413D-AC3C-6CA6DB48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4" y="218565"/>
            <a:ext cx="8975188" cy="9941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90-90-90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B125557A-60B2-43E9-8FD5-EAF73DC9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39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2" y="1600819"/>
            <a:ext cx="8525434" cy="191519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975212" y="2672562"/>
            <a:ext cx="1261884" cy="523220"/>
          </a:xfrm>
          <a:prstGeom prst="rect">
            <a:avLst/>
          </a:prstGeom>
          <a:solidFill>
            <a:srgbClr val="AD41AD"/>
          </a:solidFill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服藥者病毒量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測不到之比率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832AD31F-83CE-4661-92EE-0C012F360D62}"/>
              </a:ext>
            </a:extLst>
          </p:cNvPr>
          <p:cNvGrpSpPr/>
          <p:nvPr/>
        </p:nvGrpSpPr>
        <p:grpSpPr>
          <a:xfrm>
            <a:off x="1453904" y="4806441"/>
            <a:ext cx="6895971" cy="731250"/>
            <a:chOff x="699950" y="5673183"/>
            <a:chExt cx="8372294" cy="992374"/>
          </a:xfrm>
          <a:solidFill>
            <a:srgbClr val="035D4E"/>
          </a:solidFill>
        </p:grpSpPr>
        <p:sp>
          <p:nvSpPr>
            <p:cNvPr id="7" name="手繪多邊形: 圖案 15">
              <a:extLst>
                <a:ext uri="{FF2B5EF4-FFF2-40B4-BE49-F238E27FC236}">
                  <a16:creationId xmlns:a16="http://schemas.microsoft.com/office/drawing/2014/main" xmlns="" id="{B50B092F-AD73-471A-B365-B85EC82E8BA8}"/>
                </a:ext>
              </a:extLst>
            </p:cNvPr>
            <p:cNvSpPr/>
            <p:nvPr/>
          </p:nvSpPr>
          <p:spPr>
            <a:xfrm>
              <a:off x="69995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79%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手繪多邊形: 圖案 16">
              <a:extLst>
                <a:ext uri="{FF2B5EF4-FFF2-40B4-BE49-F238E27FC236}">
                  <a16:creationId xmlns:a16="http://schemas.microsoft.com/office/drawing/2014/main" xmlns="" id="{5724D31E-BDF7-48CD-A8C5-C5190F09DA74}"/>
                </a:ext>
              </a:extLst>
            </p:cNvPr>
            <p:cNvSpPr/>
            <p:nvPr/>
          </p:nvSpPr>
          <p:spPr>
            <a:xfrm>
              <a:off x="364563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35632"/>
                <a:satOff val="2588"/>
                <a:lumOff val="11428"/>
                <a:alphaOff val="0"/>
              </a:schemeClr>
            </a:fillRef>
            <a:effectRef idx="0">
              <a:schemeClr val="accent1">
                <a:shade val="80000"/>
                <a:hueOff val="135632"/>
                <a:satOff val="2588"/>
                <a:lumOff val="114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78%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: 圖案 17">
              <a:extLst>
                <a:ext uri="{FF2B5EF4-FFF2-40B4-BE49-F238E27FC236}">
                  <a16:creationId xmlns:a16="http://schemas.microsoft.com/office/drawing/2014/main" xmlns="" id="{BD6EDCC9-EBC7-4949-B68D-F39BC87E5AF3}"/>
                </a:ext>
              </a:extLst>
            </p:cNvPr>
            <p:cNvSpPr/>
            <p:nvPr/>
          </p:nvSpPr>
          <p:spPr>
            <a:xfrm>
              <a:off x="6591311" y="5673184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fillRef>
            <a:effectRef idx="0">
              <a:schemeClr val="accent1">
                <a:shade val="80000"/>
                <a:hueOff val="271263"/>
                <a:satOff val="5175"/>
                <a:lumOff val="228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86%</a:t>
              </a:r>
              <a:endPara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6FB4AA7-C57B-406E-B407-F27FF866C5AA}"/>
              </a:ext>
            </a:extLst>
          </p:cNvPr>
          <p:cNvSpPr/>
          <p:nvPr/>
        </p:nvSpPr>
        <p:spPr>
          <a:xfrm>
            <a:off x="493063" y="4817251"/>
            <a:ext cx="1027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Global</a:t>
            </a:r>
          </a:p>
          <a:p>
            <a:pPr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endParaRPr lang="zh-TW" altLang="en-US" sz="2000" b="1" dirty="0">
              <a:solidFill>
                <a:srgbClr val="093F5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E6FB4AA7-C57B-406E-B407-F27FF866C5AA}"/>
              </a:ext>
            </a:extLst>
          </p:cNvPr>
          <p:cNvSpPr/>
          <p:nvPr/>
        </p:nvSpPr>
        <p:spPr>
          <a:xfrm>
            <a:off x="493063" y="3727089"/>
            <a:ext cx="1027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Taiwan</a:t>
            </a:r>
          </a:p>
          <a:p>
            <a:pPr lvl="0" algn="ctr"/>
            <a:r>
              <a:rPr lang="en-US" altLang="zh-TW" sz="2000" b="1" dirty="0">
                <a:solidFill>
                  <a:srgbClr val="093F5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832AD31F-83CE-4661-92EE-0C012F360D62}"/>
              </a:ext>
            </a:extLst>
          </p:cNvPr>
          <p:cNvGrpSpPr/>
          <p:nvPr/>
        </p:nvGrpSpPr>
        <p:grpSpPr>
          <a:xfrm>
            <a:off x="1453905" y="3813806"/>
            <a:ext cx="6895971" cy="731250"/>
            <a:chOff x="699950" y="5673183"/>
            <a:chExt cx="8372294" cy="992374"/>
          </a:xfrm>
          <a:solidFill>
            <a:srgbClr val="078FA1"/>
          </a:solidFill>
        </p:grpSpPr>
        <p:sp>
          <p:nvSpPr>
            <p:cNvPr id="13" name="手繪多邊形: 圖案 15">
              <a:extLst>
                <a:ext uri="{FF2B5EF4-FFF2-40B4-BE49-F238E27FC236}">
                  <a16:creationId xmlns:a16="http://schemas.microsoft.com/office/drawing/2014/main" xmlns="" id="{B50B092F-AD73-471A-B365-B85EC82E8BA8}"/>
                </a:ext>
              </a:extLst>
            </p:cNvPr>
            <p:cNvSpPr/>
            <p:nvPr/>
          </p:nvSpPr>
          <p:spPr>
            <a:xfrm>
              <a:off x="69995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87%</a:t>
              </a:r>
            </a:p>
          </p:txBody>
        </p:sp>
        <p:sp>
          <p:nvSpPr>
            <p:cNvPr id="14" name="手繪多邊形: 圖案 16">
              <a:extLst>
                <a:ext uri="{FF2B5EF4-FFF2-40B4-BE49-F238E27FC236}">
                  <a16:creationId xmlns:a16="http://schemas.microsoft.com/office/drawing/2014/main" xmlns="" id="{5724D31E-BDF7-48CD-A8C5-C5190F09DA74}"/>
                </a:ext>
              </a:extLst>
            </p:cNvPr>
            <p:cNvSpPr/>
            <p:nvPr/>
          </p:nvSpPr>
          <p:spPr>
            <a:xfrm>
              <a:off x="3645630" y="5673183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90%</a:t>
              </a:r>
            </a:p>
          </p:txBody>
        </p:sp>
        <p:sp>
          <p:nvSpPr>
            <p:cNvPr id="15" name="手繪多邊形: 圖案 17">
              <a:extLst>
                <a:ext uri="{FF2B5EF4-FFF2-40B4-BE49-F238E27FC236}">
                  <a16:creationId xmlns:a16="http://schemas.microsoft.com/office/drawing/2014/main" xmlns="" id="{BD6EDCC9-EBC7-4949-B68D-F39BC87E5AF3}"/>
                </a:ext>
              </a:extLst>
            </p:cNvPr>
            <p:cNvSpPr/>
            <p:nvPr/>
          </p:nvSpPr>
          <p:spPr>
            <a:xfrm>
              <a:off x="6591311" y="5673184"/>
              <a:ext cx="2480933" cy="992373"/>
            </a:xfrm>
            <a:custGeom>
              <a:avLst/>
              <a:gdLst>
                <a:gd name="connsiteX0" fmla="*/ 0 w 2480933"/>
                <a:gd name="connsiteY0" fmla="*/ 0 h 992373"/>
                <a:gd name="connsiteX1" fmla="*/ 1984747 w 2480933"/>
                <a:gd name="connsiteY1" fmla="*/ 0 h 992373"/>
                <a:gd name="connsiteX2" fmla="*/ 2480933 w 2480933"/>
                <a:gd name="connsiteY2" fmla="*/ 496187 h 992373"/>
                <a:gd name="connsiteX3" fmla="*/ 1984747 w 2480933"/>
                <a:gd name="connsiteY3" fmla="*/ 992373 h 992373"/>
                <a:gd name="connsiteX4" fmla="*/ 0 w 2480933"/>
                <a:gd name="connsiteY4" fmla="*/ 992373 h 992373"/>
                <a:gd name="connsiteX5" fmla="*/ 496187 w 2480933"/>
                <a:gd name="connsiteY5" fmla="*/ 496187 h 992373"/>
                <a:gd name="connsiteX6" fmla="*/ 0 w 2480933"/>
                <a:gd name="connsiteY6" fmla="*/ 0 h 9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933" h="992373">
                  <a:moveTo>
                    <a:pt x="0" y="0"/>
                  </a:moveTo>
                  <a:lnTo>
                    <a:pt x="1984747" y="0"/>
                  </a:lnTo>
                  <a:lnTo>
                    <a:pt x="2480933" y="496187"/>
                  </a:lnTo>
                  <a:lnTo>
                    <a:pt x="1984747" y="992373"/>
                  </a:lnTo>
                  <a:lnTo>
                    <a:pt x="0" y="992373"/>
                  </a:lnTo>
                  <a:lnTo>
                    <a:pt x="496187" y="496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51" tIns="28004" rIns="400143" bIns="28004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95%</a:t>
              </a:r>
            </a:p>
          </p:txBody>
        </p:sp>
      </p:grpSp>
      <p:sp>
        <p:nvSpPr>
          <p:cNvPr id="16" name="圓角矩形 15"/>
          <p:cNvSpPr/>
          <p:nvPr/>
        </p:nvSpPr>
        <p:spPr>
          <a:xfrm>
            <a:off x="6345977" y="3171191"/>
            <a:ext cx="2573578" cy="392196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傳染風險大幅降低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776907" y="5799076"/>
            <a:ext cx="5864979" cy="857781"/>
          </a:xfrm>
          <a:prstGeom prst="roundRect">
            <a:avLst/>
          </a:prstGeom>
          <a:solidFill>
            <a:srgbClr val="5888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臺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灣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zh-TW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優於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大部分已知感染者均已服藥治療，且控制良好。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6370916" y="3252838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839947" y="5957691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839947" y="6270780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872054" y="2719662"/>
            <a:ext cx="1261884" cy="523220"/>
          </a:xfrm>
          <a:prstGeom prst="rect">
            <a:avLst/>
          </a:prstGeom>
          <a:solidFill>
            <a:srgbClr val="419B87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已知感染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有服藥之比率</a:t>
            </a:r>
          </a:p>
        </p:txBody>
      </p:sp>
      <p:sp>
        <p:nvSpPr>
          <p:cNvPr id="26" name="矩形 25"/>
          <p:cNvSpPr/>
          <p:nvPr/>
        </p:nvSpPr>
        <p:spPr>
          <a:xfrm>
            <a:off x="644498" y="2672562"/>
            <a:ext cx="1491872" cy="26161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13609" y="2921074"/>
            <a:ext cx="1317171" cy="26161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713609" y="2719289"/>
            <a:ext cx="1296000" cy="523220"/>
          </a:xfrm>
          <a:prstGeom prst="rect">
            <a:avLst/>
          </a:prstGeom>
          <a:solidFill>
            <a:srgbClr val="FF85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感染者知道自己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感染之比率</a:t>
            </a:r>
          </a:p>
        </p:txBody>
      </p:sp>
      <p:sp>
        <p:nvSpPr>
          <p:cNvPr id="29" name="矩形 28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852311" y="381974"/>
            <a:ext cx="7497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年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90-90-90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目標臺灣達成現況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0416BE7-59C0-4670-9D87-7351E3B4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91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9144000" cy="1205314"/>
          </a:xfrm>
          <a:prstGeom prst="rect">
            <a:avLst/>
          </a:prstGeom>
          <a:solidFill>
            <a:srgbClr val="90B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0661" y="436631"/>
            <a:ext cx="7571303" cy="590931"/>
          </a:xfrm>
        </p:spPr>
        <p:txBody>
          <a:bodyPr wrap="none">
            <a:spAutoFit/>
          </a:bodyPr>
          <a:lstStyle/>
          <a:p>
            <a:pPr defTabSz="45720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愛滋感染者看來和一般人有分別嗎？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0328" y="2426501"/>
            <a:ext cx="4479144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just" eaLnBrk="0" hangingPunct="0">
              <a:defRPr sz="2000" b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2800" dirty="0">
                <a:solidFill>
                  <a:srgbClr val="093F5C"/>
                </a:solidFill>
              </a:rPr>
              <a:t>成 年 人 由 感 染 病 毒 至 發 病 期 間 可 長 達 十 年。 在 這 段 期 間 ， 感 染 病 毒 的 人 身 體 無 恙。 </a:t>
            </a:r>
          </a:p>
          <a:p>
            <a:r>
              <a:rPr lang="zh-TW" altLang="en-US" sz="2800" dirty="0">
                <a:solidFill>
                  <a:srgbClr val="093F5C"/>
                </a:solidFill>
              </a:rPr>
              <a:t>他 們 也 未 必 知 道 自 己 已 感 染 病 毒 。 </a:t>
            </a:r>
          </a:p>
          <a:p>
            <a:endParaRPr lang="zh-TW" altLang="en-US" sz="2800" dirty="0">
              <a:solidFill>
                <a:srgbClr val="0070C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35" y="2310122"/>
            <a:ext cx="3523376" cy="2641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94565" y="2580527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94565" y="4263479"/>
            <a:ext cx="245763" cy="25044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C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37FEBB9-D333-4504-B99D-5A555B7B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4211-DC08-42C6-B13C-B804F08D47A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391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e1016728d246f4b0899f34f1ba57a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fd3be24b5d4b828e93d8bfc578c8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236f20bed042cd9eba2cea6b49480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8a0be502444f6eb8d9cb2b4137c9b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d0890362374d9ba114c971fb58643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81285760c40bf95e0ad29d89e67b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236d041bef4f579789575a86e455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8d798c09c740a0bd1f29ed7d6ea3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e7b298938c4a87a090f0b8105cfe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5864998c6a453da29477bad2a5e01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81285760c40bf95e0ad29d89e67b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62b64483a541aca082953c54988b0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b71844184044587b5e04f2e515871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e7b298938c4a87a090f0b8105cfe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45b1ce2ed549558eb3526a7c835e2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8729781ae74be1b753b6ae43f502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d877aff0904ff794c27d45048126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e687218524e58a4c55c8aa2343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8148a6f5e5406cbc2b2bf8a01670b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86966750df4f678ccde0f64b2a25e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&#1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b18ef9d7fb40c1b5c3cc6265e52617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2569</Words>
  <Application>Microsoft Office PowerPoint</Application>
  <PresentationFormat>如螢幕大小 (4:3)</PresentationFormat>
  <Paragraphs>310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50" baseType="lpstr">
      <vt:lpstr>Arial Unicode MS</vt:lpstr>
      <vt:lpstr>맑은 고딕</vt:lpstr>
      <vt:lpstr>SimSun</vt:lpstr>
      <vt:lpstr>SimSun</vt:lpstr>
      <vt:lpstr>等线</vt:lpstr>
      <vt:lpstr>微軟正黑體</vt:lpstr>
      <vt:lpstr>新細明體</vt:lpstr>
      <vt:lpstr>Arial</vt:lpstr>
      <vt:lpstr>Calibri</vt:lpstr>
      <vt:lpstr>Calibri Light</vt:lpstr>
      <vt:lpstr>Times New Roman</vt:lpstr>
      <vt:lpstr>Tw Cen MT</vt:lpstr>
      <vt:lpstr>Wingdings</vt:lpstr>
      <vt:lpstr>Office 佈景主題</vt:lpstr>
      <vt:lpstr>PowerPoint 簡報</vt:lpstr>
      <vt:lpstr>PowerPoint 簡報</vt:lpstr>
      <vt:lpstr>PowerPoint 簡報</vt:lpstr>
      <vt:lpstr>提到愛滋，會想到什麼?</vt:lpstr>
      <vt:lpstr>PowerPoint 簡報</vt:lpstr>
      <vt:lpstr>臺灣疫情現況：不安全性行為是主要傳染途徑</vt:lpstr>
      <vt:lpstr>2020年90-90-90目標</vt:lpstr>
      <vt:lpstr>PowerPoint 簡報</vt:lpstr>
      <vt:lpstr>愛滋感染者看來和一般人有分別嗎？</vt:lpstr>
      <vt:lpstr>帶有愛滋病毒就會有愛滋病嗎？</vt:lpstr>
      <vt:lpstr>愛滋病毒的傳染途徑有哪些？</vt:lpstr>
      <vt:lpstr>PowerPoint 簡報</vt:lpstr>
      <vt:lpstr>預防方法</vt:lpstr>
      <vt:lpstr>治療方法</vt:lpstr>
      <vt:lpstr>PowerPoint 簡報</vt:lpstr>
      <vt:lpstr>PowerPoint 簡報</vt:lpstr>
      <vt:lpstr>暴露愛滋病毒的風險</vt:lpstr>
      <vt:lpstr>PowerPoint 簡報</vt:lpstr>
      <vt:lpstr>因此一般照護不會暴露愛滋病毒</vt:lpstr>
      <vt:lpstr>標準防護措施 (Standard Precaution)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王思穎</dc:creator>
  <cp:lastModifiedBy>袁美珍(副主任)</cp:lastModifiedBy>
  <cp:revision>46</cp:revision>
  <cp:lastPrinted>2020-03-02T05:42:15Z</cp:lastPrinted>
  <dcterms:created xsi:type="dcterms:W3CDTF">2020-02-24T06:50:44Z</dcterms:created>
  <dcterms:modified xsi:type="dcterms:W3CDTF">2020-03-13T01:35:34Z</dcterms:modified>
</cp:coreProperties>
</file>