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2.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3.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4.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3"/>
  </p:notesMasterIdLst>
  <p:handoutMasterIdLst>
    <p:handoutMasterId r:id="rId64"/>
  </p:handoutMasterIdLst>
  <p:sldIdLst>
    <p:sldId id="383" r:id="rId2"/>
    <p:sldId id="413" r:id="rId3"/>
    <p:sldId id="382" r:id="rId4"/>
    <p:sldId id="384" r:id="rId5"/>
    <p:sldId id="386" r:id="rId6"/>
    <p:sldId id="414" r:id="rId7"/>
    <p:sldId id="387" r:id="rId8"/>
    <p:sldId id="388" r:id="rId9"/>
    <p:sldId id="389" r:id="rId10"/>
    <p:sldId id="391" r:id="rId11"/>
    <p:sldId id="392" r:id="rId12"/>
    <p:sldId id="393" r:id="rId13"/>
    <p:sldId id="394" r:id="rId14"/>
    <p:sldId id="395" r:id="rId15"/>
    <p:sldId id="396" r:id="rId16"/>
    <p:sldId id="397" r:id="rId17"/>
    <p:sldId id="398" r:id="rId18"/>
    <p:sldId id="399" r:id="rId19"/>
    <p:sldId id="400" r:id="rId20"/>
    <p:sldId id="401" r:id="rId21"/>
    <p:sldId id="402" r:id="rId22"/>
    <p:sldId id="403" r:id="rId23"/>
    <p:sldId id="404" r:id="rId24"/>
    <p:sldId id="405" r:id="rId25"/>
    <p:sldId id="406" r:id="rId26"/>
    <p:sldId id="407" r:id="rId27"/>
    <p:sldId id="490" r:id="rId28"/>
    <p:sldId id="258" r:id="rId29"/>
    <p:sldId id="499" r:id="rId30"/>
    <p:sldId id="498" r:id="rId31"/>
    <p:sldId id="500" r:id="rId32"/>
    <p:sldId id="501" r:id="rId33"/>
    <p:sldId id="502" r:id="rId34"/>
    <p:sldId id="503" r:id="rId35"/>
    <p:sldId id="504" r:id="rId36"/>
    <p:sldId id="505" r:id="rId37"/>
    <p:sldId id="506" r:id="rId38"/>
    <p:sldId id="507" r:id="rId39"/>
    <p:sldId id="508" r:id="rId40"/>
    <p:sldId id="509" r:id="rId41"/>
    <p:sldId id="510" r:id="rId42"/>
    <p:sldId id="511" r:id="rId43"/>
    <p:sldId id="512" r:id="rId44"/>
    <p:sldId id="513" r:id="rId45"/>
    <p:sldId id="514" r:id="rId46"/>
    <p:sldId id="515" r:id="rId47"/>
    <p:sldId id="516" r:id="rId48"/>
    <p:sldId id="517" r:id="rId49"/>
    <p:sldId id="518" r:id="rId50"/>
    <p:sldId id="519" r:id="rId51"/>
    <p:sldId id="520" r:id="rId52"/>
    <p:sldId id="521" r:id="rId53"/>
    <p:sldId id="522" r:id="rId54"/>
    <p:sldId id="523" r:id="rId55"/>
    <p:sldId id="524" r:id="rId56"/>
    <p:sldId id="525" r:id="rId57"/>
    <p:sldId id="526" r:id="rId58"/>
    <p:sldId id="527" r:id="rId59"/>
    <p:sldId id="528" r:id="rId60"/>
    <p:sldId id="529" r:id="rId61"/>
    <p:sldId id="530" r:id="rId62"/>
  </p:sldIdLst>
  <p:sldSz cx="9144000" cy="6858000" type="screen4x3"/>
  <p:notesSz cx="6735763" cy="98663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未命名的章節" id="{095DCDD4-6587-442D-9DDD-4583D848DF97}">
          <p14:sldIdLst>
            <p14:sldId id="383"/>
            <p14:sldId id="413"/>
            <p14:sldId id="382"/>
            <p14:sldId id="384"/>
            <p14:sldId id="386"/>
            <p14:sldId id="414"/>
            <p14:sldId id="387"/>
            <p14:sldId id="388"/>
            <p14:sldId id="389"/>
            <p14:sldId id="391"/>
            <p14:sldId id="392"/>
            <p14:sldId id="393"/>
            <p14:sldId id="394"/>
            <p14:sldId id="395"/>
            <p14:sldId id="396"/>
            <p14:sldId id="397"/>
            <p14:sldId id="398"/>
            <p14:sldId id="399"/>
            <p14:sldId id="400"/>
            <p14:sldId id="401"/>
            <p14:sldId id="402"/>
            <p14:sldId id="403"/>
            <p14:sldId id="404"/>
            <p14:sldId id="405"/>
            <p14:sldId id="406"/>
            <p14:sldId id="407"/>
            <p14:sldId id="490"/>
            <p14:sldId id="258"/>
            <p14:sldId id="499"/>
            <p14:sldId id="498"/>
            <p14:sldId id="500"/>
            <p14:sldId id="501"/>
            <p14:sldId id="502"/>
            <p14:sldId id="503"/>
            <p14:sldId id="504"/>
            <p14:sldId id="505"/>
            <p14:sldId id="506"/>
            <p14:sldId id="507"/>
            <p14:sldId id="508"/>
            <p14:sldId id="509"/>
            <p14:sldId id="510"/>
            <p14:sldId id="511"/>
            <p14:sldId id="512"/>
            <p14:sldId id="513"/>
            <p14:sldId id="514"/>
            <p14:sldId id="515"/>
            <p14:sldId id="516"/>
            <p14:sldId id="517"/>
            <p14:sldId id="518"/>
            <p14:sldId id="519"/>
            <p14:sldId id="520"/>
            <p14:sldId id="521"/>
            <p14:sldId id="522"/>
            <p14:sldId id="523"/>
            <p14:sldId id="524"/>
            <p14:sldId id="525"/>
            <p14:sldId id="526"/>
            <p14:sldId id="527"/>
            <p14:sldId id="528"/>
            <p14:sldId id="529"/>
            <p14:sldId id="530"/>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019" autoAdjust="0"/>
    <p:restoredTop sz="92843" autoAdjust="0"/>
  </p:normalViewPr>
  <p:slideViewPr>
    <p:cSldViewPr snapToGrid="0">
      <p:cViewPr varScale="1">
        <p:scale>
          <a:sx n="79" d="100"/>
          <a:sy n="79" d="100"/>
        </p:scale>
        <p:origin x="-882" y="-96"/>
      </p:cViewPr>
      <p:guideLst>
        <p:guide orient="horz" pos="2160"/>
        <p:guide pos="2880"/>
      </p:guideLst>
    </p:cSldViewPr>
  </p:slideViewPr>
  <p:notesTextViewPr>
    <p:cViewPr>
      <p:scale>
        <a:sx n="1" d="1"/>
        <a:sy n="1" d="1"/>
      </p:scale>
      <p:origin x="0" y="0"/>
    </p:cViewPr>
  </p:notesTextViewPr>
  <p:sorterViewPr>
    <p:cViewPr>
      <p:scale>
        <a:sx n="100" d="100"/>
        <a:sy n="100" d="100"/>
      </p:scale>
      <p:origin x="0" y="-131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1600"/>
          </a:pPr>
          <a:endParaRPr lang="zh-TW"/>
        </a:p>
      </c:txPr>
    </c:title>
    <c:autoTitleDeleted val="0"/>
    <c:plotArea>
      <c:layout/>
      <c:pieChart>
        <c:varyColors val="1"/>
        <c:ser>
          <c:idx val="0"/>
          <c:order val="0"/>
          <c:tx>
            <c:strRef>
              <c:f>工作表1!$B$1</c:f>
              <c:strCache>
                <c:ptCount val="1"/>
                <c:pt idx="0">
                  <c:v>對世大運是否滿意</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工作表1!$A$2:$A$4</c:f>
              <c:strCache>
                <c:ptCount val="3"/>
                <c:pt idx="0">
                  <c:v>滿意</c:v>
                </c:pt>
                <c:pt idx="1">
                  <c:v>不滿意</c:v>
                </c:pt>
                <c:pt idx="2">
                  <c:v>沒意見</c:v>
                </c:pt>
              </c:strCache>
            </c:strRef>
          </c:cat>
          <c:val>
            <c:numRef>
              <c:f>工作表1!$B$2:$B$4</c:f>
              <c:numCache>
                <c:formatCode>0%</c:formatCode>
                <c:ptCount val="3"/>
                <c:pt idx="0">
                  <c:v>0.76</c:v>
                </c:pt>
                <c:pt idx="1">
                  <c:v>0.05</c:v>
                </c:pt>
                <c:pt idx="2">
                  <c:v>0.19</c:v>
                </c:pt>
              </c:numCache>
            </c:numRef>
          </c:val>
        </c:ser>
        <c:dLbls>
          <c:showLegendKey val="0"/>
          <c:showVal val="0"/>
          <c:showCatName val="0"/>
          <c:showSerName val="0"/>
          <c:showPercent val="1"/>
          <c:showBubbleSize val="0"/>
          <c:showLeaderLines val="1"/>
        </c:dLbls>
        <c:firstSliceAng val="0"/>
      </c:pieChart>
    </c:plotArea>
    <c:legend>
      <c:legendPos val="r"/>
      <c:overlay val="0"/>
    </c:legend>
    <c:plotVisOnly val="1"/>
    <c:dispBlanksAs val="gap"/>
    <c:showDLblsOverMax val="0"/>
  </c:chart>
  <c:txPr>
    <a:bodyPr/>
    <a:lstStyle/>
    <a:p>
      <a:pPr>
        <a:defRPr sz="1400">
          <a:latin typeface="微軟正黑體" panose="020B0604030504040204" pitchFamily="34" charset="-120"/>
          <a:ea typeface="微軟正黑體" panose="020B0604030504040204" pitchFamily="34" charset="-120"/>
        </a:defRPr>
      </a:pPr>
      <a:endParaRPr lang="zh-TW"/>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F07B7F-476A-4B9D-8560-58E93D85749D}" type="doc">
      <dgm:prSet loTypeId="urn:microsoft.com/office/officeart/2005/8/layout/vList2" loCatId="list" qsTypeId="urn:microsoft.com/office/officeart/2005/8/quickstyle/simple4" qsCatId="simple" csTypeId="urn:microsoft.com/office/officeart/2005/8/colors/colorful4" csCatId="colorful" phldr="1"/>
      <dgm:spPr/>
      <dgm:t>
        <a:bodyPr/>
        <a:lstStyle/>
        <a:p>
          <a:endParaRPr lang="zh-TW" altLang="en-US"/>
        </a:p>
      </dgm:t>
    </dgm:pt>
    <dgm:pt modelId="{FD62E798-5282-4BEA-90E6-232CDA543074}">
      <dgm:prSet phldrT="[文字]" custT="1"/>
      <dgm:spPr/>
      <dgm:t>
        <a:bodyPr/>
        <a:lstStyle/>
        <a:p>
          <a:r>
            <a:rPr lang="zh-TW" altLang="en-US" sz="2400" b="1" dirty="0">
              <a:latin typeface="微軟正黑體" panose="020B0604030504040204" pitchFamily="34" charset="-120"/>
              <a:ea typeface="微軟正黑體" panose="020B0604030504040204" pitchFamily="34" charset="-120"/>
            </a:rPr>
            <a:t>臺北網球</a:t>
          </a:r>
          <a:r>
            <a:rPr lang="zh-TW" altLang="en-US" sz="2400" b="1" dirty="0" smtClean="0">
              <a:latin typeface="微軟正黑體" panose="020B0604030504040204" pitchFamily="34" charset="-120"/>
              <a:ea typeface="微軟正黑體" panose="020B0604030504040204" pitchFamily="34" charset="-120"/>
            </a:rPr>
            <a:t>中心</a:t>
          </a:r>
          <a:r>
            <a:rPr lang="zh-TW" altLang="en-US" sz="2400" dirty="0" smtClean="0">
              <a:latin typeface="微軟正黑體" pitchFamily="34" charset="-120"/>
              <a:ea typeface="微軟正黑體" pitchFamily="34" charset="-120"/>
            </a:rPr>
            <a:t>   </a:t>
          </a:r>
          <a:endParaRPr lang="zh-TW" altLang="en-US" sz="2400" dirty="0"/>
        </a:p>
      </dgm:t>
    </dgm:pt>
    <dgm:pt modelId="{D725FC61-EF50-411A-A271-25B7CA9D85ED}" type="parTrans" cxnId="{2ECF715D-77CB-4476-A821-140E8AE59E5C}">
      <dgm:prSet/>
      <dgm:spPr/>
      <dgm:t>
        <a:bodyPr/>
        <a:lstStyle/>
        <a:p>
          <a:endParaRPr lang="zh-TW" altLang="en-US"/>
        </a:p>
      </dgm:t>
    </dgm:pt>
    <dgm:pt modelId="{66AD0AB8-1291-4787-BAE5-3B9A735E95C4}" type="sibTrans" cxnId="{2ECF715D-77CB-4476-A821-140E8AE59E5C}">
      <dgm:prSet/>
      <dgm:spPr/>
      <dgm:t>
        <a:bodyPr/>
        <a:lstStyle/>
        <a:p>
          <a:endParaRPr lang="zh-TW" altLang="en-US"/>
        </a:p>
      </dgm:t>
    </dgm:pt>
    <dgm:pt modelId="{A66919E9-0F63-46CE-B2DC-9270BAEFC99A}">
      <dgm:prSet phldrT="[文字]" custT="1"/>
      <dgm:spPr/>
      <dgm:t>
        <a:bodyPr/>
        <a:lstStyle/>
        <a:p>
          <a:pPr>
            <a:lnSpc>
              <a:spcPts val="3000"/>
            </a:lnSpc>
            <a:spcAft>
              <a:spcPts val="0"/>
            </a:spcAft>
          </a:pPr>
          <a:r>
            <a:rPr lang="zh-TW" sz="1800" kern="1200" dirty="0" smtClean="0">
              <a:latin typeface="微軟正黑體" panose="020B0604030504040204" pitchFamily="34" charset="-120"/>
              <a:ea typeface="微軟正黑體" panose="020B0604030504040204" pitchFamily="34" charset="-120"/>
            </a:rPr>
            <a:t>已於</a:t>
          </a:r>
          <a:r>
            <a:rPr lang="en-US" sz="1800" kern="1200" dirty="0" smtClean="0">
              <a:latin typeface="微軟正黑體" panose="020B0604030504040204" pitchFamily="34" charset="-120"/>
              <a:ea typeface="微軟正黑體" panose="020B0604030504040204" pitchFamily="34" charset="-120"/>
            </a:rPr>
            <a:t>106</a:t>
          </a:r>
          <a:r>
            <a:rPr lang="zh-TW" sz="1800" kern="1200" dirty="0" smtClean="0">
              <a:latin typeface="微軟正黑體" panose="020B0604030504040204" pitchFamily="34" charset="-120"/>
              <a:ea typeface="微軟正黑體" panose="020B0604030504040204" pitchFamily="34" charset="-120"/>
            </a:rPr>
            <a:t>年</a:t>
          </a:r>
          <a:r>
            <a:rPr lang="en-US" sz="1800" kern="1200" dirty="0" smtClean="0">
              <a:latin typeface="微軟正黑體" panose="020B0604030504040204" pitchFamily="34" charset="-120"/>
              <a:ea typeface="微軟正黑體" panose="020B0604030504040204" pitchFamily="34" charset="-120"/>
            </a:rPr>
            <a:t>8</a:t>
          </a:r>
          <a:r>
            <a:rPr lang="zh-TW" sz="1800" kern="1200" dirty="0" smtClean="0">
              <a:latin typeface="微軟正黑體" panose="020B0604030504040204" pitchFamily="34" charset="-120"/>
              <a:ea typeface="微軟正黑體" panose="020B0604030504040204" pitchFamily="34" charset="-120"/>
            </a:rPr>
            <a:t>月</a:t>
          </a:r>
          <a:r>
            <a:rPr lang="en-US" sz="1800" kern="1200" dirty="0" smtClean="0">
              <a:latin typeface="微軟正黑體" panose="020B0604030504040204" pitchFamily="34" charset="-120"/>
              <a:ea typeface="微軟正黑體" panose="020B0604030504040204" pitchFamily="34" charset="-120"/>
            </a:rPr>
            <a:t>14</a:t>
          </a:r>
          <a:r>
            <a:rPr lang="zh-TW" sz="1800" kern="1200" dirty="0" smtClean="0">
              <a:latin typeface="微軟正黑體" panose="020B0604030504040204" pitchFamily="34" charset="-120"/>
              <a:ea typeface="微軟正黑體" panose="020B0604030504040204" pitchFamily="34" charset="-120"/>
            </a:rPr>
            <a:t>日申報竣工，並於</a:t>
          </a:r>
          <a:r>
            <a:rPr lang="en-US" sz="1800" kern="1200" dirty="0" smtClean="0">
              <a:latin typeface="微軟正黑體" panose="020B0604030504040204" pitchFamily="34" charset="-120"/>
              <a:ea typeface="微軟正黑體" panose="020B0604030504040204" pitchFamily="34" charset="-120"/>
            </a:rPr>
            <a:t>106</a:t>
          </a:r>
          <a:r>
            <a:rPr lang="zh-TW" sz="1800" kern="1200" dirty="0" smtClean="0">
              <a:latin typeface="微軟正黑體" panose="020B0604030504040204" pitchFamily="34" charset="-120"/>
              <a:ea typeface="微軟正黑體" panose="020B0604030504040204" pitchFamily="34" charset="-120"/>
            </a:rPr>
            <a:t>年</a:t>
          </a:r>
          <a:r>
            <a:rPr lang="en-US" sz="1800" kern="1200" dirty="0" smtClean="0">
              <a:latin typeface="微軟正黑體" panose="020B0604030504040204" pitchFamily="34" charset="-120"/>
              <a:ea typeface="微軟正黑體" panose="020B0604030504040204" pitchFamily="34" charset="-120"/>
            </a:rPr>
            <a:t>9</a:t>
          </a:r>
          <a:r>
            <a:rPr lang="zh-TW" sz="1800" kern="1200" dirty="0" smtClean="0">
              <a:latin typeface="微軟正黑體" panose="020B0604030504040204" pitchFamily="34" charset="-120"/>
              <a:ea typeface="微軟正黑體" panose="020B0604030504040204" pitchFamily="34" charset="-120"/>
            </a:rPr>
            <a:t>月</a:t>
          </a:r>
          <a:r>
            <a:rPr lang="en-US" sz="1800" kern="1200" dirty="0" smtClean="0">
              <a:latin typeface="微軟正黑體" panose="020B0604030504040204" pitchFamily="34" charset="-120"/>
              <a:ea typeface="微軟正黑體" panose="020B0604030504040204" pitchFamily="34" charset="-120"/>
            </a:rPr>
            <a:t>20</a:t>
          </a:r>
          <a:r>
            <a:rPr lang="zh-TW" sz="1800" kern="1200" dirty="0" smtClean="0">
              <a:latin typeface="微軟正黑體" panose="020B0604030504040204" pitchFamily="34" charset="-120"/>
              <a:ea typeface="微軟正黑體" panose="020B0604030504040204" pitchFamily="34" charset="-120"/>
            </a:rPr>
            <a:t>日點交予委外廠商進駐營運。預計</a:t>
          </a:r>
          <a:r>
            <a:rPr lang="en-US" sz="1800" u="sng" kern="1200" dirty="0" smtClean="0">
              <a:latin typeface="微軟正黑體" panose="020B0604030504040204" pitchFamily="34" charset="-120"/>
              <a:ea typeface="微軟正黑體" panose="020B0604030504040204" pitchFamily="34" charset="-120"/>
            </a:rPr>
            <a:t>11</a:t>
          </a:r>
          <a:r>
            <a:rPr lang="zh-TW" sz="1800" u="sng" kern="1200" dirty="0" smtClean="0">
              <a:latin typeface="微軟正黑體" panose="020B0604030504040204" pitchFamily="34" charset="-120"/>
              <a:ea typeface="微軟正黑體" panose="020B0604030504040204" pitchFamily="34" charset="-120"/>
            </a:rPr>
            <a:t>月中正式對外營運</a:t>
          </a:r>
          <a:r>
            <a:rPr lang="zh-TW" sz="1800" kern="1200" dirty="0" smtClean="0">
              <a:latin typeface="微軟正黑體" panose="020B0604030504040204" pitchFamily="34" charset="-120"/>
              <a:ea typeface="微軟正黑體" panose="020B0604030504040204" pitchFamily="34" charset="-120"/>
            </a:rPr>
            <a:t>，供民眾使用及辦理國內外賽事</a:t>
          </a:r>
          <a:r>
            <a:rPr lang="zh-TW" altLang="zh-TW" sz="1800" kern="1200" dirty="0" smtClean="0">
              <a:solidFill>
                <a:schemeClr val="tx1"/>
              </a:solidFill>
              <a:latin typeface="微軟正黑體" panose="020B0604030504040204" pitchFamily="34" charset="-120"/>
              <a:ea typeface="微軟正黑體" panose="020B0604030504040204" pitchFamily="34" charset="-120"/>
            </a:rPr>
            <a:t>。</a:t>
          </a:r>
          <a:endParaRPr lang="zh-TW" altLang="en-US" sz="1800" b="1" kern="1200" dirty="0">
            <a:solidFill>
              <a:srgbClr val="FF0000"/>
            </a:solidFill>
            <a:latin typeface="微軟正黑體" panose="020B0604030504040204" pitchFamily="34" charset="-120"/>
            <a:ea typeface="微軟正黑體" panose="020B0604030504040204" pitchFamily="34" charset="-120"/>
          </a:endParaRPr>
        </a:p>
      </dgm:t>
    </dgm:pt>
    <dgm:pt modelId="{43E04086-975B-44FA-AA45-155755002199}" type="parTrans" cxnId="{1097A2D6-98BA-4AB3-9C56-B601C1C96DFE}">
      <dgm:prSet/>
      <dgm:spPr/>
      <dgm:t>
        <a:bodyPr/>
        <a:lstStyle/>
        <a:p>
          <a:endParaRPr lang="zh-TW" altLang="en-US"/>
        </a:p>
      </dgm:t>
    </dgm:pt>
    <dgm:pt modelId="{7B790B14-2409-47B4-8B00-C1E81FC2767F}" type="sibTrans" cxnId="{1097A2D6-98BA-4AB3-9C56-B601C1C96DFE}">
      <dgm:prSet/>
      <dgm:spPr/>
      <dgm:t>
        <a:bodyPr/>
        <a:lstStyle/>
        <a:p>
          <a:endParaRPr lang="zh-TW" altLang="en-US"/>
        </a:p>
      </dgm:t>
    </dgm:pt>
    <dgm:pt modelId="{83CF13B3-3DD2-4095-8BD8-8067E0A22658}">
      <dgm:prSet phldrT="[文字]" custT="1"/>
      <dgm:spPr/>
      <dgm:t>
        <a:bodyPr/>
        <a:lstStyle/>
        <a:p>
          <a:r>
            <a:rPr lang="zh-TW" altLang="en-US" sz="2400" b="1" dirty="0">
              <a:latin typeface="微軟正黑體" panose="020B0604030504040204" pitchFamily="34" charset="-120"/>
              <a:ea typeface="微軟正黑體" panose="020B0604030504040204" pitchFamily="34" charset="-120"/>
            </a:rPr>
            <a:t>臺北和平籃球</a:t>
          </a:r>
          <a:r>
            <a:rPr lang="zh-TW" altLang="en-US" sz="2400" b="1" dirty="0" smtClean="0">
              <a:latin typeface="微軟正黑體" panose="020B0604030504040204" pitchFamily="34" charset="-120"/>
              <a:ea typeface="微軟正黑體" panose="020B0604030504040204" pitchFamily="34" charset="-120"/>
            </a:rPr>
            <a:t>館</a:t>
          </a:r>
          <a:endParaRPr lang="zh-TW" altLang="en-US" sz="2400" dirty="0"/>
        </a:p>
      </dgm:t>
    </dgm:pt>
    <dgm:pt modelId="{19BE23B7-AAA9-49C2-B92C-8DDCB9DD49B1}" type="parTrans" cxnId="{0DF12EA9-F209-4D1E-88CD-4E16B9A7B2E3}">
      <dgm:prSet/>
      <dgm:spPr/>
      <dgm:t>
        <a:bodyPr/>
        <a:lstStyle/>
        <a:p>
          <a:endParaRPr lang="zh-TW" altLang="en-US"/>
        </a:p>
      </dgm:t>
    </dgm:pt>
    <dgm:pt modelId="{382FBEFA-2337-478B-B6D7-F7ACE010C5BD}" type="sibTrans" cxnId="{0DF12EA9-F209-4D1E-88CD-4E16B9A7B2E3}">
      <dgm:prSet/>
      <dgm:spPr/>
      <dgm:t>
        <a:bodyPr/>
        <a:lstStyle/>
        <a:p>
          <a:endParaRPr lang="zh-TW" altLang="en-US"/>
        </a:p>
      </dgm:t>
    </dgm:pt>
    <dgm:pt modelId="{B8E246EC-0F2D-408A-8E27-E1C02E3F2C65}">
      <dgm:prSet phldrT="[文字]" custT="1"/>
      <dgm:spPr/>
      <dgm:t>
        <a:bodyPr/>
        <a:lstStyle/>
        <a:p>
          <a:pPr>
            <a:lnSpc>
              <a:spcPts val="3000"/>
            </a:lnSpc>
            <a:spcAft>
              <a:spcPts val="0"/>
            </a:spcAft>
          </a:pPr>
          <a:r>
            <a:rPr lang="zh-TW" sz="1800" kern="1200" dirty="0" smtClean="0">
              <a:latin typeface="微軟正黑體" panose="020B0604030504040204" pitchFamily="34" charset="-120"/>
              <a:ea typeface="微軟正黑體" panose="020B0604030504040204" pitchFamily="34" charset="-120"/>
            </a:rPr>
            <a:t>已於</a:t>
          </a:r>
          <a:r>
            <a:rPr lang="en-US" sz="1800" kern="1200" dirty="0" smtClean="0">
              <a:latin typeface="微軟正黑體" panose="020B0604030504040204" pitchFamily="34" charset="-120"/>
              <a:ea typeface="微軟正黑體" panose="020B0604030504040204" pitchFamily="34" charset="-120"/>
            </a:rPr>
            <a:t>106</a:t>
          </a:r>
          <a:r>
            <a:rPr lang="zh-TW" sz="1800" kern="1200" dirty="0" smtClean="0">
              <a:latin typeface="微軟正黑體" panose="020B0604030504040204" pitchFamily="34" charset="-120"/>
              <a:ea typeface="微軟正黑體" panose="020B0604030504040204" pitchFamily="34" charset="-120"/>
            </a:rPr>
            <a:t>年</a:t>
          </a:r>
          <a:r>
            <a:rPr lang="en-US" sz="1800" kern="1200" dirty="0" smtClean="0">
              <a:latin typeface="微軟正黑體" panose="020B0604030504040204" pitchFamily="34" charset="-120"/>
              <a:ea typeface="微軟正黑體" panose="020B0604030504040204" pitchFamily="34" charset="-120"/>
            </a:rPr>
            <a:t>1</a:t>
          </a:r>
          <a:r>
            <a:rPr lang="zh-TW" sz="1800" kern="1200" dirty="0" smtClean="0">
              <a:latin typeface="微軟正黑體" panose="020B0604030504040204" pitchFamily="34" charset="-120"/>
              <a:ea typeface="微軟正黑體" panose="020B0604030504040204" pitchFamily="34" charset="-120"/>
            </a:rPr>
            <a:t>月</a:t>
          </a:r>
          <a:r>
            <a:rPr lang="en-US" sz="1800" kern="1200" dirty="0" smtClean="0">
              <a:latin typeface="微軟正黑體" panose="020B0604030504040204" pitchFamily="34" charset="-120"/>
              <a:ea typeface="微軟正黑體" panose="020B0604030504040204" pitchFamily="34" charset="-120"/>
            </a:rPr>
            <a:t>21</a:t>
          </a:r>
          <a:r>
            <a:rPr lang="zh-TW" sz="1800" kern="1200" dirty="0" smtClean="0">
              <a:latin typeface="微軟正黑體" panose="020B0604030504040204" pitchFamily="34" charset="-120"/>
              <a:ea typeface="微軟正黑體" panose="020B0604030504040204" pitchFamily="34" charset="-120"/>
            </a:rPr>
            <a:t>日竣工，</a:t>
          </a:r>
          <a:r>
            <a:rPr lang="en-US" sz="1800" kern="1200" dirty="0" smtClean="0">
              <a:latin typeface="微軟正黑體" panose="020B0604030504040204" pitchFamily="34" charset="-120"/>
              <a:ea typeface="微軟正黑體" panose="020B0604030504040204" pitchFamily="34" charset="-120"/>
            </a:rPr>
            <a:t>106</a:t>
          </a:r>
          <a:r>
            <a:rPr lang="zh-TW" sz="1800" kern="1200" dirty="0" smtClean="0">
              <a:latin typeface="微軟正黑體" panose="020B0604030504040204" pitchFamily="34" charset="-120"/>
              <a:ea typeface="微軟正黑體" panose="020B0604030504040204" pitchFamily="34" charset="-120"/>
            </a:rPr>
            <a:t>年</a:t>
          </a:r>
          <a:r>
            <a:rPr lang="en-US" sz="1800" kern="1200" dirty="0" smtClean="0">
              <a:latin typeface="微軟正黑體" panose="020B0604030504040204" pitchFamily="34" charset="-120"/>
              <a:ea typeface="微軟正黑體" panose="020B0604030504040204" pitchFamily="34" charset="-120"/>
            </a:rPr>
            <a:t>5</a:t>
          </a:r>
          <a:r>
            <a:rPr lang="zh-TW" sz="1800" kern="1200" dirty="0" smtClean="0">
              <a:latin typeface="微軟正黑體" panose="020B0604030504040204" pitchFamily="34" charset="-120"/>
              <a:ea typeface="微軟正黑體" panose="020B0604030504040204" pitchFamily="34" charset="-120"/>
            </a:rPr>
            <a:t>月點交予委外廠商進駐營運，於</a:t>
          </a:r>
          <a:r>
            <a:rPr lang="en-US" sz="1800" kern="1200" dirty="0" smtClean="0">
              <a:latin typeface="微軟正黑體" panose="020B0604030504040204" pitchFamily="34" charset="-120"/>
              <a:ea typeface="微軟正黑體" panose="020B0604030504040204" pitchFamily="34" charset="-120"/>
            </a:rPr>
            <a:t>106</a:t>
          </a:r>
          <a:r>
            <a:rPr lang="zh-TW" sz="1800" kern="1200" dirty="0" smtClean="0">
              <a:latin typeface="微軟正黑體" panose="020B0604030504040204" pitchFamily="34" charset="-120"/>
              <a:ea typeface="微軟正黑體" panose="020B0604030504040204" pitchFamily="34" charset="-120"/>
            </a:rPr>
            <a:t>年</a:t>
          </a:r>
          <a:r>
            <a:rPr lang="en-US" sz="1800" u="sng" kern="1200" dirty="0" smtClean="0">
              <a:latin typeface="微軟正黑體" panose="020B0604030504040204" pitchFamily="34" charset="-120"/>
              <a:ea typeface="微軟正黑體" panose="020B0604030504040204" pitchFamily="34" charset="-120"/>
            </a:rPr>
            <a:t>10</a:t>
          </a:r>
          <a:r>
            <a:rPr lang="zh-TW" sz="1800" u="sng" kern="1200" dirty="0" smtClean="0">
              <a:latin typeface="微軟正黑體" panose="020B0604030504040204" pitchFamily="34" charset="-120"/>
              <a:ea typeface="微軟正黑體" panose="020B0604030504040204" pitchFamily="34" charset="-120"/>
            </a:rPr>
            <a:t>月</a:t>
          </a:r>
          <a:r>
            <a:rPr lang="en-US" sz="1800" u="sng" kern="1200" dirty="0" smtClean="0">
              <a:latin typeface="微軟正黑體" panose="020B0604030504040204" pitchFamily="34" charset="-120"/>
              <a:ea typeface="微軟正黑體" panose="020B0604030504040204" pitchFamily="34" charset="-120"/>
            </a:rPr>
            <a:t>1</a:t>
          </a:r>
          <a:r>
            <a:rPr lang="zh-TW" sz="1800" u="sng" kern="1200" dirty="0" smtClean="0">
              <a:latin typeface="微軟正黑體" panose="020B0604030504040204" pitchFamily="34" charset="-120"/>
              <a:ea typeface="微軟正黑體" panose="020B0604030504040204" pitchFamily="34" charset="-120"/>
            </a:rPr>
            <a:t>日起對外營運</a:t>
          </a:r>
          <a:r>
            <a:rPr lang="zh-TW" altLang="en-US" sz="1800" kern="1200" dirty="0" smtClean="0">
              <a:latin typeface="微軟正黑體" panose="020B0604030504040204" pitchFamily="34" charset="-120"/>
              <a:ea typeface="微軟正黑體" panose="020B0604030504040204" pitchFamily="34" charset="-120"/>
            </a:rPr>
            <a:t>，</a:t>
          </a:r>
          <a:r>
            <a:rPr lang="zh-TW" sz="1800" kern="1200" dirty="0" smtClean="0">
              <a:latin typeface="微軟正黑體" panose="020B0604030504040204" pitchFamily="34" charset="-120"/>
              <a:ea typeface="微軟正黑體" panose="020B0604030504040204" pitchFamily="34" charset="-120"/>
            </a:rPr>
            <a:t>可辦理籃球、排球、手球、等國內外賽事及一般民眾使用</a:t>
          </a:r>
          <a:r>
            <a:rPr lang="zh-TW" altLang="en-US" sz="1800" b="0" kern="1200" dirty="0" smtClean="0">
              <a:solidFill>
                <a:schemeClr val="tx1"/>
              </a:solidFill>
              <a:latin typeface="微軟正黑體" panose="020B0604030504040204" pitchFamily="34" charset="-120"/>
              <a:ea typeface="微軟正黑體" panose="020B0604030504040204" pitchFamily="34" charset="-120"/>
            </a:rPr>
            <a:t>。</a:t>
          </a:r>
          <a:endParaRPr lang="zh-TW" altLang="en-US" sz="1800" kern="1200" dirty="0">
            <a:solidFill>
              <a:schemeClr val="tx1"/>
            </a:solidFill>
            <a:latin typeface="微軟正黑體" panose="020B0604030504040204" pitchFamily="34" charset="-120"/>
            <a:ea typeface="微軟正黑體" panose="020B0604030504040204" pitchFamily="34" charset="-120"/>
          </a:endParaRPr>
        </a:p>
      </dgm:t>
    </dgm:pt>
    <dgm:pt modelId="{17AEB499-D11D-4AF1-AA46-1B0EDF3CB207}" type="parTrans" cxnId="{1B1B16B4-2F29-4C19-829D-FFB5BE4632D8}">
      <dgm:prSet/>
      <dgm:spPr/>
      <dgm:t>
        <a:bodyPr/>
        <a:lstStyle/>
        <a:p>
          <a:endParaRPr lang="zh-TW" altLang="en-US"/>
        </a:p>
      </dgm:t>
    </dgm:pt>
    <dgm:pt modelId="{1AF9ED25-0417-4D07-A3EB-78DF2714001F}" type="sibTrans" cxnId="{1B1B16B4-2F29-4C19-829D-FFB5BE4632D8}">
      <dgm:prSet/>
      <dgm:spPr/>
      <dgm:t>
        <a:bodyPr/>
        <a:lstStyle/>
        <a:p>
          <a:endParaRPr lang="zh-TW" altLang="en-US"/>
        </a:p>
      </dgm:t>
    </dgm:pt>
    <dgm:pt modelId="{159797C7-8D71-4C5E-9C7F-2884A0A79D30}" type="pres">
      <dgm:prSet presAssocID="{1FF07B7F-476A-4B9D-8560-58E93D85749D}" presName="linear" presStyleCnt="0">
        <dgm:presLayoutVars>
          <dgm:animLvl val="lvl"/>
          <dgm:resizeHandles val="exact"/>
        </dgm:presLayoutVars>
      </dgm:prSet>
      <dgm:spPr/>
      <dgm:t>
        <a:bodyPr/>
        <a:lstStyle/>
        <a:p>
          <a:endParaRPr lang="zh-TW" altLang="en-US"/>
        </a:p>
      </dgm:t>
    </dgm:pt>
    <dgm:pt modelId="{DF5EF7EB-D963-43CB-BC53-4F7209973EC3}" type="pres">
      <dgm:prSet presAssocID="{FD62E798-5282-4BEA-90E6-232CDA543074}" presName="parentText" presStyleLbl="node1" presStyleIdx="0" presStyleCnt="2" custScaleY="71526" custLinFactNeighborY="-59550">
        <dgm:presLayoutVars>
          <dgm:chMax val="0"/>
          <dgm:bulletEnabled val="1"/>
        </dgm:presLayoutVars>
      </dgm:prSet>
      <dgm:spPr/>
      <dgm:t>
        <a:bodyPr/>
        <a:lstStyle/>
        <a:p>
          <a:endParaRPr lang="zh-TW" altLang="en-US"/>
        </a:p>
      </dgm:t>
    </dgm:pt>
    <dgm:pt modelId="{D6D0D4D9-01DA-48D2-81CA-ADC6F85C7B6B}" type="pres">
      <dgm:prSet presAssocID="{FD62E798-5282-4BEA-90E6-232CDA543074}" presName="childText" presStyleLbl="revTx" presStyleIdx="0" presStyleCnt="2" custScaleY="97075" custLinFactNeighborX="-462" custLinFactNeighborY="-23027">
        <dgm:presLayoutVars>
          <dgm:bulletEnabled val="1"/>
        </dgm:presLayoutVars>
      </dgm:prSet>
      <dgm:spPr/>
      <dgm:t>
        <a:bodyPr/>
        <a:lstStyle/>
        <a:p>
          <a:endParaRPr lang="zh-TW" altLang="en-US"/>
        </a:p>
      </dgm:t>
    </dgm:pt>
    <dgm:pt modelId="{0F85C6CF-2FE2-4E91-9424-766AA2ED6465}" type="pres">
      <dgm:prSet presAssocID="{83CF13B3-3DD2-4095-8BD8-8067E0A22658}" presName="parentText" presStyleLbl="node1" presStyleIdx="1" presStyleCnt="2" custScaleY="75211" custLinFactNeighborY="1859">
        <dgm:presLayoutVars>
          <dgm:chMax val="0"/>
          <dgm:bulletEnabled val="1"/>
        </dgm:presLayoutVars>
      </dgm:prSet>
      <dgm:spPr/>
      <dgm:t>
        <a:bodyPr/>
        <a:lstStyle/>
        <a:p>
          <a:endParaRPr lang="zh-TW" altLang="en-US"/>
        </a:p>
      </dgm:t>
    </dgm:pt>
    <dgm:pt modelId="{8529FC90-25F8-47D0-A954-E70EECF05560}" type="pres">
      <dgm:prSet presAssocID="{83CF13B3-3DD2-4095-8BD8-8067E0A22658}" presName="childText" presStyleLbl="revTx" presStyleIdx="1" presStyleCnt="2" custScaleY="99341" custLinFactNeighborX="-462" custLinFactNeighborY="1857">
        <dgm:presLayoutVars>
          <dgm:bulletEnabled val="1"/>
        </dgm:presLayoutVars>
      </dgm:prSet>
      <dgm:spPr/>
      <dgm:t>
        <a:bodyPr/>
        <a:lstStyle/>
        <a:p>
          <a:endParaRPr lang="zh-TW" altLang="en-US"/>
        </a:p>
      </dgm:t>
    </dgm:pt>
  </dgm:ptLst>
  <dgm:cxnLst>
    <dgm:cxn modelId="{71D5960C-DD73-4EBB-8454-34523E60F0B1}" type="presOf" srcId="{83CF13B3-3DD2-4095-8BD8-8067E0A22658}" destId="{0F85C6CF-2FE2-4E91-9424-766AA2ED6465}" srcOrd="0" destOrd="0" presId="urn:microsoft.com/office/officeart/2005/8/layout/vList2"/>
    <dgm:cxn modelId="{5C54EC94-EECA-47F5-B552-29502AC35BA4}" type="presOf" srcId="{B8E246EC-0F2D-408A-8E27-E1C02E3F2C65}" destId="{8529FC90-25F8-47D0-A954-E70EECF05560}" srcOrd="0" destOrd="0" presId="urn:microsoft.com/office/officeart/2005/8/layout/vList2"/>
    <dgm:cxn modelId="{1B1B16B4-2F29-4C19-829D-FFB5BE4632D8}" srcId="{83CF13B3-3DD2-4095-8BD8-8067E0A22658}" destId="{B8E246EC-0F2D-408A-8E27-E1C02E3F2C65}" srcOrd="0" destOrd="0" parTransId="{17AEB499-D11D-4AF1-AA46-1B0EDF3CB207}" sibTransId="{1AF9ED25-0417-4D07-A3EB-78DF2714001F}"/>
    <dgm:cxn modelId="{47F9AB28-0349-42E9-A722-E58C2FCA79EE}" type="presOf" srcId="{1FF07B7F-476A-4B9D-8560-58E93D85749D}" destId="{159797C7-8D71-4C5E-9C7F-2884A0A79D30}" srcOrd="0" destOrd="0" presId="urn:microsoft.com/office/officeart/2005/8/layout/vList2"/>
    <dgm:cxn modelId="{0DF12EA9-F209-4D1E-88CD-4E16B9A7B2E3}" srcId="{1FF07B7F-476A-4B9D-8560-58E93D85749D}" destId="{83CF13B3-3DD2-4095-8BD8-8067E0A22658}" srcOrd="1" destOrd="0" parTransId="{19BE23B7-AAA9-49C2-B92C-8DDCB9DD49B1}" sibTransId="{382FBEFA-2337-478B-B6D7-F7ACE010C5BD}"/>
    <dgm:cxn modelId="{1097A2D6-98BA-4AB3-9C56-B601C1C96DFE}" srcId="{FD62E798-5282-4BEA-90E6-232CDA543074}" destId="{A66919E9-0F63-46CE-B2DC-9270BAEFC99A}" srcOrd="0" destOrd="0" parTransId="{43E04086-975B-44FA-AA45-155755002199}" sibTransId="{7B790B14-2409-47B4-8B00-C1E81FC2767F}"/>
    <dgm:cxn modelId="{F79AD8C7-D3E6-446C-9935-68CB43C36169}" type="presOf" srcId="{FD62E798-5282-4BEA-90E6-232CDA543074}" destId="{DF5EF7EB-D963-43CB-BC53-4F7209973EC3}" srcOrd="0" destOrd="0" presId="urn:microsoft.com/office/officeart/2005/8/layout/vList2"/>
    <dgm:cxn modelId="{6F721586-6E0E-4E66-B334-22E1BD2D5EF0}" type="presOf" srcId="{A66919E9-0F63-46CE-B2DC-9270BAEFC99A}" destId="{D6D0D4D9-01DA-48D2-81CA-ADC6F85C7B6B}" srcOrd="0" destOrd="0" presId="urn:microsoft.com/office/officeart/2005/8/layout/vList2"/>
    <dgm:cxn modelId="{2ECF715D-77CB-4476-A821-140E8AE59E5C}" srcId="{1FF07B7F-476A-4B9D-8560-58E93D85749D}" destId="{FD62E798-5282-4BEA-90E6-232CDA543074}" srcOrd="0" destOrd="0" parTransId="{D725FC61-EF50-411A-A271-25B7CA9D85ED}" sibTransId="{66AD0AB8-1291-4787-BAE5-3B9A735E95C4}"/>
    <dgm:cxn modelId="{5734ED57-0BDB-4A66-840E-BF17362A6827}" type="presParOf" srcId="{159797C7-8D71-4C5E-9C7F-2884A0A79D30}" destId="{DF5EF7EB-D963-43CB-BC53-4F7209973EC3}" srcOrd="0" destOrd="0" presId="urn:microsoft.com/office/officeart/2005/8/layout/vList2"/>
    <dgm:cxn modelId="{5BFDEB84-0EF6-4CC8-A7E6-8051CB47FFC5}" type="presParOf" srcId="{159797C7-8D71-4C5E-9C7F-2884A0A79D30}" destId="{D6D0D4D9-01DA-48D2-81CA-ADC6F85C7B6B}" srcOrd="1" destOrd="0" presId="urn:microsoft.com/office/officeart/2005/8/layout/vList2"/>
    <dgm:cxn modelId="{D32914B3-7AAA-431F-9134-8480296814D8}" type="presParOf" srcId="{159797C7-8D71-4C5E-9C7F-2884A0A79D30}" destId="{0F85C6CF-2FE2-4E91-9424-766AA2ED6465}" srcOrd="2" destOrd="0" presId="urn:microsoft.com/office/officeart/2005/8/layout/vList2"/>
    <dgm:cxn modelId="{FE75E793-476E-4E4F-9C55-1AB82CE48338}" type="presParOf" srcId="{159797C7-8D71-4C5E-9C7F-2884A0A79D30}" destId="{8529FC90-25F8-47D0-A954-E70EECF0556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F4A78D1-EF49-46CA-A1CF-0D4D0140D0C6}"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TW" altLang="en-US"/>
        </a:p>
      </dgm:t>
    </dgm:pt>
    <dgm:pt modelId="{A33497D5-1C3F-46BA-9101-253FDFE9AF69}">
      <dgm:prSet phldrT="[文字]" custT="1"/>
      <dgm:spPr/>
      <dgm:t>
        <a:bodyPr/>
        <a:lstStyle/>
        <a:p>
          <a:r>
            <a:rPr lang="zh-TW" sz="2400" b="1" dirty="0" smtClean="0">
              <a:latin typeface="微軟正黑體" panose="020B0604030504040204" pitchFamily="34" charset="-120"/>
              <a:ea typeface="微軟正黑體" panose="020B0604030504040204" pitchFamily="34" charset="-120"/>
            </a:rPr>
            <a:t>成立緊急應變中心</a:t>
          </a:r>
          <a:r>
            <a:rPr lang="en-US" sz="2400" b="1" dirty="0" smtClean="0">
              <a:latin typeface="微軟正黑體" panose="020B0604030504040204" pitchFamily="34" charset="-120"/>
              <a:ea typeface="微軟正黑體" panose="020B0604030504040204" pitchFamily="34" charset="-120"/>
            </a:rPr>
            <a:t>(UEOC)</a:t>
          </a:r>
          <a:r>
            <a:rPr lang="zh-TW" sz="2400" b="1" dirty="0" smtClean="0">
              <a:latin typeface="微軟正黑體" panose="020B0604030504040204" pitchFamily="34" charset="-120"/>
              <a:ea typeface="微軟正黑體" panose="020B0604030504040204" pitchFamily="34" charset="-120"/>
            </a:rPr>
            <a:t>協助賽會重大事件監控</a:t>
          </a:r>
          <a:endParaRPr lang="zh-TW" altLang="en-US" sz="2400" b="1" dirty="0" smtClean="0">
            <a:latin typeface="微軟正黑體" panose="020B0604030504040204" pitchFamily="34" charset="-120"/>
            <a:ea typeface="微軟正黑體" panose="020B0604030504040204" pitchFamily="34" charset="-120"/>
          </a:endParaRPr>
        </a:p>
      </dgm:t>
    </dgm:pt>
    <dgm:pt modelId="{264E9929-9522-414B-958F-87FFD4A98421}" type="parTrans" cxnId="{148B174B-B959-4C74-AD42-09CB73C0351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1D4C857-E524-4F49-A304-8F889F8B1F9B}" type="sibTrans" cxnId="{148B174B-B959-4C74-AD42-09CB73C0351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ABC7BAA-399C-4978-8A5E-E378004C5C06}">
      <dgm:prSet phldrT="[文字]" custT="1"/>
      <dgm:spPr/>
      <dgm:t>
        <a:bodyPr/>
        <a:lstStyle/>
        <a:p>
          <a:r>
            <a:rPr lang="zh-TW" sz="1800" dirty="0" smtClean="0">
              <a:latin typeface="微軟正黑體" panose="020B0604030504040204" pitchFamily="34" charset="-120"/>
              <a:ea typeface="微軟正黑體" panose="020B0604030504040204" pitchFamily="34" charset="-120"/>
            </a:rPr>
            <a:t>由本府各防救災單位及國軍單位</a:t>
          </a:r>
          <a:r>
            <a:rPr lang="en-US" sz="1800" dirty="0" smtClean="0">
              <a:latin typeface="微軟正黑體" panose="020B0604030504040204" pitchFamily="34" charset="-120"/>
              <a:ea typeface="微軟正黑體" panose="020B0604030504040204" pitchFamily="34" charset="-120"/>
            </a:rPr>
            <a:t>24</a:t>
          </a:r>
          <a:r>
            <a:rPr lang="zh-TW" sz="1800" dirty="0" smtClean="0">
              <a:latin typeface="微軟正黑體" panose="020B0604030504040204" pitchFamily="34" charset="-120"/>
              <a:ea typeface="微軟正黑體" panose="020B0604030504040204" pitchFamily="34" charset="-120"/>
            </a:rPr>
            <a:t>小時進駐，賽會期間監控世大運相關事件共</a:t>
          </a:r>
          <a:r>
            <a:rPr lang="en-US" sz="1800" dirty="0" smtClean="0">
              <a:latin typeface="微軟正黑體" panose="020B0604030504040204" pitchFamily="34" charset="-120"/>
              <a:ea typeface="微軟正黑體" panose="020B0604030504040204" pitchFamily="34" charset="-120"/>
            </a:rPr>
            <a:t>720</a:t>
          </a:r>
          <a:r>
            <a:rPr lang="zh-TW" sz="1800" dirty="0" smtClean="0">
              <a:latin typeface="微軟正黑體" panose="020B0604030504040204" pitchFamily="34" charset="-120"/>
              <a:ea typeface="微軟正黑體" panose="020B0604030504040204" pitchFamily="34" charset="-120"/>
            </a:rPr>
            <a:t>件，開設時間共</a:t>
          </a:r>
          <a:r>
            <a:rPr lang="en-US" sz="1800" dirty="0" smtClean="0">
              <a:latin typeface="微軟正黑體" panose="020B0604030504040204" pitchFamily="34" charset="-120"/>
              <a:ea typeface="微軟正黑體" panose="020B0604030504040204" pitchFamily="34" charset="-120"/>
            </a:rPr>
            <a:t>516</a:t>
          </a:r>
          <a:r>
            <a:rPr lang="zh-TW" sz="1800" dirty="0" smtClean="0">
              <a:latin typeface="微軟正黑體" panose="020B0604030504040204" pitchFamily="34" charset="-120"/>
              <a:ea typeface="微軟正黑體" panose="020B0604030504040204" pitchFamily="34" charset="-120"/>
            </a:rPr>
            <a:t>小時，計有</a:t>
          </a:r>
          <a:r>
            <a:rPr lang="en-US" sz="1800" dirty="0" smtClean="0">
              <a:latin typeface="微軟正黑體" panose="020B0604030504040204" pitchFamily="34" charset="-120"/>
              <a:ea typeface="微軟正黑體" panose="020B0604030504040204" pitchFamily="34" charset="-120"/>
            </a:rPr>
            <a:t>14</a:t>
          </a:r>
          <a:r>
            <a:rPr lang="zh-TW" sz="1800" dirty="0" smtClean="0">
              <a:latin typeface="微軟正黑體" panose="020B0604030504040204" pitchFamily="34" charset="-120"/>
              <a:ea typeface="微軟正黑體" panose="020B0604030504040204" pitchFamily="34" charset="-120"/>
            </a:rPr>
            <a:t>個單位計</a:t>
          </a:r>
          <a:r>
            <a:rPr lang="en-US" sz="1800" dirty="0" smtClean="0">
              <a:latin typeface="微軟正黑體" panose="020B0604030504040204" pitchFamily="34" charset="-120"/>
              <a:ea typeface="微軟正黑體" panose="020B0604030504040204" pitchFamily="34" charset="-120"/>
            </a:rPr>
            <a:t>452</a:t>
          </a:r>
          <a:r>
            <a:rPr lang="zh-TW" sz="1800" dirty="0" smtClean="0">
              <a:latin typeface="微軟正黑體" panose="020B0604030504040204" pitchFamily="34" charset="-120"/>
              <a:ea typeface="微軟正黑體" panose="020B0604030504040204" pitchFamily="34" charset="-120"/>
            </a:rPr>
            <a:t>人次值勤</a:t>
          </a:r>
          <a:r>
            <a:rPr lang="zh-TW" altLang="en-US" sz="1800" dirty="0" smtClean="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dgm:t>
    </dgm:pt>
    <dgm:pt modelId="{A48523D3-EBBA-4EEF-BF18-1E79B3898628}" type="parTrans" cxnId="{807AE91A-609F-4FFD-99FB-42A643277A4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7385AC6-73C3-4FD6-A9F9-A5E572AE0CE5}" type="sibTrans" cxnId="{807AE91A-609F-4FFD-99FB-42A643277A4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0762D79-50AE-4B49-AF9E-AAFDE896A22A}">
      <dgm:prSet phldrT="[文字]" custT="1"/>
      <dgm:spPr/>
      <dgm:t>
        <a:bodyPr/>
        <a:lstStyle/>
        <a:p>
          <a:r>
            <a:rPr lang="zh-TW" altLang="en-US" sz="2400" b="1" dirty="0" smtClean="0">
              <a:latin typeface="微軟正黑體" panose="020B0604030504040204" pitchFamily="34" charset="-120"/>
              <a:ea typeface="微軟正黑體" panose="020B0604030504040204" pitchFamily="34" charset="-120"/>
            </a:rPr>
            <a:t>賽會善後工作</a:t>
          </a:r>
          <a:endParaRPr lang="zh-TW" altLang="en-US" sz="2400" dirty="0">
            <a:latin typeface="微軟正黑體" panose="020B0604030504040204" pitchFamily="34" charset="-120"/>
            <a:ea typeface="微軟正黑體" panose="020B0604030504040204" pitchFamily="34" charset="-120"/>
          </a:endParaRPr>
        </a:p>
      </dgm:t>
    </dgm:pt>
    <dgm:pt modelId="{FC144582-B6CF-4634-A479-BE1C98C79FD0}" type="parTrans" cxnId="{284325B9-C833-4FAA-AA59-2B414C59791B}">
      <dgm:prSet/>
      <dgm:spPr/>
      <dgm:t>
        <a:bodyPr/>
        <a:lstStyle/>
        <a:p>
          <a:endParaRPr lang="zh-TW" altLang="en-US"/>
        </a:p>
      </dgm:t>
    </dgm:pt>
    <dgm:pt modelId="{211A6D4D-2E2E-4929-B7B9-D820D542EA32}" type="sibTrans" cxnId="{284325B9-C833-4FAA-AA59-2B414C59791B}">
      <dgm:prSet/>
      <dgm:spPr/>
      <dgm:t>
        <a:bodyPr/>
        <a:lstStyle/>
        <a:p>
          <a:endParaRPr lang="zh-TW" altLang="en-US"/>
        </a:p>
      </dgm:t>
    </dgm:pt>
    <dgm:pt modelId="{BC77D56F-F38F-4E3C-A0E1-2414E278060E}">
      <dgm:prSet phldrT="[文字]" custT="1"/>
      <dgm:spPr/>
      <dgm:t>
        <a:bodyPr/>
        <a:lstStyle/>
        <a:p>
          <a:r>
            <a:rPr lang="zh-TW" altLang="zh-TW" sz="1800" dirty="0" smtClean="0">
              <a:latin typeface="微軟正黑體" panose="020B0604030504040204" pitchFamily="34" charset="-120"/>
              <a:ea typeface="微軟正黑體" panose="020B0604030504040204" pitchFamily="34" charset="-120"/>
              <a:cs typeface="Times New Roman" panose="02020603050405020304" pitchFamily="18" charset="0"/>
            </a:rPr>
            <a:t>回收各場館及選手村之</a:t>
          </a:r>
          <a:r>
            <a:rPr lang="en-US" altLang="zh-TW" sz="1800" dirty="0" smtClean="0">
              <a:latin typeface="微軟正黑體" panose="020B0604030504040204" pitchFamily="34" charset="-120"/>
              <a:ea typeface="微軟正黑體" panose="020B0604030504040204" pitchFamily="34" charset="-120"/>
              <a:cs typeface="Times New Roman" panose="02020603050405020304" pitchFamily="18" charset="0"/>
            </a:rPr>
            <a:t>X</a:t>
          </a:r>
          <a:r>
            <a:rPr lang="zh-TW" altLang="zh-TW" sz="1800" dirty="0" smtClean="0">
              <a:latin typeface="微軟正黑體" panose="020B0604030504040204" pitchFamily="34" charset="-120"/>
              <a:ea typeface="微軟正黑體" panose="020B0604030504040204" pitchFamily="34" charset="-120"/>
              <a:cs typeface="Times New Roman" panose="02020603050405020304" pitchFamily="18" charset="0"/>
            </a:rPr>
            <a:t>光機及電子偵檢門等安檢器材</a:t>
          </a:r>
          <a:r>
            <a:rPr lang="zh-TW" altLang="en-US" sz="1800"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1800" dirty="0">
            <a:latin typeface="微軟正黑體" panose="020B0604030504040204" pitchFamily="34" charset="-120"/>
            <a:ea typeface="微軟正黑體" panose="020B0604030504040204" pitchFamily="34" charset="-120"/>
          </a:endParaRPr>
        </a:p>
      </dgm:t>
    </dgm:pt>
    <dgm:pt modelId="{D33348D3-9A95-4758-8A16-C4001855A976}" type="parTrans" cxnId="{10327FC5-4AA3-457B-A56A-489123C95D94}">
      <dgm:prSet/>
      <dgm:spPr/>
      <dgm:t>
        <a:bodyPr/>
        <a:lstStyle/>
        <a:p>
          <a:endParaRPr lang="zh-TW" altLang="en-US"/>
        </a:p>
      </dgm:t>
    </dgm:pt>
    <dgm:pt modelId="{046B38E8-B21C-45F1-B8AB-115D0AAB42DC}" type="sibTrans" cxnId="{10327FC5-4AA3-457B-A56A-489123C95D94}">
      <dgm:prSet/>
      <dgm:spPr/>
      <dgm:t>
        <a:bodyPr/>
        <a:lstStyle/>
        <a:p>
          <a:endParaRPr lang="zh-TW" altLang="en-US"/>
        </a:p>
      </dgm:t>
    </dgm:pt>
    <dgm:pt modelId="{2CCF83FB-3484-4978-B977-BC08FC799FFD}" type="pres">
      <dgm:prSet presAssocID="{4F4A78D1-EF49-46CA-A1CF-0D4D0140D0C6}" presName="linear" presStyleCnt="0">
        <dgm:presLayoutVars>
          <dgm:animLvl val="lvl"/>
          <dgm:resizeHandles val="exact"/>
        </dgm:presLayoutVars>
      </dgm:prSet>
      <dgm:spPr/>
      <dgm:t>
        <a:bodyPr/>
        <a:lstStyle/>
        <a:p>
          <a:endParaRPr lang="zh-TW" altLang="en-US"/>
        </a:p>
      </dgm:t>
    </dgm:pt>
    <dgm:pt modelId="{6E65A00D-BC99-4BF4-9EAC-09F122A1BFA3}" type="pres">
      <dgm:prSet presAssocID="{A33497D5-1C3F-46BA-9101-253FDFE9AF69}" presName="parentText" presStyleLbl="node1" presStyleIdx="0" presStyleCnt="2" custScaleY="82234">
        <dgm:presLayoutVars>
          <dgm:chMax val="0"/>
          <dgm:bulletEnabled val="1"/>
        </dgm:presLayoutVars>
      </dgm:prSet>
      <dgm:spPr/>
      <dgm:t>
        <a:bodyPr/>
        <a:lstStyle/>
        <a:p>
          <a:endParaRPr lang="zh-TW" altLang="en-US"/>
        </a:p>
      </dgm:t>
    </dgm:pt>
    <dgm:pt modelId="{2860F92E-FAC9-444C-AFE9-2157FE51EEF3}" type="pres">
      <dgm:prSet presAssocID="{A33497D5-1C3F-46BA-9101-253FDFE9AF69}" presName="childText" presStyleLbl="revTx" presStyleIdx="0" presStyleCnt="2">
        <dgm:presLayoutVars>
          <dgm:bulletEnabled val="1"/>
        </dgm:presLayoutVars>
      </dgm:prSet>
      <dgm:spPr/>
      <dgm:t>
        <a:bodyPr/>
        <a:lstStyle/>
        <a:p>
          <a:endParaRPr lang="zh-TW" altLang="en-US"/>
        </a:p>
      </dgm:t>
    </dgm:pt>
    <dgm:pt modelId="{BC18E169-EA73-4B38-9872-805EFE64EA0C}" type="pres">
      <dgm:prSet presAssocID="{D0762D79-50AE-4B49-AF9E-AAFDE896A22A}" presName="parentText" presStyleLbl="node1" presStyleIdx="1" presStyleCnt="2" custScaleY="72888">
        <dgm:presLayoutVars>
          <dgm:chMax val="0"/>
          <dgm:bulletEnabled val="1"/>
        </dgm:presLayoutVars>
      </dgm:prSet>
      <dgm:spPr/>
      <dgm:t>
        <a:bodyPr/>
        <a:lstStyle/>
        <a:p>
          <a:endParaRPr lang="zh-TW" altLang="en-US"/>
        </a:p>
      </dgm:t>
    </dgm:pt>
    <dgm:pt modelId="{C021C47B-E88D-4507-8DE2-3832D060AD12}" type="pres">
      <dgm:prSet presAssocID="{D0762D79-50AE-4B49-AF9E-AAFDE896A22A}" presName="childText" presStyleLbl="revTx" presStyleIdx="1" presStyleCnt="2">
        <dgm:presLayoutVars>
          <dgm:bulletEnabled val="1"/>
        </dgm:presLayoutVars>
      </dgm:prSet>
      <dgm:spPr/>
      <dgm:t>
        <a:bodyPr/>
        <a:lstStyle/>
        <a:p>
          <a:endParaRPr lang="zh-TW" altLang="en-US"/>
        </a:p>
      </dgm:t>
    </dgm:pt>
  </dgm:ptLst>
  <dgm:cxnLst>
    <dgm:cxn modelId="{10327FC5-4AA3-457B-A56A-489123C95D94}" srcId="{D0762D79-50AE-4B49-AF9E-AAFDE896A22A}" destId="{BC77D56F-F38F-4E3C-A0E1-2414E278060E}" srcOrd="0" destOrd="0" parTransId="{D33348D3-9A95-4758-8A16-C4001855A976}" sibTransId="{046B38E8-B21C-45F1-B8AB-115D0AAB42DC}"/>
    <dgm:cxn modelId="{A4F4871C-4D04-4CE6-A99A-42075F579533}" type="presOf" srcId="{4F4A78D1-EF49-46CA-A1CF-0D4D0140D0C6}" destId="{2CCF83FB-3484-4978-B977-BC08FC799FFD}" srcOrd="0" destOrd="0" presId="urn:microsoft.com/office/officeart/2005/8/layout/vList2"/>
    <dgm:cxn modelId="{807AE91A-609F-4FFD-99FB-42A643277A43}" srcId="{A33497D5-1C3F-46BA-9101-253FDFE9AF69}" destId="{0ABC7BAA-399C-4978-8A5E-E378004C5C06}" srcOrd="0" destOrd="0" parTransId="{A48523D3-EBBA-4EEF-BF18-1E79B3898628}" sibTransId="{57385AC6-73C3-4FD6-A9F9-A5E572AE0CE5}"/>
    <dgm:cxn modelId="{148B174B-B959-4C74-AD42-09CB73C0351E}" srcId="{4F4A78D1-EF49-46CA-A1CF-0D4D0140D0C6}" destId="{A33497D5-1C3F-46BA-9101-253FDFE9AF69}" srcOrd="0" destOrd="0" parTransId="{264E9929-9522-414B-958F-87FFD4A98421}" sibTransId="{81D4C857-E524-4F49-A304-8F889F8B1F9B}"/>
    <dgm:cxn modelId="{12C54EBD-B575-4686-9023-375B63EE4076}" type="presOf" srcId="{BC77D56F-F38F-4E3C-A0E1-2414E278060E}" destId="{C021C47B-E88D-4507-8DE2-3832D060AD12}" srcOrd="0" destOrd="0" presId="urn:microsoft.com/office/officeart/2005/8/layout/vList2"/>
    <dgm:cxn modelId="{284325B9-C833-4FAA-AA59-2B414C59791B}" srcId="{4F4A78D1-EF49-46CA-A1CF-0D4D0140D0C6}" destId="{D0762D79-50AE-4B49-AF9E-AAFDE896A22A}" srcOrd="1" destOrd="0" parTransId="{FC144582-B6CF-4634-A479-BE1C98C79FD0}" sibTransId="{211A6D4D-2E2E-4929-B7B9-D820D542EA32}"/>
    <dgm:cxn modelId="{AF9D2B72-3319-4572-8D05-628586B5E1CA}" type="presOf" srcId="{A33497D5-1C3F-46BA-9101-253FDFE9AF69}" destId="{6E65A00D-BC99-4BF4-9EAC-09F122A1BFA3}" srcOrd="0" destOrd="0" presId="urn:microsoft.com/office/officeart/2005/8/layout/vList2"/>
    <dgm:cxn modelId="{C60CAAEF-C27B-4A21-B533-2742ACBEDA5F}" type="presOf" srcId="{0ABC7BAA-399C-4978-8A5E-E378004C5C06}" destId="{2860F92E-FAC9-444C-AFE9-2157FE51EEF3}" srcOrd="0" destOrd="0" presId="urn:microsoft.com/office/officeart/2005/8/layout/vList2"/>
    <dgm:cxn modelId="{2CDDF3AA-6CF5-4243-B7D8-03CAFA28D727}" type="presOf" srcId="{D0762D79-50AE-4B49-AF9E-AAFDE896A22A}" destId="{BC18E169-EA73-4B38-9872-805EFE64EA0C}" srcOrd="0" destOrd="0" presId="urn:microsoft.com/office/officeart/2005/8/layout/vList2"/>
    <dgm:cxn modelId="{F6268D8C-F175-4FFD-A69C-79D2011F5CEA}" type="presParOf" srcId="{2CCF83FB-3484-4978-B977-BC08FC799FFD}" destId="{6E65A00D-BC99-4BF4-9EAC-09F122A1BFA3}" srcOrd="0" destOrd="0" presId="urn:microsoft.com/office/officeart/2005/8/layout/vList2"/>
    <dgm:cxn modelId="{3F7A6C20-1CE9-4FE1-B899-03030D772EA1}" type="presParOf" srcId="{2CCF83FB-3484-4978-B977-BC08FC799FFD}" destId="{2860F92E-FAC9-444C-AFE9-2157FE51EEF3}" srcOrd="1" destOrd="0" presId="urn:microsoft.com/office/officeart/2005/8/layout/vList2"/>
    <dgm:cxn modelId="{6A1CD7F1-539B-4784-9FC6-49B02DC2F0F3}" type="presParOf" srcId="{2CCF83FB-3484-4978-B977-BC08FC799FFD}" destId="{BC18E169-EA73-4B38-9872-805EFE64EA0C}" srcOrd="2" destOrd="0" presId="urn:microsoft.com/office/officeart/2005/8/layout/vList2"/>
    <dgm:cxn modelId="{43975466-5BB2-4A6F-842F-AAF0D3656040}" type="presParOf" srcId="{2CCF83FB-3484-4978-B977-BC08FC799FFD}" destId="{C021C47B-E88D-4507-8DE2-3832D060AD12}"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FF07B7F-476A-4B9D-8560-58E93D85749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TW" altLang="en-US"/>
        </a:p>
      </dgm:t>
    </dgm:pt>
    <dgm:pt modelId="{FD62E798-5282-4BEA-90E6-232CDA543074}">
      <dgm:prSet phldrT="[文字]" custT="1"/>
      <dgm:spPr/>
      <dgm:t>
        <a:bodyPr/>
        <a:lstStyle/>
        <a:p>
          <a:r>
            <a:rPr lang="zh-TW" altLang="en-US" sz="2400" b="1" dirty="0" smtClean="0">
              <a:latin typeface="微軟正黑體" panose="020B0604030504040204" pitchFamily="34" charset="-120"/>
              <a:ea typeface="微軟正黑體" panose="020B0604030504040204" pitchFamily="34" charset="-120"/>
            </a:rPr>
            <a:t>賽會成果</a:t>
          </a:r>
          <a:endParaRPr lang="zh-TW" altLang="en-US" sz="2400" b="1" dirty="0">
            <a:latin typeface="微軟正黑體" panose="020B0604030504040204" pitchFamily="34" charset="-120"/>
            <a:ea typeface="微軟正黑體" panose="020B0604030504040204" pitchFamily="34" charset="-120"/>
          </a:endParaRPr>
        </a:p>
      </dgm:t>
    </dgm:pt>
    <dgm:pt modelId="{D725FC61-EF50-411A-A271-25B7CA9D85ED}" type="parTrans" cxnId="{2ECF715D-77CB-4476-A821-140E8AE59E5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6AD0AB8-1291-4787-BAE5-3B9A735E95C4}" type="sibTrans" cxnId="{2ECF715D-77CB-4476-A821-140E8AE59E5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B98AA5C-FE34-4C26-9D01-E11421529185}">
      <dgm:prSet phldrT="[文字]" custT="1"/>
      <dgm:spPr/>
      <dgm:t>
        <a:bodyPr/>
        <a:lstStyle/>
        <a:p>
          <a:r>
            <a:rPr lang="zh-TW" altLang="en-US" sz="1800" dirty="0" smtClean="0">
              <a:latin typeface="微軟正黑體" panose="020B0604030504040204" pitchFamily="34" charset="-120"/>
              <a:ea typeface="微軟正黑體" panose="020B0604030504040204" pitchFamily="34" charset="-120"/>
            </a:rPr>
            <a:t>刻正彙整各客群人員報名資料並進行統計分析，提供後續大型賽會參考，並佈建認證文物保存區，留存認證相關資料。</a:t>
          </a:r>
          <a:endParaRPr lang="zh-TW" altLang="en-US" sz="1800" dirty="0">
            <a:latin typeface="微軟正黑體" panose="020B0604030504040204" pitchFamily="34" charset="-120"/>
            <a:ea typeface="微軟正黑體" panose="020B0604030504040204" pitchFamily="34" charset="-120"/>
          </a:endParaRPr>
        </a:p>
      </dgm:t>
    </dgm:pt>
    <dgm:pt modelId="{C590102A-DBE7-4D9D-B49C-EE744941DC8E}" type="parTrans" cxnId="{439612CA-8AA5-48B6-B710-BBCE6D340F3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BE17F94-C061-4638-9CAC-457BCD02E7E2}" type="sibTrans" cxnId="{439612CA-8AA5-48B6-B710-BBCE6D340F3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903359-E8B9-437D-B836-B7BA7696EAAB}">
      <dgm:prSet phldrT="[文字]" custT="1"/>
      <dgm:spPr/>
      <dgm:t>
        <a:bodyPr/>
        <a:lstStyle/>
        <a:p>
          <a:r>
            <a:rPr lang="zh-TW" altLang="en-US" sz="1800" dirty="0" smtClean="0">
              <a:latin typeface="微軟正黑體" panose="020B0604030504040204" pitchFamily="34" charset="-120"/>
              <a:ea typeface="微軟正黑體" panose="020B0604030504040204" pitchFamily="34" charset="-120"/>
            </a:rPr>
            <a:t>賽事前依</a:t>
          </a:r>
          <a:r>
            <a:rPr lang="en-US" altLang="en-US" sz="1800" dirty="0" smtClean="0">
              <a:latin typeface="微軟正黑體" panose="020B0604030504040204" pitchFamily="34" charset="-120"/>
              <a:ea typeface="微軟正黑體" panose="020B0604030504040204" pitchFamily="34" charset="-120"/>
            </a:rPr>
            <a:t>FISU</a:t>
          </a:r>
          <a:r>
            <a:rPr lang="zh-TW" altLang="en-US" sz="1800" dirty="0" smtClean="0">
              <a:latin typeface="微軟正黑體" panose="020B0604030504040204" pitchFamily="34" charset="-120"/>
              <a:ea typeface="微軟正黑體" panose="020B0604030504040204" pitchFamily="34" charset="-120"/>
            </a:rPr>
            <a:t>規範分階段依限開放並完成各客群線上報名作業；賽事期間開設四大認證中心</a:t>
          </a:r>
          <a:r>
            <a:rPr lang="en-US" altLang="en-US"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主認證中心、媒體認證中心、</a:t>
          </a:r>
          <a:r>
            <a:rPr lang="en-US" altLang="en-US" sz="1800" dirty="0" smtClean="0">
              <a:latin typeface="微軟正黑體" panose="020B0604030504040204" pitchFamily="34" charset="-120"/>
              <a:ea typeface="微軟正黑體" panose="020B0604030504040204" pitchFamily="34" charset="-120"/>
            </a:rPr>
            <a:t>FISU</a:t>
          </a:r>
          <a:r>
            <a:rPr lang="zh-TW" altLang="en-US" sz="1800" dirty="0" smtClean="0">
              <a:latin typeface="微軟正黑體" panose="020B0604030504040204" pitchFamily="34" charset="-120"/>
              <a:ea typeface="微軟正黑體" panose="020B0604030504040204" pitchFamily="34" charset="-120"/>
            </a:rPr>
            <a:t>認證中心、</a:t>
          </a:r>
          <a:r>
            <a:rPr lang="en-US" altLang="en-US" sz="1800" dirty="0" smtClean="0">
              <a:latin typeface="微軟正黑體" panose="020B0604030504040204" pitchFamily="34" charset="-120"/>
              <a:ea typeface="微軟正黑體" panose="020B0604030504040204" pitchFamily="34" charset="-120"/>
            </a:rPr>
            <a:t>OC</a:t>
          </a:r>
          <a:r>
            <a:rPr lang="zh-TW" altLang="en-US" sz="1800" dirty="0" smtClean="0">
              <a:latin typeface="微軟正黑體" panose="020B0604030504040204" pitchFamily="34" charset="-120"/>
              <a:ea typeface="微軟正黑體" panose="020B0604030504040204" pitchFamily="34" charset="-120"/>
            </a:rPr>
            <a:t>認證中心</a:t>
          </a:r>
          <a:r>
            <a:rPr lang="en-US" altLang="en-US"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，提供優質認證服務，本屆賽事共計發放</a:t>
          </a:r>
          <a:r>
            <a:rPr lang="en-US" altLang="en-US" sz="1800" dirty="0" smtClean="0">
              <a:latin typeface="微軟正黑體" panose="020B0604030504040204" pitchFamily="34" charset="-120"/>
              <a:ea typeface="微軟正黑體" panose="020B0604030504040204" pitchFamily="34" charset="-120"/>
            </a:rPr>
            <a:t>70,581</a:t>
          </a:r>
          <a:r>
            <a:rPr lang="zh-TW" altLang="en-US" sz="1800" dirty="0" smtClean="0">
              <a:latin typeface="微軟正黑體" panose="020B0604030504040204" pitchFamily="34" charset="-120"/>
              <a:ea typeface="微軟正黑體" panose="020B0604030504040204" pitchFamily="34" charset="-120"/>
            </a:rPr>
            <a:t>張正式認證卡。</a:t>
          </a:r>
          <a:endParaRPr lang="zh-TW" altLang="en-US" sz="1800" dirty="0">
            <a:latin typeface="微軟正黑體" panose="020B0604030504040204" pitchFamily="34" charset="-120"/>
            <a:ea typeface="微軟正黑體" panose="020B0604030504040204" pitchFamily="34" charset="-120"/>
          </a:endParaRPr>
        </a:p>
      </dgm:t>
    </dgm:pt>
    <dgm:pt modelId="{5BD6450F-5FB7-4B95-9851-F55707CF3DF6}" type="parTrans" cxnId="{B18A4ADC-311E-4233-AB18-D40771704D6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CB17AFC-46A8-4184-A3C0-C67E2DC07557}" type="sibTrans" cxnId="{B18A4ADC-311E-4233-AB18-D40771704D6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F37B1E4-D2BE-4B55-980A-7CCCBD2D4974}">
      <dgm:prSet phldrT="[文字]" custT="1"/>
      <dgm:spPr/>
      <dgm:t>
        <a:bodyPr/>
        <a:lstStyle/>
        <a:p>
          <a:r>
            <a:rPr lang="zh-TW" altLang="en-US" sz="2400" b="1" dirty="0" smtClean="0">
              <a:latin typeface="微軟正黑體" panose="020B0604030504040204" pitchFamily="34" charset="-120"/>
              <a:ea typeface="微軟正黑體" panose="020B0604030504040204" pitchFamily="34" charset="-120"/>
            </a:rPr>
            <a:t>賽會善後工作</a:t>
          </a:r>
          <a:endParaRPr lang="zh-TW" altLang="en-US" sz="2400" b="1" dirty="0">
            <a:latin typeface="微軟正黑體" panose="020B0604030504040204" pitchFamily="34" charset="-120"/>
            <a:ea typeface="微軟正黑體" panose="020B0604030504040204" pitchFamily="34" charset="-120"/>
          </a:endParaRPr>
        </a:p>
      </dgm:t>
    </dgm:pt>
    <dgm:pt modelId="{61D3D5EA-E785-4C92-83F2-FECD35407F3B}" type="parTrans" cxnId="{09D7230D-BE82-4C1D-8F7D-C9F42BC028B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6706D02-797B-478B-B255-34E35F595239}" type="sibTrans" cxnId="{09D7230D-BE82-4C1D-8F7D-C9F42BC028B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59797C7-8D71-4C5E-9C7F-2884A0A79D30}" type="pres">
      <dgm:prSet presAssocID="{1FF07B7F-476A-4B9D-8560-58E93D85749D}" presName="linear" presStyleCnt="0">
        <dgm:presLayoutVars>
          <dgm:animLvl val="lvl"/>
          <dgm:resizeHandles val="exact"/>
        </dgm:presLayoutVars>
      </dgm:prSet>
      <dgm:spPr/>
      <dgm:t>
        <a:bodyPr/>
        <a:lstStyle/>
        <a:p>
          <a:endParaRPr lang="zh-TW" altLang="en-US"/>
        </a:p>
      </dgm:t>
    </dgm:pt>
    <dgm:pt modelId="{DF5EF7EB-D963-43CB-BC53-4F7209973EC3}" type="pres">
      <dgm:prSet presAssocID="{FD62E798-5282-4BEA-90E6-232CDA543074}" presName="parentText" presStyleLbl="node1" presStyleIdx="0" presStyleCnt="2" custScaleY="42697">
        <dgm:presLayoutVars>
          <dgm:chMax val="0"/>
          <dgm:bulletEnabled val="1"/>
        </dgm:presLayoutVars>
      </dgm:prSet>
      <dgm:spPr/>
      <dgm:t>
        <a:bodyPr/>
        <a:lstStyle/>
        <a:p>
          <a:endParaRPr lang="zh-TW" altLang="en-US"/>
        </a:p>
      </dgm:t>
    </dgm:pt>
    <dgm:pt modelId="{273155CB-BDB2-4BE0-AFAC-2D6B5D6E2FF1}" type="pres">
      <dgm:prSet presAssocID="{FD62E798-5282-4BEA-90E6-232CDA543074}" presName="childText" presStyleLbl="revTx" presStyleIdx="0" presStyleCnt="2">
        <dgm:presLayoutVars>
          <dgm:bulletEnabled val="1"/>
        </dgm:presLayoutVars>
      </dgm:prSet>
      <dgm:spPr/>
      <dgm:t>
        <a:bodyPr/>
        <a:lstStyle/>
        <a:p>
          <a:endParaRPr lang="zh-TW" altLang="en-US"/>
        </a:p>
      </dgm:t>
    </dgm:pt>
    <dgm:pt modelId="{D87D3A4D-56A6-40C0-A6B3-259B29A7F2F2}" type="pres">
      <dgm:prSet presAssocID="{9F37B1E4-D2BE-4B55-980A-7CCCBD2D4974}" presName="parentText" presStyleLbl="node1" presStyleIdx="1" presStyleCnt="2" custScaleY="53089">
        <dgm:presLayoutVars>
          <dgm:chMax val="0"/>
          <dgm:bulletEnabled val="1"/>
        </dgm:presLayoutVars>
      </dgm:prSet>
      <dgm:spPr/>
      <dgm:t>
        <a:bodyPr/>
        <a:lstStyle/>
        <a:p>
          <a:endParaRPr lang="zh-TW" altLang="en-US"/>
        </a:p>
      </dgm:t>
    </dgm:pt>
    <dgm:pt modelId="{3177AC95-3078-4813-96D9-6CF9A2B73B2A}" type="pres">
      <dgm:prSet presAssocID="{9F37B1E4-D2BE-4B55-980A-7CCCBD2D4974}" presName="childText" presStyleLbl="revTx" presStyleIdx="1" presStyleCnt="2">
        <dgm:presLayoutVars>
          <dgm:bulletEnabled val="1"/>
        </dgm:presLayoutVars>
      </dgm:prSet>
      <dgm:spPr/>
      <dgm:t>
        <a:bodyPr/>
        <a:lstStyle/>
        <a:p>
          <a:endParaRPr lang="zh-TW" altLang="en-US"/>
        </a:p>
      </dgm:t>
    </dgm:pt>
  </dgm:ptLst>
  <dgm:cxnLst>
    <dgm:cxn modelId="{ACC0CD41-F2F1-4301-84B8-684A7DE5D7D7}" type="presOf" srcId="{FD62E798-5282-4BEA-90E6-232CDA543074}" destId="{DF5EF7EB-D963-43CB-BC53-4F7209973EC3}" srcOrd="0" destOrd="0" presId="urn:microsoft.com/office/officeart/2005/8/layout/vList2"/>
    <dgm:cxn modelId="{439612CA-8AA5-48B6-B710-BBCE6D340F3E}" srcId="{9F37B1E4-D2BE-4B55-980A-7CCCBD2D4974}" destId="{CB98AA5C-FE34-4C26-9D01-E11421529185}" srcOrd="0" destOrd="0" parTransId="{C590102A-DBE7-4D9D-B49C-EE744941DC8E}" sibTransId="{1BE17F94-C061-4638-9CAC-457BCD02E7E2}"/>
    <dgm:cxn modelId="{ED2606DA-E8F9-451B-82C9-CEA0206DE11B}" type="presOf" srcId="{9F37B1E4-D2BE-4B55-980A-7CCCBD2D4974}" destId="{D87D3A4D-56A6-40C0-A6B3-259B29A7F2F2}" srcOrd="0" destOrd="0" presId="urn:microsoft.com/office/officeart/2005/8/layout/vList2"/>
    <dgm:cxn modelId="{33DE05AE-721B-4838-B555-474A548A29C7}" type="presOf" srcId="{CB98AA5C-FE34-4C26-9D01-E11421529185}" destId="{3177AC95-3078-4813-96D9-6CF9A2B73B2A}" srcOrd="0" destOrd="0" presId="urn:microsoft.com/office/officeart/2005/8/layout/vList2"/>
    <dgm:cxn modelId="{90F1C962-3664-437F-A0B8-3A9530B00F82}" type="presOf" srcId="{1FF07B7F-476A-4B9D-8560-58E93D85749D}" destId="{159797C7-8D71-4C5E-9C7F-2884A0A79D30}" srcOrd="0" destOrd="0" presId="urn:microsoft.com/office/officeart/2005/8/layout/vList2"/>
    <dgm:cxn modelId="{B18A4ADC-311E-4233-AB18-D40771704D66}" srcId="{FD62E798-5282-4BEA-90E6-232CDA543074}" destId="{CA903359-E8B9-437D-B836-B7BA7696EAAB}" srcOrd="0" destOrd="0" parTransId="{5BD6450F-5FB7-4B95-9851-F55707CF3DF6}" sibTransId="{4CB17AFC-46A8-4184-A3C0-C67E2DC07557}"/>
    <dgm:cxn modelId="{2ECF715D-77CB-4476-A821-140E8AE59E5C}" srcId="{1FF07B7F-476A-4B9D-8560-58E93D85749D}" destId="{FD62E798-5282-4BEA-90E6-232CDA543074}" srcOrd="0" destOrd="0" parTransId="{D725FC61-EF50-411A-A271-25B7CA9D85ED}" sibTransId="{66AD0AB8-1291-4787-BAE5-3B9A735E95C4}"/>
    <dgm:cxn modelId="{43E7B1EC-BC3B-4348-BE77-583568DE81C7}" type="presOf" srcId="{CA903359-E8B9-437D-B836-B7BA7696EAAB}" destId="{273155CB-BDB2-4BE0-AFAC-2D6B5D6E2FF1}" srcOrd="0" destOrd="0" presId="urn:microsoft.com/office/officeart/2005/8/layout/vList2"/>
    <dgm:cxn modelId="{09D7230D-BE82-4C1D-8F7D-C9F42BC028B9}" srcId="{1FF07B7F-476A-4B9D-8560-58E93D85749D}" destId="{9F37B1E4-D2BE-4B55-980A-7CCCBD2D4974}" srcOrd="1" destOrd="0" parTransId="{61D3D5EA-E785-4C92-83F2-FECD35407F3B}" sibTransId="{C6706D02-797B-478B-B255-34E35F595239}"/>
    <dgm:cxn modelId="{0DAB8DAF-D5AB-4A47-91DB-74F89148DB67}" type="presParOf" srcId="{159797C7-8D71-4C5E-9C7F-2884A0A79D30}" destId="{DF5EF7EB-D963-43CB-BC53-4F7209973EC3}" srcOrd="0" destOrd="0" presId="urn:microsoft.com/office/officeart/2005/8/layout/vList2"/>
    <dgm:cxn modelId="{92252E6A-4876-47C0-A4EE-AA61A39EDE42}" type="presParOf" srcId="{159797C7-8D71-4C5E-9C7F-2884A0A79D30}" destId="{273155CB-BDB2-4BE0-AFAC-2D6B5D6E2FF1}" srcOrd="1" destOrd="0" presId="urn:microsoft.com/office/officeart/2005/8/layout/vList2"/>
    <dgm:cxn modelId="{13481824-7841-42EC-A36B-307A78BC9B34}" type="presParOf" srcId="{159797C7-8D71-4C5E-9C7F-2884A0A79D30}" destId="{D87D3A4D-56A6-40C0-A6B3-259B29A7F2F2}" srcOrd="2" destOrd="0" presId="urn:microsoft.com/office/officeart/2005/8/layout/vList2"/>
    <dgm:cxn modelId="{5F8AEF7C-2CF6-41D6-88B4-543CCD604F1C}" type="presParOf" srcId="{159797C7-8D71-4C5E-9C7F-2884A0A79D30}" destId="{3177AC95-3078-4813-96D9-6CF9A2B73B2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FF07B7F-476A-4B9D-8560-58E93D85749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TW" altLang="en-US"/>
        </a:p>
      </dgm:t>
    </dgm:pt>
    <dgm:pt modelId="{FD62E798-5282-4BEA-90E6-232CDA543074}">
      <dgm:prSet phldrT="[文字]" custT="1"/>
      <dgm:spPr/>
      <dgm:t>
        <a:bodyPr/>
        <a:lstStyle/>
        <a:p>
          <a:r>
            <a:rPr lang="zh-TW" altLang="en-US" sz="2400" b="1" dirty="0" smtClean="0">
              <a:latin typeface="微軟正黑體" panose="020B0604030504040204" pitchFamily="34" charset="-120"/>
              <a:ea typeface="微軟正黑體" panose="020B0604030504040204" pitchFamily="34" charset="-120"/>
            </a:rPr>
            <a:t>開閉幕典禮籌畫及成果</a:t>
          </a:r>
          <a:endParaRPr lang="zh-TW" altLang="en-US" sz="2400" b="1" dirty="0">
            <a:latin typeface="微軟正黑體" panose="020B0604030504040204" pitchFamily="34" charset="-120"/>
            <a:ea typeface="微軟正黑體" panose="020B0604030504040204" pitchFamily="34" charset="-120"/>
          </a:endParaRPr>
        </a:p>
      </dgm:t>
    </dgm:pt>
    <dgm:pt modelId="{D725FC61-EF50-411A-A271-25B7CA9D85ED}" type="parTrans" cxnId="{2ECF715D-77CB-4476-A821-140E8AE59E5C}">
      <dgm:prSet/>
      <dgm:spPr/>
      <dgm:t>
        <a:bodyPr/>
        <a:lstStyle/>
        <a:p>
          <a:endParaRPr lang="zh-TW" altLang="en-US" sz="1800">
            <a:latin typeface="微軟正黑體" panose="020B0604030504040204" pitchFamily="34" charset="-120"/>
            <a:ea typeface="微軟正黑體" panose="020B0604030504040204" pitchFamily="34" charset="-120"/>
          </a:endParaRPr>
        </a:p>
      </dgm:t>
    </dgm:pt>
    <dgm:pt modelId="{66AD0AB8-1291-4787-BAE5-3B9A735E95C4}" type="sibTrans" cxnId="{2ECF715D-77CB-4476-A821-140E8AE59E5C}">
      <dgm:prSet/>
      <dgm:spPr/>
      <dgm:t>
        <a:bodyPr/>
        <a:lstStyle/>
        <a:p>
          <a:endParaRPr lang="zh-TW" altLang="en-US" sz="1800">
            <a:latin typeface="微軟正黑體" panose="020B0604030504040204" pitchFamily="34" charset="-120"/>
            <a:ea typeface="微軟正黑體" panose="020B0604030504040204" pitchFamily="34" charset="-120"/>
          </a:endParaRPr>
        </a:p>
      </dgm:t>
    </dgm:pt>
    <dgm:pt modelId="{A66919E9-0F63-46CE-B2DC-9270BAEFC99A}">
      <dgm:prSet phldrT="[文字]" custT="1"/>
      <dgm:spPr/>
      <dgm:t>
        <a:bodyPr/>
        <a:lstStyle/>
        <a:p>
          <a:r>
            <a:rPr lang="zh-TW" sz="1800" dirty="0" smtClean="0">
              <a:latin typeface="微軟正黑體" panose="020B0604030504040204" pitchFamily="34" charset="-120"/>
              <a:ea typeface="微軟正黑體" panose="020B0604030504040204" pitchFamily="34" charset="-120"/>
            </a:rPr>
            <a:t>此次開閉幕典禮籌畫期長達</a:t>
          </a:r>
          <a:r>
            <a:rPr lang="en-US" sz="1800" dirty="0" smtClean="0">
              <a:latin typeface="微軟正黑體" panose="020B0604030504040204" pitchFamily="34" charset="-120"/>
              <a:ea typeface="微軟正黑體" panose="020B0604030504040204" pitchFamily="34" charset="-120"/>
            </a:rPr>
            <a:t>2</a:t>
          </a:r>
          <a:r>
            <a:rPr lang="zh-TW" sz="1800" dirty="0" smtClean="0">
              <a:latin typeface="微軟正黑體" panose="020B0604030504040204" pitchFamily="34" charset="-120"/>
              <a:ea typeface="微軟正黑體" panose="020B0604030504040204" pitchFamily="34" charset="-120"/>
            </a:rPr>
            <a:t>年，運用科技充分展現「國際視野」、「臺灣觀點」以及「年輕主張」。開閉幕共約</a:t>
          </a:r>
          <a:r>
            <a:rPr lang="en-US" sz="1800" dirty="0" smtClean="0">
              <a:latin typeface="微軟正黑體" panose="020B0604030504040204" pitchFamily="34" charset="-120"/>
              <a:ea typeface="微軟正黑體" panose="020B0604030504040204" pitchFamily="34" charset="-120"/>
            </a:rPr>
            <a:t>5</a:t>
          </a:r>
          <a:r>
            <a:rPr lang="zh-TW" sz="1800" dirty="0" smtClean="0">
              <a:latin typeface="微軟正黑體" panose="020B0604030504040204" pitchFamily="34" charset="-120"/>
              <a:ea typeface="微軟正黑體" panose="020B0604030504040204" pitchFamily="34" charset="-120"/>
            </a:rPr>
            <a:t>萬人次現場參與</a:t>
          </a:r>
          <a:r>
            <a:rPr lang="zh-TW" altLang="en-US" sz="1800" dirty="0" smtClean="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dgm:t>
    </dgm:pt>
    <dgm:pt modelId="{43E04086-975B-44FA-AA45-155755002199}" type="parTrans" cxnId="{1097A2D6-98BA-4AB3-9C56-B601C1C96DFE}">
      <dgm:prSet/>
      <dgm:spPr/>
      <dgm:t>
        <a:bodyPr/>
        <a:lstStyle/>
        <a:p>
          <a:endParaRPr lang="zh-TW" altLang="en-US" sz="1800">
            <a:latin typeface="微軟正黑體" panose="020B0604030504040204" pitchFamily="34" charset="-120"/>
            <a:ea typeface="微軟正黑體" panose="020B0604030504040204" pitchFamily="34" charset="-120"/>
          </a:endParaRPr>
        </a:p>
      </dgm:t>
    </dgm:pt>
    <dgm:pt modelId="{7B790B14-2409-47B4-8B00-C1E81FC2767F}" type="sibTrans" cxnId="{1097A2D6-98BA-4AB3-9C56-B601C1C96DFE}">
      <dgm:prSet/>
      <dgm:spPr/>
      <dgm:t>
        <a:bodyPr/>
        <a:lstStyle/>
        <a:p>
          <a:endParaRPr lang="zh-TW" altLang="en-US" sz="1800">
            <a:latin typeface="微軟正黑體" panose="020B0604030504040204" pitchFamily="34" charset="-120"/>
            <a:ea typeface="微軟正黑體" panose="020B0604030504040204" pitchFamily="34" charset="-120"/>
          </a:endParaRPr>
        </a:p>
      </dgm:t>
    </dgm:pt>
    <dgm:pt modelId="{BED5823C-CF97-4572-B7BF-5FA6BA999508}">
      <dgm:prSet phldrT="[文字]" custT="1"/>
      <dgm:spPr/>
      <dgm:t>
        <a:bodyPr/>
        <a:lstStyle/>
        <a:p>
          <a:r>
            <a:rPr lang="zh-TW" sz="1800" dirty="0" smtClean="0">
              <a:latin typeface="微軟正黑體" panose="020B0604030504040204" pitchFamily="34" charset="-120"/>
              <a:ea typeface="微軟正黑體" panose="020B0604030504040204" pitchFamily="34" charset="-120"/>
            </a:rPr>
            <a:t>預計於</a:t>
          </a:r>
          <a:r>
            <a:rPr lang="en-US" sz="1800" dirty="0" smtClean="0">
              <a:latin typeface="微軟正黑體" panose="020B0604030504040204" pitchFamily="34" charset="-120"/>
              <a:ea typeface="微軟正黑體" panose="020B0604030504040204" pitchFamily="34" charset="-120"/>
            </a:rPr>
            <a:t>106</a:t>
          </a:r>
          <a:r>
            <a:rPr lang="zh-TW" sz="1800" dirty="0" smtClean="0">
              <a:latin typeface="微軟正黑體" panose="020B0604030504040204" pitchFamily="34" charset="-120"/>
              <a:ea typeface="微軟正黑體" panose="020B0604030504040204" pitchFamily="34" charset="-120"/>
            </a:rPr>
            <a:t>年</a:t>
          </a:r>
          <a:r>
            <a:rPr lang="en-US" sz="1800" dirty="0" smtClean="0">
              <a:latin typeface="微軟正黑體" panose="020B0604030504040204" pitchFamily="34" charset="-120"/>
              <a:ea typeface="微軟正黑體" panose="020B0604030504040204" pitchFamily="34" charset="-120"/>
            </a:rPr>
            <a:t>11</a:t>
          </a:r>
          <a:r>
            <a:rPr lang="zh-TW" sz="1800" dirty="0" smtClean="0">
              <a:latin typeface="微軟正黑體" panose="020B0604030504040204" pitchFamily="34" charset="-120"/>
              <a:ea typeface="微軟正黑體" panose="020B0604030504040204" pitchFamily="34" charset="-120"/>
            </a:rPr>
            <a:t>月</a:t>
          </a:r>
          <a:r>
            <a:rPr lang="en-US" sz="1800" dirty="0" smtClean="0">
              <a:latin typeface="微軟正黑體" panose="020B0604030504040204" pitchFamily="34" charset="-120"/>
              <a:ea typeface="微軟正黑體" panose="020B0604030504040204" pitchFamily="34" charset="-120"/>
            </a:rPr>
            <a:t>11</a:t>
          </a:r>
          <a:r>
            <a:rPr lang="zh-TW" sz="1800" dirty="0" smtClean="0">
              <a:latin typeface="微軟正黑體" panose="020B0604030504040204" pitchFamily="34" charset="-120"/>
              <a:ea typeface="微軟正黑體" panose="020B0604030504040204" pitchFamily="34" charset="-120"/>
            </a:rPr>
            <a:t>日至</a:t>
          </a:r>
          <a:r>
            <a:rPr lang="en-US" sz="1800" dirty="0" smtClean="0">
              <a:latin typeface="微軟正黑體" panose="020B0604030504040204" pitchFamily="34" charset="-120"/>
              <a:ea typeface="微軟正黑體" panose="020B0604030504040204" pitchFamily="34" charset="-120"/>
            </a:rPr>
            <a:t>13</a:t>
          </a:r>
          <a:r>
            <a:rPr lang="zh-TW" sz="1800" dirty="0" smtClean="0">
              <a:latin typeface="微軟正黑體" panose="020B0604030504040204" pitchFamily="34" charset="-120"/>
              <a:ea typeface="微軟正黑體" panose="020B0604030504040204" pitchFamily="34" charset="-120"/>
            </a:rPr>
            <a:t>日，搭配北藝辦理劇場管理未來式論壇，於</a:t>
          </a:r>
          <a:r>
            <a:rPr lang="en-US" sz="1800" dirty="0" smtClean="0">
              <a:latin typeface="微軟正黑體" panose="020B0604030504040204" pitchFamily="34" charset="-120"/>
              <a:ea typeface="微軟正黑體" panose="020B0604030504040204" pitchFamily="34" charset="-120"/>
            </a:rPr>
            <a:t>13</a:t>
          </a:r>
          <a:r>
            <a:rPr lang="zh-TW" sz="1800" dirty="0" smtClean="0">
              <a:latin typeface="微軟正黑體" panose="020B0604030504040204" pitchFamily="34" charset="-120"/>
              <a:ea typeface="微軟正黑體" panose="020B0604030504040204" pitchFamily="34" charset="-120"/>
            </a:rPr>
            <a:t>日專題探討世大運開閉幕大型展演活動對城市藝術發展之相關面向影響，及此次開幕技術運用及創意實踐，讓更多青年藝術家得以汲取大型展演活動經驗。</a:t>
          </a:r>
          <a:endParaRPr lang="zh-TW" altLang="en-US" sz="1800" dirty="0">
            <a:latin typeface="微軟正黑體" panose="020B0604030504040204" pitchFamily="34" charset="-120"/>
            <a:ea typeface="微軟正黑體" panose="020B0604030504040204" pitchFamily="34" charset="-120"/>
          </a:endParaRPr>
        </a:p>
      </dgm:t>
    </dgm:pt>
    <dgm:pt modelId="{8E4F1927-9C66-4A9B-BF5F-387E83E43DC7}" type="parTrans" cxnId="{2009F4F4-279E-4838-8BA8-FBDFA3891B8D}">
      <dgm:prSet/>
      <dgm:spPr/>
      <dgm:t>
        <a:bodyPr/>
        <a:lstStyle/>
        <a:p>
          <a:endParaRPr lang="zh-TW" altLang="en-US" sz="1800">
            <a:latin typeface="微軟正黑體" panose="020B0604030504040204" pitchFamily="34" charset="-120"/>
            <a:ea typeface="微軟正黑體" panose="020B0604030504040204" pitchFamily="34" charset="-120"/>
          </a:endParaRPr>
        </a:p>
      </dgm:t>
    </dgm:pt>
    <dgm:pt modelId="{3EC324A8-B6F2-436E-9B77-87008415AB12}" type="sibTrans" cxnId="{2009F4F4-279E-4838-8BA8-FBDFA3891B8D}">
      <dgm:prSet/>
      <dgm:spPr/>
      <dgm:t>
        <a:bodyPr/>
        <a:lstStyle/>
        <a:p>
          <a:endParaRPr lang="zh-TW" altLang="en-US" sz="1800">
            <a:latin typeface="微軟正黑體" panose="020B0604030504040204" pitchFamily="34" charset="-120"/>
            <a:ea typeface="微軟正黑體" panose="020B0604030504040204" pitchFamily="34" charset="-120"/>
          </a:endParaRPr>
        </a:p>
      </dgm:t>
    </dgm:pt>
    <dgm:pt modelId="{A5881C5F-28F9-4A64-B9F5-29A1135AD4C3}">
      <dgm:prSet phldrT="[文字]" custT="1"/>
      <dgm:spPr/>
      <dgm:t>
        <a:bodyPr/>
        <a:lstStyle/>
        <a:p>
          <a:r>
            <a:rPr lang="zh-TW" altLang="en-US" sz="2400" b="1" dirty="0" smtClean="0">
              <a:latin typeface="微軟正黑體" panose="020B0604030504040204" pitchFamily="34" charset="-120"/>
              <a:ea typeface="微軟正黑體" panose="020B0604030504040204" pitchFamily="34" charset="-120"/>
            </a:rPr>
            <a:t>賽會善後工作</a:t>
          </a:r>
          <a:endParaRPr lang="zh-TW" altLang="en-US" sz="2400" dirty="0">
            <a:latin typeface="微軟正黑體" panose="020B0604030504040204" pitchFamily="34" charset="-120"/>
            <a:ea typeface="微軟正黑體" panose="020B0604030504040204" pitchFamily="34" charset="-120"/>
          </a:endParaRPr>
        </a:p>
      </dgm:t>
    </dgm:pt>
    <dgm:pt modelId="{7942A0C1-90F0-4A82-A7C4-EDDD981852B8}" type="parTrans" cxnId="{075962E1-9E4B-474A-900B-C8EE65CF9B33}">
      <dgm:prSet/>
      <dgm:spPr/>
      <dgm:t>
        <a:bodyPr/>
        <a:lstStyle/>
        <a:p>
          <a:endParaRPr lang="zh-TW" altLang="en-US"/>
        </a:p>
      </dgm:t>
    </dgm:pt>
    <dgm:pt modelId="{1A2D952A-859D-4302-8F17-5B556705E37E}" type="sibTrans" cxnId="{075962E1-9E4B-474A-900B-C8EE65CF9B33}">
      <dgm:prSet/>
      <dgm:spPr/>
      <dgm:t>
        <a:bodyPr/>
        <a:lstStyle/>
        <a:p>
          <a:endParaRPr lang="zh-TW" altLang="en-US"/>
        </a:p>
      </dgm:t>
    </dgm:pt>
    <dgm:pt modelId="{159797C7-8D71-4C5E-9C7F-2884A0A79D30}" type="pres">
      <dgm:prSet presAssocID="{1FF07B7F-476A-4B9D-8560-58E93D85749D}" presName="linear" presStyleCnt="0">
        <dgm:presLayoutVars>
          <dgm:animLvl val="lvl"/>
          <dgm:resizeHandles val="exact"/>
        </dgm:presLayoutVars>
      </dgm:prSet>
      <dgm:spPr/>
      <dgm:t>
        <a:bodyPr/>
        <a:lstStyle/>
        <a:p>
          <a:endParaRPr lang="zh-TW" altLang="en-US"/>
        </a:p>
      </dgm:t>
    </dgm:pt>
    <dgm:pt modelId="{DF5EF7EB-D963-43CB-BC53-4F7209973EC3}" type="pres">
      <dgm:prSet presAssocID="{FD62E798-5282-4BEA-90E6-232CDA543074}" presName="parentText" presStyleLbl="node1" presStyleIdx="0" presStyleCnt="2" custScaleY="57512">
        <dgm:presLayoutVars>
          <dgm:chMax val="0"/>
          <dgm:bulletEnabled val="1"/>
        </dgm:presLayoutVars>
      </dgm:prSet>
      <dgm:spPr/>
      <dgm:t>
        <a:bodyPr/>
        <a:lstStyle/>
        <a:p>
          <a:endParaRPr lang="zh-TW" altLang="en-US"/>
        </a:p>
      </dgm:t>
    </dgm:pt>
    <dgm:pt modelId="{D6D0D4D9-01DA-48D2-81CA-ADC6F85C7B6B}" type="pres">
      <dgm:prSet presAssocID="{FD62E798-5282-4BEA-90E6-232CDA543074}" presName="childText" presStyleLbl="revTx" presStyleIdx="0" presStyleCnt="2">
        <dgm:presLayoutVars>
          <dgm:bulletEnabled val="1"/>
        </dgm:presLayoutVars>
      </dgm:prSet>
      <dgm:spPr/>
      <dgm:t>
        <a:bodyPr/>
        <a:lstStyle/>
        <a:p>
          <a:endParaRPr lang="zh-TW" altLang="en-US"/>
        </a:p>
      </dgm:t>
    </dgm:pt>
    <dgm:pt modelId="{43832298-FCA1-4F08-BB7E-50D02A931B3A}" type="pres">
      <dgm:prSet presAssocID="{A5881C5F-28F9-4A64-B9F5-29A1135AD4C3}" presName="parentText" presStyleLbl="node1" presStyleIdx="1" presStyleCnt="2" custScaleY="66458" custLinFactNeighborX="-1414" custLinFactNeighborY="-1719">
        <dgm:presLayoutVars>
          <dgm:chMax val="0"/>
          <dgm:bulletEnabled val="1"/>
        </dgm:presLayoutVars>
      </dgm:prSet>
      <dgm:spPr/>
      <dgm:t>
        <a:bodyPr/>
        <a:lstStyle/>
        <a:p>
          <a:endParaRPr lang="zh-TW" altLang="en-US"/>
        </a:p>
      </dgm:t>
    </dgm:pt>
    <dgm:pt modelId="{A16B1533-5E6F-4D43-A0B4-7CC1830C7FFD}" type="pres">
      <dgm:prSet presAssocID="{A5881C5F-28F9-4A64-B9F5-29A1135AD4C3}" presName="childText" presStyleLbl="revTx" presStyleIdx="1" presStyleCnt="2">
        <dgm:presLayoutVars>
          <dgm:bulletEnabled val="1"/>
        </dgm:presLayoutVars>
      </dgm:prSet>
      <dgm:spPr/>
      <dgm:t>
        <a:bodyPr/>
        <a:lstStyle/>
        <a:p>
          <a:endParaRPr lang="zh-TW" altLang="en-US"/>
        </a:p>
      </dgm:t>
    </dgm:pt>
  </dgm:ptLst>
  <dgm:cxnLst>
    <dgm:cxn modelId="{B3EEDD66-39EB-4A79-9D8C-67454018F53A}" type="presOf" srcId="{A5881C5F-28F9-4A64-B9F5-29A1135AD4C3}" destId="{43832298-FCA1-4F08-BB7E-50D02A931B3A}" srcOrd="0" destOrd="0" presId="urn:microsoft.com/office/officeart/2005/8/layout/vList2"/>
    <dgm:cxn modelId="{2009F4F4-279E-4838-8BA8-FBDFA3891B8D}" srcId="{A5881C5F-28F9-4A64-B9F5-29A1135AD4C3}" destId="{BED5823C-CF97-4572-B7BF-5FA6BA999508}" srcOrd="0" destOrd="0" parTransId="{8E4F1927-9C66-4A9B-BF5F-387E83E43DC7}" sibTransId="{3EC324A8-B6F2-436E-9B77-87008415AB12}"/>
    <dgm:cxn modelId="{075962E1-9E4B-474A-900B-C8EE65CF9B33}" srcId="{1FF07B7F-476A-4B9D-8560-58E93D85749D}" destId="{A5881C5F-28F9-4A64-B9F5-29A1135AD4C3}" srcOrd="1" destOrd="0" parTransId="{7942A0C1-90F0-4A82-A7C4-EDDD981852B8}" sibTransId="{1A2D952A-859D-4302-8F17-5B556705E37E}"/>
    <dgm:cxn modelId="{34E82727-6C3A-4841-AB03-B68E6A8062C8}" type="presOf" srcId="{1FF07B7F-476A-4B9D-8560-58E93D85749D}" destId="{159797C7-8D71-4C5E-9C7F-2884A0A79D30}" srcOrd="0" destOrd="0" presId="urn:microsoft.com/office/officeart/2005/8/layout/vList2"/>
    <dgm:cxn modelId="{EE803D49-CAA5-4680-81B5-5AB16C4028DF}" type="presOf" srcId="{A66919E9-0F63-46CE-B2DC-9270BAEFC99A}" destId="{D6D0D4D9-01DA-48D2-81CA-ADC6F85C7B6B}" srcOrd="0" destOrd="0" presId="urn:microsoft.com/office/officeart/2005/8/layout/vList2"/>
    <dgm:cxn modelId="{4FEF23E8-8458-444D-97A5-424EA3EA0CFD}" type="presOf" srcId="{FD62E798-5282-4BEA-90E6-232CDA543074}" destId="{DF5EF7EB-D963-43CB-BC53-4F7209973EC3}" srcOrd="0" destOrd="0" presId="urn:microsoft.com/office/officeart/2005/8/layout/vList2"/>
    <dgm:cxn modelId="{1097A2D6-98BA-4AB3-9C56-B601C1C96DFE}" srcId="{FD62E798-5282-4BEA-90E6-232CDA543074}" destId="{A66919E9-0F63-46CE-B2DC-9270BAEFC99A}" srcOrd="0" destOrd="0" parTransId="{43E04086-975B-44FA-AA45-155755002199}" sibTransId="{7B790B14-2409-47B4-8B00-C1E81FC2767F}"/>
    <dgm:cxn modelId="{09A5283E-73DD-40D9-999B-B29AB0C7022F}" type="presOf" srcId="{BED5823C-CF97-4572-B7BF-5FA6BA999508}" destId="{A16B1533-5E6F-4D43-A0B4-7CC1830C7FFD}" srcOrd="0" destOrd="0" presId="urn:microsoft.com/office/officeart/2005/8/layout/vList2"/>
    <dgm:cxn modelId="{2ECF715D-77CB-4476-A821-140E8AE59E5C}" srcId="{1FF07B7F-476A-4B9D-8560-58E93D85749D}" destId="{FD62E798-5282-4BEA-90E6-232CDA543074}" srcOrd="0" destOrd="0" parTransId="{D725FC61-EF50-411A-A271-25B7CA9D85ED}" sibTransId="{66AD0AB8-1291-4787-BAE5-3B9A735E95C4}"/>
    <dgm:cxn modelId="{B4E2B98D-1D9C-447B-8220-805AE535ED24}" type="presParOf" srcId="{159797C7-8D71-4C5E-9C7F-2884A0A79D30}" destId="{DF5EF7EB-D963-43CB-BC53-4F7209973EC3}" srcOrd="0" destOrd="0" presId="urn:microsoft.com/office/officeart/2005/8/layout/vList2"/>
    <dgm:cxn modelId="{6F0B46C1-8F03-4949-BECF-8B6FDF6025E9}" type="presParOf" srcId="{159797C7-8D71-4C5E-9C7F-2884A0A79D30}" destId="{D6D0D4D9-01DA-48D2-81CA-ADC6F85C7B6B}" srcOrd="1" destOrd="0" presId="urn:microsoft.com/office/officeart/2005/8/layout/vList2"/>
    <dgm:cxn modelId="{D79084B3-A3D7-4C8B-8D2A-398761ACA5B4}" type="presParOf" srcId="{159797C7-8D71-4C5E-9C7F-2884A0A79D30}" destId="{43832298-FCA1-4F08-BB7E-50D02A931B3A}" srcOrd="2" destOrd="0" presId="urn:microsoft.com/office/officeart/2005/8/layout/vList2"/>
    <dgm:cxn modelId="{94F154E4-DDF5-4A6E-8372-CD8581F4C225}" type="presParOf" srcId="{159797C7-8D71-4C5E-9C7F-2884A0A79D30}" destId="{A16B1533-5E6F-4D43-A0B4-7CC1830C7FF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FF07B7F-476A-4B9D-8560-58E93D85749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TW" altLang="en-US"/>
        </a:p>
      </dgm:t>
    </dgm:pt>
    <dgm:pt modelId="{FD62E798-5282-4BEA-90E6-232CDA543074}">
      <dgm:prSet phldrT="[文字]" custT="1"/>
      <dgm:spPr/>
      <dgm:t>
        <a:bodyPr/>
        <a:lstStyle/>
        <a:p>
          <a:r>
            <a:rPr lang="zh-TW" altLang="en-US" sz="2400" b="1" dirty="0" smtClean="0">
              <a:latin typeface="微軟正黑體" panose="020B0604030504040204" pitchFamily="34" charset="-120"/>
              <a:ea typeface="微軟正黑體" panose="020B0604030504040204" pitchFamily="34" charset="-120"/>
            </a:rPr>
            <a:t>賽前宣傳</a:t>
          </a:r>
          <a:endParaRPr lang="zh-TW" altLang="en-US" sz="2400" b="1" dirty="0">
            <a:latin typeface="微軟正黑體" panose="020B0604030504040204" pitchFamily="34" charset="-120"/>
            <a:ea typeface="微軟正黑體" panose="020B0604030504040204" pitchFamily="34" charset="-120"/>
          </a:endParaRPr>
        </a:p>
      </dgm:t>
    </dgm:pt>
    <dgm:pt modelId="{D725FC61-EF50-411A-A271-25B7CA9D85ED}" type="parTrans" cxnId="{2ECF715D-77CB-4476-A821-140E8AE59E5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6AD0AB8-1291-4787-BAE5-3B9A735E95C4}" type="sibTrans" cxnId="{2ECF715D-77CB-4476-A821-140E8AE59E5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B98AA5C-FE34-4C26-9D01-E11421529185}">
      <dgm:prSet phldrT="[文字]" custT="1"/>
      <dgm:spPr/>
      <dgm:t>
        <a:bodyPr/>
        <a:lstStyle/>
        <a:p>
          <a:r>
            <a:rPr lang="zh-TW" sz="1800" dirty="0" smtClean="0">
              <a:latin typeface="微軟正黑體" panose="020B0604030504040204" pitchFamily="34" charset="-120"/>
              <a:ea typeface="微軟正黑體" panose="020B0604030504040204" pitchFamily="34" charset="-120"/>
            </a:rPr>
            <a:t>於賽會結束後露出《戴資穎：讓世界看見臺灣，是一件很美好的事》、《因為有你在》影片，並預計於</a:t>
          </a:r>
          <a:r>
            <a:rPr lang="en-US" sz="1800" dirty="0" smtClean="0">
              <a:latin typeface="微軟正黑體" panose="020B0604030504040204" pitchFamily="34" charset="-120"/>
              <a:ea typeface="微軟正黑體" panose="020B0604030504040204" pitchFamily="34" charset="-120"/>
            </a:rPr>
            <a:t>10</a:t>
          </a:r>
          <a:r>
            <a:rPr lang="zh-TW" sz="1800" dirty="0" smtClean="0">
              <a:latin typeface="微軟正黑體" panose="020B0604030504040204" pitchFamily="34" charset="-120"/>
              <a:ea typeface="微軟正黑體" panose="020B0604030504040204" pitchFamily="34" charset="-120"/>
            </a:rPr>
            <a:t>月底起於亞洲</a:t>
          </a:r>
          <a:r>
            <a:rPr lang="en-US" sz="1800" dirty="0" smtClean="0">
              <a:latin typeface="微軟正黑體" panose="020B0604030504040204" pitchFamily="34" charset="-120"/>
              <a:ea typeface="微軟正黑體" panose="020B0604030504040204" pitchFamily="34" charset="-120"/>
            </a:rPr>
            <a:t>40</a:t>
          </a:r>
          <a:r>
            <a:rPr lang="zh-TW" sz="1800" dirty="0" smtClean="0">
              <a:latin typeface="微軟正黑體" panose="020B0604030504040204" pitchFamily="34" charset="-120"/>
              <a:ea typeface="微軟正黑體" panose="020B0604030504040204" pitchFamily="34" charset="-120"/>
            </a:rPr>
            <a:t>國播映世大運紀實影片《透視內幕：臺北</a:t>
          </a:r>
          <a:r>
            <a:rPr lang="en-US" sz="1800" dirty="0" smtClean="0">
              <a:latin typeface="微軟正黑體" panose="020B0604030504040204" pitchFamily="34" charset="-120"/>
              <a:ea typeface="微軟正黑體" panose="020B0604030504040204" pitchFamily="34" charset="-120"/>
            </a:rPr>
            <a:t>2017</a:t>
          </a:r>
          <a:r>
            <a:rPr lang="zh-TW" sz="1800" dirty="0" smtClean="0">
              <a:latin typeface="微軟正黑體" panose="020B0604030504040204" pitchFamily="34" charset="-120"/>
              <a:ea typeface="微軟正黑體" panose="020B0604030504040204" pitchFamily="34" charset="-120"/>
            </a:rPr>
            <a:t>臺北世大運》</a:t>
          </a:r>
          <a:r>
            <a:rPr lang="zh-TW" altLang="en-US" sz="1800" dirty="0" smtClean="0">
              <a:latin typeface="微軟正黑體" panose="020B0604030504040204" pitchFamily="34" charset="-120"/>
              <a:ea typeface="微軟正黑體" panose="020B0604030504040204" pitchFamily="34" charset="-120"/>
            </a:rPr>
            <a:t>，</a:t>
          </a:r>
          <a:r>
            <a:rPr lang="zh-TW" sz="1800" dirty="0" smtClean="0">
              <a:latin typeface="微軟正黑體" panose="020B0604030504040204" pitchFamily="34" charset="-120"/>
              <a:ea typeface="微軟正黑體" panose="020B0604030504040204" pitchFamily="34" charset="-120"/>
            </a:rPr>
            <a:t>預計播出至年底後即辦理結案驗收事宜。</a:t>
          </a:r>
          <a:endParaRPr lang="zh-TW" altLang="en-US" sz="1800" dirty="0">
            <a:latin typeface="微軟正黑體" panose="020B0604030504040204" pitchFamily="34" charset="-120"/>
            <a:ea typeface="微軟正黑體" panose="020B0604030504040204" pitchFamily="34" charset="-120"/>
          </a:endParaRPr>
        </a:p>
      </dgm:t>
    </dgm:pt>
    <dgm:pt modelId="{C590102A-DBE7-4D9D-B49C-EE744941DC8E}" type="parTrans" cxnId="{439612CA-8AA5-48B6-B710-BBCE6D340F3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BE17F94-C061-4638-9CAC-457BCD02E7E2}" type="sibTrans" cxnId="{439612CA-8AA5-48B6-B710-BBCE6D340F3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903359-E8B9-437D-B836-B7BA7696EAAB}">
      <dgm:prSet phldrT="[文字]" custT="1"/>
      <dgm:spPr/>
      <dgm:t>
        <a:bodyPr/>
        <a:lstStyle/>
        <a:p>
          <a:r>
            <a:rPr lang="zh-TW" sz="1800" dirty="0" smtClean="0">
              <a:latin typeface="微軟正黑體" panose="020B0604030504040204" pitchFamily="34" charset="-120"/>
              <a:ea typeface="微軟正黑體" panose="020B0604030504040204" pitchFamily="34" charset="-120"/>
            </a:rPr>
            <a:t>賽會前共辦理</a:t>
          </a:r>
          <a:r>
            <a:rPr lang="en-US" sz="1800" dirty="0" smtClean="0">
              <a:latin typeface="微軟正黑體" panose="020B0604030504040204" pitchFamily="34" charset="-120"/>
              <a:ea typeface="微軟正黑體" panose="020B0604030504040204" pitchFamily="34" charset="-120"/>
            </a:rPr>
            <a:t>76</a:t>
          </a:r>
          <a:r>
            <a:rPr lang="zh-TW" sz="1800" dirty="0" smtClean="0">
              <a:latin typeface="微軟正黑體" panose="020B0604030504040204" pitchFamily="34" charset="-120"/>
              <a:ea typeface="微軟正黑體" panose="020B0604030504040204" pitchFamily="34" charset="-120"/>
            </a:rPr>
            <a:t>次設攤宣傳、國際部分結合光州世大運、里約奧運、</a:t>
          </a:r>
          <a:r>
            <a:rPr lang="en-US" sz="1800" dirty="0" smtClean="0">
              <a:latin typeface="微軟正黑體" panose="020B0604030504040204" pitchFamily="34" charset="-120"/>
              <a:ea typeface="微軟正黑體" panose="020B0604030504040204" pitchFamily="34" charset="-120"/>
            </a:rPr>
            <a:t>NBA</a:t>
          </a:r>
          <a:r>
            <a:rPr lang="zh-TW" sz="1800" dirty="0" smtClean="0">
              <a:latin typeface="微軟正黑體" panose="020B0604030504040204" pitchFamily="34" charset="-120"/>
              <a:ea typeface="微軟正黑體" panose="020B0604030504040204" pitchFamily="34" charset="-120"/>
            </a:rPr>
            <a:t>、</a:t>
          </a:r>
          <a:r>
            <a:rPr lang="en-US" sz="1800" dirty="0" err="1" smtClean="0">
              <a:latin typeface="微軟正黑體" panose="020B0604030504040204" pitchFamily="34" charset="-120"/>
              <a:ea typeface="微軟正黑體" panose="020B0604030504040204" pitchFamily="34" charset="-120"/>
            </a:rPr>
            <a:t>Sportaccord</a:t>
          </a:r>
          <a:r>
            <a:rPr lang="zh-TW" sz="1800" dirty="0" smtClean="0">
              <a:latin typeface="微軟正黑體" panose="020B0604030504040204" pitchFamily="34" charset="-120"/>
              <a:ea typeface="微軟正黑體" panose="020B0604030504040204" pitchFamily="34" charset="-120"/>
            </a:rPr>
            <a:t>等體育盛會進行宣傳</a:t>
          </a:r>
          <a:r>
            <a:rPr lang="zh-TW" altLang="en-US" sz="1800" dirty="0" smtClean="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dgm:t>
    </dgm:pt>
    <dgm:pt modelId="{5BD6450F-5FB7-4B95-9851-F55707CF3DF6}" type="parTrans" cxnId="{B18A4ADC-311E-4233-AB18-D40771704D6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CB17AFC-46A8-4184-A3C0-C67E2DC07557}" type="sibTrans" cxnId="{B18A4ADC-311E-4233-AB18-D40771704D6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01EE6A1-F278-422B-B295-79F6B3D68A99}">
      <dgm:prSet phldrT="[文字]" custT="1"/>
      <dgm:spPr/>
      <dgm:t>
        <a:bodyPr/>
        <a:lstStyle/>
        <a:p>
          <a:r>
            <a:rPr lang="zh-TW" sz="1800" dirty="0" smtClean="0">
              <a:latin typeface="微軟正黑體" panose="020B0604030504040204" pitchFamily="34" charset="-120"/>
              <a:ea typeface="微軟正黑體" panose="020B0604030504040204" pitchFamily="34" charset="-120"/>
            </a:rPr>
            <a:t>總共製作</a:t>
          </a:r>
          <a:r>
            <a:rPr lang="en-US" sz="1800" dirty="0" smtClean="0">
              <a:latin typeface="微軟正黑體" panose="020B0604030504040204" pitchFamily="34" charset="-120"/>
              <a:ea typeface="微軟正黑體" panose="020B0604030504040204" pitchFamily="34" charset="-120"/>
            </a:rPr>
            <a:t>19</a:t>
          </a:r>
          <a:r>
            <a:rPr lang="zh-TW" sz="1800" dirty="0" smtClean="0">
              <a:latin typeface="微軟正黑體" panose="020B0604030504040204" pitchFamily="34" charset="-120"/>
              <a:ea typeface="微軟正黑體" panose="020B0604030504040204" pitchFamily="34" charset="-120"/>
            </a:rPr>
            <a:t>支宣傳影片、</a:t>
          </a:r>
          <a:r>
            <a:rPr lang="en-US" sz="1800" dirty="0" smtClean="0">
              <a:latin typeface="微軟正黑體" panose="020B0604030504040204" pitchFamily="34" charset="-120"/>
              <a:ea typeface="微軟正黑體" panose="020B0604030504040204" pitchFamily="34" charset="-120"/>
            </a:rPr>
            <a:t>23</a:t>
          </a:r>
          <a:r>
            <a:rPr lang="zh-TW" sz="1800" dirty="0" smtClean="0">
              <a:latin typeface="微軟正黑體" panose="020B0604030504040204" pitchFamily="34" charset="-120"/>
              <a:ea typeface="微軟正黑體" panose="020B0604030504040204" pitchFamily="34" charset="-120"/>
            </a:rPr>
            <a:t>支熊讚動畫短片，其中《</a:t>
          </a:r>
          <a:r>
            <a:rPr lang="en-US" sz="1800" dirty="0" smtClean="0">
              <a:latin typeface="微軟正黑體" panose="020B0604030504040204" pitchFamily="34" charset="-120"/>
              <a:ea typeface="微軟正黑體" panose="020B0604030504040204" pitchFamily="34" charset="-120"/>
            </a:rPr>
            <a:t>Taipei in Motion</a:t>
          </a:r>
          <a:r>
            <a:rPr lang="zh-TW" sz="1800" dirty="0" smtClean="0">
              <a:latin typeface="微軟正黑體" panose="020B0604030504040204" pitchFamily="34" charset="-120"/>
              <a:ea typeface="微軟正黑體" panose="020B0604030504040204" pitchFamily="34" charset="-120"/>
            </a:rPr>
            <a:t>》於歐亞地區共</a:t>
          </a:r>
          <a:r>
            <a:rPr lang="en-US" sz="1800" dirty="0" smtClean="0">
              <a:latin typeface="微軟正黑體" panose="020B0604030504040204" pitchFamily="34" charset="-120"/>
              <a:ea typeface="微軟正黑體" panose="020B0604030504040204" pitchFamily="34" charset="-120"/>
            </a:rPr>
            <a:t>90</a:t>
          </a:r>
          <a:r>
            <a:rPr lang="zh-TW" sz="1800" dirty="0" smtClean="0">
              <a:latin typeface="微軟正黑體" panose="020B0604030504040204" pitchFamily="34" charset="-120"/>
              <a:ea typeface="微軟正黑體" panose="020B0604030504040204" pitchFamily="34" charset="-120"/>
            </a:rPr>
            <a:t>餘國託播，約觸及</a:t>
          </a:r>
          <a:r>
            <a:rPr lang="en-US" sz="1800" dirty="0" smtClean="0">
              <a:latin typeface="微軟正黑體" panose="020B0604030504040204" pitchFamily="34" charset="-120"/>
              <a:ea typeface="微軟正黑體" panose="020B0604030504040204" pitchFamily="34" charset="-120"/>
            </a:rPr>
            <a:t>2.44</a:t>
          </a:r>
          <a:r>
            <a:rPr lang="zh-TW" sz="1800" dirty="0" smtClean="0">
              <a:latin typeface="微軟正黑體" panose="020B0604030504040204" pitchFamily="34" charset="-120"/>
              <a:ea typeface="微軟正黑體" panose="020B0604030504040204" pitchFamily="34" charset="-120"/>
            </a:rPr>
            <a:t>億收視戶，於社群平台觀看次數超過</a:t>
          </a:r>
          <a:r>
            <a:rPr lang="en-US" sz="1800" dirty="0" smtClean="0">
              <a:latin typeface="微軟正黑體" panose="020B0604030504040204" pitchFamily="34" charset="-120"/>
              <a:ea typeface="微軟正黑體" panose="020B0604030504040204" pitchFamily="34" charset="-120"/>
            </a:rPr>
            <a:t>450</a:t>
          </a:r>
          <a:r>
            <a:rPr lang="zh-TW" sz="1800" dirty="0" smtClean="0">
              <a:latin typeface="微軟正黑體" panose="020B0604030504040204" pitchFamily="34" charset="-120"/>
              <a:ea typeface="微軟正黑體" panose="020B0604030504040204" pitchFamily="34" charset="-120"/>
            </a:rPr>
            <a:t>萬次，並獲得德國紅點設計獎。</a:t>
          </a:r>
          <a:endParaRPr lang="zh-TW" altLang="en-US" sz="1800" dirty="0">
            <a:latin typeface="微軟正黑體" panose="020B0604030504040204" pitchFamily="34" charset="-120"/>
            <a:ea typeface="微軟正黑體" panose="020B0604030504040204" pitchFamily="34" charset="-120"/>
          </a:endParaRPr>
        </a:p>
      </dgm:t>
    </dgm:pt>
    <dgm:pt modelId="{5B022501-9DAF-4333-AE35-E545917223DE}" type="parTrans" cxnId="{CF0F2A46-5603-45C5-AD96-5A62CB51E5C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A977104-0875-4157-B988-2ECAE65A9337}" type="sibTrans" cxnId="{CF0F2A46-5603-45C5-AD96-5A62CB51E5C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9F37B1E4-D2BE-4B55-980A-7CCCBD2D4974}">
      <dgm:prSet phldrT="[文字]" custT="1"/>
      <dgm:spPr/>
      <dgm:t>
        <a:bodyPr/>
        <a:lstStyle/>
        <a:p>
          <a:r>
            <a:rPr lang="zh-TW" altLang="en-US" sz="2400" b="1" dirty="0" smtClean="0">
              <a:latin typeface="微軟正黑體" panose="020B0604030504040204" pitchFamily="34" charset="-120"/>
              <a:ea typeface="微軟正黑體" panose="020B0604030504040204" pitchFamily="34" charset="-120"/>
            </a:rPr>
            <a:t>賽後善後工作</a:t>
          </a:r>
          <a:endParaRPr lang="zh-TW" altLang="en-US" sz="2400" b="1" dirty="0">
            <a:latin typeface="微軟正黑體" panose="020B0604030504040204" pitchFamily="34" charset="-120"/>
            <a:ea typeface="微軟正黑體" panose="020B0604030504040204" pitchFamily="34" charset="-120"/>
          </a:endParaRPr>
        </a:p>
      </dgm:t>
    </dgm:pt>
    <dgm:pt modelId="{C6706D02-797B-478B-B255-34E35F595239}" type="sibTrans" cxnId="{09D7230D-BE82-4C1D-8F7D-C9F42BC028B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1D3D5EA-E785-4C92-83F2-FECD35407F3B}" type="parTrans" cxnId="{09D7230D-BE82-4C1D-8F7D-C9F42BC028B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59797C7-8D71-4C5E-9C7F-2884A0A79D30}" type="pres">
      <dgm:prSet presAssocID="{1FF07B7F-476A-4B9D-8560-58E93D85749D}" presName="linear" presStyleCnt="0">
        <dgm:presLayoutVars>
          <dgm:animLvl val="lvl"/>
          <dgm:resizeHandles val="exact"/>
        </dgm:presLayoutVars>
      </dgm:prSet>
      <dgm:spPr/>
      <dgm:t>
        <a:bodyPr/>
        <a:lstStyle/>
        <a:p>
          <a:endParaRPr lang="zh-TW" altLang="en-US"/>
        </a:p>
      </dgm:t>
    </dgm:pt>
    <dgm:pt modelId="{DF5EF7EB-D963-43CB-BC53-4F7209973EC3}" type="pres">
      <dgm:prSet presAssocID="{FD62E798-5282-4BEA-90E6-232CDA543074}" presName="parentText" presStyleLbl="node1" presStyleIdx="0" presStyleCnt="2">
        <dgm:presLayoutVars>
          <dgm:chMax val="0"/>
          <dgm:bulletEnabled val="1"/>
        </dgm:presLayoutVars>
      </dgm:prSet>
      <dgm:spPr/>
      <dgm:t>
        <a:bodyPr/>
        <a:lstStyle/>
        <a:p>
          <a:endParaRPr lang="zh-TW" altLang="en-US"/>
        </a:p>
      </dgm:t>
    </dgm:pt>
    <dgm:pt modelId="{273155CB-BDB2-4BE0-AFAC-2D6B5D6E2FF1}" type="pres">
      <dgm:prSet presAssocID="{FD62E798-5282-4BEA-90E6-232CDA543074}" presName="childText" presStyleLbl="revTx" presStyleIdx="0" presStyleCnt="2">
        <dgm:presLayoutVars>
          <dgm:bulletEnabled val="1"/>
        </dgm:presLayoutVars>
      </dgm:prSet>
      <dgm:spPr/>
      <dgm:t>
        <a:bodyPr/>
        <a:lstStyle/>
        <a:p>
          <a:endParaRPr lang="zh-TW" altLang="en-US"/>
        </a:p>
      </dgm:t>
    </dgm:pt>
    <dgm:pt modelId="{D87D3A4D-56A6-40C0-A6B3-259B29A7F2F2}" type="pres">
      <dgm:prSet presAssocID="{9F37B1E4-D2BE-4B55-980A-7CCCBD2D4974}" presName="parentText" presStyleLbl="node1" presStyleIdx="1" presStyleCnt="2">
        <dgm:presLayoutVars>
          <dgm:chMax val="0"/>
          <dgm:bulletEnabled val="1"/>
        </dgm:presLayoutVars>
      </dgm:prSet>
      <dgm:spPr/>
      <dgm:t>
        <a:bodyPr/>
        <a:lstStyle/>
        <a:p>
          <a:endParaRPr lang="zh-TW" altLang="en-US"/>
        </a:p>
      </dgm:t>
    </dgm:pt>
    <dgm:pt modelId="{3177AC95-3078-4813-96D9-6CF9A2B73B2A}" type="pres">
      <dgm:prSet presAssocID="{9F37B1E4-D2BE-4B55-980A-7CCCBD2D4974}" presName="childText" presStyleLbl="revTx" presStyleIdx="1" presStyleCnt="2">
        <dgm:presLayoutVars>
          <dgm:bulletEnabled val="1"/>
        </dgm:presLayoutVars>
      </dgm:prSet>
      <dgm:spPr/>
      <dgm:t>
        <a:bodyPr/>
        <a:lstStyle/>
        <a:p>
          <a:endParaRPr lang="zh-TW" altLang="en-US"/>
        </a:p>
      </dgm:t>
    </dgm:pt>
  </dgm:ptLst>
  <dgm:cxnLst>
    <dgm:cxn modelId="{09D7230D-BE82-4C1D-8F7D-C9F42BC028B9}" srcId="{1FF07B7F-476A-4B9D-8560-58E93D85749D}" destId="{9F37B1E4-D2BE-4B55-980A-7CCCBD2D4974}" srcOrd="1" destOrd="0" parTransId="{61D3D5EA-E785-4C92-83F2-FECD35407F3B}" sibTransId="{C6706D02-797B-478B-B255-34E35F595239}"/>
    <dgm:cxn modelId="{129388D9-510E-4202-ADC8-D875DB863D1C}" type="presOf" srcId="{1FF07B7F-476A-4B9D-8560-58E93D85749D}" destId="{159797C7-8D71-4C5E-9C7F-2884A0A79D30}" srcOrd="0" destOrd="0" presId="urn:microsoft.com/office/officeart/2005/8/layout/vList2"/>
    <dgm:cxn modelId="{4A8A0B44-8DA3-4438-8026-9054D41C71AC}" type="presOf" srcId="{9F37B1E4-D2BE-4B55-980A-7CCCBD2D4974}" destId="{D87D3A4D-56A6-40C0-A6B3-259B29A7F2F2}" srcOrd="0" destOrd="0" presId="urn:microsoft.com/office/officeart/2005/8/layout/vList2"/>
    <dgm:cxn modelId="{439612CA-8AA5-48B6-B710-BBCE6D340F3E}" srcId="{9F37B1E4-D2BE-4B55-980A-7CCCBD2D4974}" destId="{CB98AA5C-FE34-4C26-9D01-E11421529185}" srcOrd="0" destOrd="0" parTransId="{C590102A-DBE7-4D9D-B49C-EE744941DC8E}" sibTransId="{1BE17F94-C061-4638-9CAC-457BCD02E7E2}"/>
    <dgm:cxn modelId="{9561810A-7336-4B71-9E85-CA001E4CF987}" type="presOf" srcId="{CA903359-E8B9-437D-B836-B7BA7696EAAB}" destId="{273155CB-BDB2-4BE0-AFAC-2D6B5D6E2FF1}" srcOrd="0" destOrd="0" presId="urn:microsoft.com/office/officeart/2005/8/layout/vList2"/>
    <dgm:cxn modelId="{CF0F2A46-5603-45C5-AD96-5A62CB51E5C9}" srcId="{FD62E798-5282-4BEA-90E6-232CDA543074}" destId="{001EE6A1-F278-422B-B295-79F6B3D68A99}" srcOrd="1" destOrd="0" parTransId="{5B022501-9DAF-4333-AE35-E545917223DE}" sibTransId="{1A977104-0875-4157-B988-2ECAE65A9337}"/>
    <dgm:cxn modelId="{B18A4ADC-311E-4233-AB18-D40771704D66}" srcId="{FD62E798-5282-4BEA-90E6-232CDA543074}" destId="{CA903359-E8B9-437D-B836-B7BA7696EAAB}" srcOrd="0" destOrd="0" parTransId="{5BD6450F-5FB7-4B95-9851-F55707CF3DF6}" sibTransId="{4CB17AFC-46A8-4184-A3C0-C67E2DC07557}"/>
    <dgm:cxn modelId="{2ECF715D-77CB-4476-A821-140E8AE59E5C}" srcId="{1FF07B7F-476A-4B9D-8560-58E93D85749D}" destId="{FD62E798-5282-4BEA-90E6-232CDA543074}" srcOrd="0" destOrd="0" parTransId="{D725FC61-EF50-411A-A271-25B7CA9D85ED}" sibTransId="{66AD0AB8-1291-4787-BAE5-3B9A735E95C4}"/>
    <dgm:cxn modelId="{AC62BBB7-B0B5-4065-97AC-BF5CCCDAFA36}" type="presOf" srcId="{CB98AA5C-FE34-4C26-9D01-E11421529185}" destId="{3177AC95-3078-4813-96D9-6CF9A2B73B2A}" srcOrd="0" destOrd="0" presId="urn:microsoft.com/office/officeart/2005/8/layout/vList2"/>
    <dgm:cxn modelId="{39C3A073-5786-4F27-8E30-0BD05649FC73}" type="presOf" srcId="{FD62E798-5282-4BEA-90E6-232CDA543074}" destId="{DF5EF7EB-D963-43CB-BC53-4F7209973EC3}" srcOrd="0" destOrd="0" presId="urn:microsoft.com/office/officeart/2005/8/layout/vList2"/>
    <dgm:cxn modelId="{E4DC5375-132A-4AB8-8E7D-C12B7AEC8EC9}" type="presOf" srcId="{001EE6A1-F278-422B-B295-79F6B3D68A99}" destId="{273155CB-BDB2-4BE0-AFAC-2D6B5D6E2FF1}" srcOrd="0" destOrd="1" presId="urn:microsoft.com/office/officeart/2005/8/layout/vList2"/>
    <dgm:cxn modelId="{37B3473C-E5D5-4239-B5ED-28DA15253AEC}" type="presParOf" srcId="{159797C7-8D71-4C5E-9C7F-2884A0A79D30}" destId="{DF5EF7EB-D963-43CB-BC53-4F7209973EC3}" srcOrd="0" destOrd="0" presId="urn:microsoft.com/office/officeart/2005/8/layout/vList2"/>
    <dgm:cxn modelId="{F6A8E325-32BF-42C0-BF3F-906D51685694}" type="presParOf" srcId="{159797C7-8D71-4C5E-9C7F-2884A0A79D30}" destId="{273155CB-BDB2-4BE0-AFAC-2D6B5D6E2FF1}" srcOrd="1" destOrd="0" presId="urn:microsoft.com/office/officeart/2005/8/layout/vList2"/>
    <dgm:cxn modelId="{2F8475E0-B5DF-4E9B-8C56-65B23F43C3B8}" type="presParOf" srcId="{159797C7-8D71-4C5E-9C7F-2884A0A79D30}" destId="{D87D3A4D-56A6-40C0-A6B3-259B29A7F2F2}" srcOrd="2" destOrd="0" presId="urn:microsoft.com/office/officeart/2005/8/layout/vList2"/>
    <dgm:cxn modelId="{DA21EA38-625D-47E4-9B73-69ED1C010B8D}" type="presParOf" srcId="{159797C7-8D71-4C5E-9C7F-2884A0A79D30}" destId="{3177AC95-3078-4813-96D9-6CF9A2B73B2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FF07B7F-476A-4B9D-8560-58E93D85749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TW" altLang="en-US"/>
        </a:p>
      </dgm:t>
    </dgm:pt>
    <dgm:pt modelId="{FD62E798-5282-4BEA-90E6-232CDA543074}">
      <dgm:prSet phldrT="[文字]" custT="1"/>
      <dgm:spPr/>
      <dgm:t>
        <a:bodyPr/>
        <a:lstStyle/>
        <a:p>
          <a:r>
            <a:rPr lang="zh-TW" altLang="en-US" sz="2400" b="1" dirty="0" smtClean="0">
              <a:latin typeface="微軟正黑體" panose="020B0604030504040204" pitchFamily="34" charset="-120"/>
              <a:ea typeface="微軟正黑體" panose="020B0604030504040204" pitchFamily="34" charset="-120"/>
            </a:rPr>
            <a:t>臺灣首次舉辦國際聖火傳遞</a:t>
          </a:r>
          <a:endParaRPr lang="zh-TW" altLang="en-US" sz="2400" b="1" dirty="0">
            <a:latin typeface="微軟正黑體" panose="020B0604030504040204" pitchFamily="34" charset="-120"/>
            <a:ea typeface="微軟正黑體" panose="020B0604030504040204" pitchFamily="34" charset="-120"/>
          </a:endParaRPr>
        </a:p>
      </dgm:t>
    </dgm:pt>
    <dgm:pt modelId="{D725FC61-EF50-411A-A271-25B7CA9D85ED}" type="parTrans" cxnId="{2ECF715D-77CB-4476-A821-140E8AE59E5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6AD0AB8-1291-4787-BAE5-3B9A735E95C4}" type="sibTrans" cxnId="{2ECF715D-77CB-4476-A821-140E8AE59E5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66919E9-0F63-46CE-B2DC-9270BAEFC99A}">
      <dgm:prSet phldrT="[文字]" custT="1"/>
      <dgm:spPr/>
      <dgm:t>
        <a:bodyPr/>
        <a:lstStyle/>
        <a:p>
          <a:r>
            <a:rPr lang="en-US" sz="1800" dirty="0" smtClean="0">
              <a:latin typeface="微軟正黑體" panose="020B0604030504040204" pitchFamily="34" charset="-120"/>
              <a:ea typeface="微軟正黑體" panose="020B0604030504040204" pitchFamily="34" charset="-120"/>
            </a:rPr>
            <a:t>106</a:t>
          </a:r>
          <a:r>
            <a:rPr lang="zh-TW" sz="1800" dirty="0" smtClean="0">
              <a:latin typeface="微軟正黑體" panose="020B0604030504040204" pitchFamily="34" charset="-120"/>
              <a:ea typeface="微軟正黑體" panose="020B0604030504040204" pitchFamily="34" charset="-120"/>
            </a:rPr>
            <a:t>年</a:t>
          </a:r>
          <a:r>
            <a:rPr lang="en-US" sz="1800" dirty="0" smtClean="0">
              <a:latin typeface="微軟正黑體" panose="020B0604030504040204" pitchFamily="34" charset="-120"/>
              <a:ea typeface="微軟正黑體" panose="020B0604030504040204" pitchFamily="34" charset="-120"/>
            </a:rPr>
            <a:t>6</a:t>
          </a:r>
          <a:r>
            <a:rPr lang="zh-TW" sz="1800" dirty="0" smtClean="0">
              <a:latin typeface="微軟正黑體" panose="020B0604030504040204" pitchFamily="34" charset="-120"/>
              <a:ea typeface="微軟正黑體" panose="020B0604030504040204" pitchFamily="34" charset="-120"/>
            </a:rPr>
            <a:t>月</a:t>
          </a:r>
          <a:r>
            <a:rPr lang="en-US" sz="1800" dirty="0" smtClean="0">
              <a:latin typeface="微軟正黑體" panose="020B0604030504040204" pitchFamily="34" charset="-120"/>
              <a:ea typeface="微軟正黑體" panose="020B0604030504040204" pitchFamily="34" charset="-120"/>
            </a:rPr>
            <a:t>20</a:t>
          </a:r>
          <a:r>
            <a:rPr lang="zh-TW" sz="1800" dirty="0" smtClean="0">
              <a:latin typeface="微軟正黑體" panose="020B0604030504040204" pitchFamily="34" charset="-120"/>
              <a:ea typeface="微軟正黑體" panose="020B0604030504040204" pitchFamily="34" charset="-120"/>
            </a:rPr>
            <a:t>日自義大利杜林辦理母火引燃，並傳遞至拿坡里、曼谷與大邱，於</a:t>
          </a:r>
          <a:r>
            <a:rPr lang="en-US" sz="1800" dirty="0" smtClean="0">
              <a:latin typeface="微軟正黑體" panose="020B0604030504040204" pitchFamily="34" charset="-120"/>
              <a:ea typeface="微軟正黑體" panose="020B0604030504040204" pitchFamily="34" charset="-120"/>
            </a:rPr>
            <a:t>6</a:t>
          </a:r>
          <a:r>
            <a:rPr lang="zh-TW" sz="1800" dirty="0" smtClean="0">
              <a:latin typeface="微軟正黑體" panose="020B0604030504040204" pitchFamily="34" charset="-120"/>
              <a:ea typeface="微軟正黑體" panose="020B0604030504040204" pitchFamily="34" charset="-120"/>
            </a:rPr>
            <a:t>月</a:t>
          </a:r>
          <a:r>
            <a:rPr lang="en-US" sz="1800" dirty="0" smtClean="0">
              <a:latin typeface="微軟正黑體" panose="020B0604030504040204" pitchFamily="34" charset="-120"/>
              <a:ea typeface="微軟正黑體" panose="020B0604030504040204" pitchFamily="34" charset="-120"/>
            </a:rPr>
            <a:t>29</a:t>
          </a:r>
          <a:r>
            <a:rPr lang="zh-TW" sz="1800" dirty="0" smtClean="0">
              <a:latin typeface="微軟正黑體" panose="020B0604030504040204" pitchFamily="34" charset="-120"/>
              <a:ea typeface="微軟正黑體" panose="020B0604030504040204" pitchFamily="34" charset="-120"/>
            </a:rPr>
            <a:t>日返回臺灣。國內傳遞首站於</a:t>
          </a:r>
          <a:r>
            <a:rPr lang="en-US" sz="1800" dirty="0" smtClean="0">
              <a:latin typeface="微軟正黑體" panose="020B0604030504040204" pitchFamily="34" charset="-120"/>
              <a:ea typeface="微軟正黑體" panose="020B0604030504040204" pitchFamily="34" charset="-120"/>
            </a:rPr>
            <a:t>7</a:t>
          </a:r>
          <a:r>
            <a:rPr lang="zh-TW" sz="1800" dirty="0" smtClean="0">
              <a:latin typeface="微軟正黑體" panose="020B0604030504040204" pitchFamily="34" charset="-120"/>
              <a:ea typeface="微軟正黑體" panose="020B0604030504040204" pitchFamily="34" charset="-120"/>
            </a:rPr>
            <a:t>月</a:t>
          </a:r>
          <a:r>
            <a:rPr lang="en-US" sz="1800" dirty="0" smtClean="0">
              <a:latin typeface="微軟正黑體" panose="020B0604030504040204" pitchFamily="34" charset="-120"/>
              <a:ea typeface="微軟正黑體" panose="020B0604030504040204" pitchFamily="34" charset="-120"/>
            </a:rPr>
            <a:t>7</a:t>
          </a:r>
          <a:r>
            <a:rPr lang="zh-TW" sz="1800" dirty="0" smtClean="0">
              <a:latin typeface="微軟正黑體" panose="020B0604030504040204" pitchFamily="34" charset="-120"/>
              <a:ea typeface="微軟正黑體" panose="020B0604030504040204" pitchFamily="34" charset="-120"/>
            </a:rPr>
            <a:t>日登上玉山主峰，後以「</a:t>
          </a:r>
          <a:r>
            <a:rPr lang="en-US" sz="1800" dirty="0" smtClean="0">
              <a:latin typeface="微軟正黑體" panose="020B0604030504040204" pitchFamily="34" charset="-120"/>
              <a:ea typeface="微軟正黑體" panose="020B0604030504040204" pitchFamily="34" charset="-120"/>
            </a:rPr>
            <a:t>LOVE</a:t>
          </a:r>
          <a:r>
            <a:rPr lang="zh-TW" sz="1800" dirty="0" smtClean="0">
              <a:latin typeface="微軟正黑體" panose="020B0604030504040204" pitchFamily="34" charset="-120"/>
              <a:ea typeface="微軟正黑體" panose="020B0604030504040204" pitchFamily="34" charset="-120"/>
            </a:rPr>
            <a:t>」字形串聯全臺</a:t>
          </a:r>
          <a:r>
            <a:rPr lang="en-US" sz="1800" dirty="0" smtClean="0">
              <a:latin typeface="微軟正黑體" panose="020B0604030504040204" pitchFamily="34" charset="-120"/>
              <a:ea typeface="微軟正黑體" panose="020B0604030504040204" pitchFamily="34" charset="-120"/>
            </a:rPr>
            <a:t>21</a:t>
          </a:r>
          <a:r>
            <a:rPr lang="zh-TW" sz="1800" dirty="0" smtClean="0">
              <a:latin typeface="微軟正黑體" panose="020B0604030504040204" pitchFamily="34" charset="-120"/>
              <a:ea typeface="微軟正黑體" panose="020B0604030504040204" pitchFamily="34" charset="-120"/>
            </a:rPr>
            <a:t>個縣市，最後於</a:t>
          </a:r>
          <a:r>
            <a:rPr lang="en-US" sz="1800" dirty="0" smtClean="0">
              <a:latin typeface="微軟正黑體" panose="020B0604030504040204" pitchFamily="34" charset="-120"/>
              <a:ea typeface="微軟正黑體" panose="020B0604030504040204" pitchFamily="34" charset="-120"/>
            </a:rPr>
            <a:t>8</a:t>
          </a:r>
          <a:r>
            <a:rPr lang="zh-TW" sz="1800" dirty="0" smtClean="0">
              <a:latin typeface="微軟正黑體" panose="020B0604030504040204" pitchFamily="34" charset="-120"/>
              <a:ea typeface="微軟正黑體" panose="020B0604030504040204" pitchFamily="34" charset="-120"/>
            </a:rPr>
            <a:t>月</a:t>
          </a:r>
          <a:r>
            <a:rPr lang="en-US" sz="1800" dirty="0" smtClean="0">
              <a:latin typeface="微軟正黑體" panose="020B0604030504040204" pitchFamily="34" charset="-120"/>
              <a:ea typeface="微軟正黑體" panose="020B0604030504040204" pitchFamily="34" charset="-120"/>
            </a:rPr>
            <a:t>10</a:t>
          </a:r>
          <a:r>
            <a:rPr lang="zh-TW" sz="1800" dirty="0" smtClean="0">
              <a:latin typeface="微軟正黑體" panose="020B0604030504040204" pitchFamily="34" charset="-120"/>
              <a:ea typeface="微軟正黑體" panose="020B0604030504040204" pitchFamily="34" charset="-120"/>
            </a:rPr>
            <a:t>日至</a:t>
          </a:r>
          <a:r>
            <a:rPr lang="en-US" sz="1800" dirty="0" smtClean="0">
              <a:latin typeface="微軟正黑體" panose="020B0604030504040204" pitchFamily="34" charset="-120"/>
              <a:ea typeface="微軟正黑體" panose="020B0604030504040204" pitchFamily="34" charset="-120"/>
            </a:rPr>
            <a:t>17</a:t>
          </a:r>
          <a:r>
            <a:rPr lang="zh-TW" sz="1800" dirty="0" smtClean="0">
              <a:latin typeface="微軟正黑體" panose="020B0604030504040204" pitchFamily="34" charset="-120"/>
              <a:ea typeface="微軟正黑體" panose="020B0604030504040204" pitchFamily="34" charset="-120"/>
            </a:rPr>
            <a:t>日辦理臺北市</a:t>
          </a:r>
          <a:r>
            <a:rPr lang="en-US" sz="1800" dirty="0" smtClean="0">
              <a:latin typeface="微軟正黑體" panose="020B0604030504040204" pitchFamily="34" charset="-120"/>
              <a:ea typeface="微軟正黑體" panose="020B0604030504040204" pitchFamily="34" charset="-120"/>
            </a:rPr>
            <a:t>12</a:t>
          </a:r>
          <a:r>
            <a:rPr lang="zh-TW" sz="1800" dirty="0" smtClean="0">
              <a:latin typeface="微軟正黑體" panose="020B0604030504040204" pitchFamily="34" charset="-120"/>
              <a:ea typeface="微軟正黑體" panose="020B0604030504040204" pitchFamily="34" charset="-120"/>
            </a:rPr>
            <a:t>行政區、舊城與文化路線傳遞，讓世界看見臺灣之美。本次聖火傳遞共為期</a:t>
          </a:r>
          <a:r>
            <a:rPr lang="en-US" sz="1800" dirty="0" smtClean="0">
              <a:latin typeface="微軟正黑體" panose="020B0604030504040204" pitchFamily="34" charset="-120"/>
              <a:ea typeface="微軟正黑體" panose="020B0604030504040204" pitchFamily="34" charset="-120"/>
            </a:rPr>
            <a:t>2</a:t>
          </a:r>
          <a:r>
            <a:rPr lang="zh-TW" sz="1800" dirty="0" smtClean="0">
              <a:latin typeface="微軟正黑體" panose="020B0604030504040204" pitchFamily="34" charset="-120"/>
              <a:ea typeface="微軟正黑體" panose="020B0604030504040204" pitchFamily="34" charset="-120"/>
            </a:rPr>
            <a:t>個月，逾</a:t>
          </a:r>
          <a:r>
            <a:rPr lang="en-US" sz="1800" dirty="0" smtClean="0">
              <a:latin typeface="微軟正黑體" panose="020B0604030504040204" pitchFamily="34" charset="-120"/>
              <a:ea typeface="微軟正黑體" panose="020B0604030504040204" pitchFamily="34" charset="-120"/>
            </a:rPr>
            <a:t>500</a:t>
          </a:r>
          <a:r>
            <a:rPr lang="zh-TW" sz="1800" dirty="0" smtClean="0">
              <a:latin typeface="微軟正黑體" panose="020B0604030504040204" pitchFamily="34" charset="-120"/>
              <a:ea typeface="微軟正黑體" panose="020B0604030504040204" pitchFamily="34" charset="-120"/>
            </a:rPr>
            <a:t>名聖火隊員、</a:t>
          </a:r>
          <a:r>
            <a:rPr lang="en-US" sz="1800" dirty="0" smtClean="0">
              <a:latin typeface="微軟正黑體" panose="020B0604030504040204" pitchFamily="34" charset="-120"/>
              <a:ea typeface="微軟正黑體" panose="020B0604030504040204" pitchFamily="34" charset="-120"/>
            </a:rPr>
            <a:t>23,000</a:t>
          </a:r>
          <a:r>
            <a:rPr lang="zh-TW" sz="1800" dirty="0" smtClean="0">
              <a:latin typeface="微軟正黑體" panose="020B0604030504040204" pitchFamily="34" charset="-120"/>
              <a:ea typeface="微軟正黑體" panose="020B0604030504040204" pitchFamily="34" charset="-120"/>
            </a:rPr>
            <a:t>人次民眾參與。</a:t>
          </a:r>
          <a:endParaRPr lang="zh-TW" altLang="en-US" sz="1800" dirty="0">
            <a:latin typeface="微軟正黑體" panose="020B0604030504040204" pitchFamily="34" charset="-120"/>
            <a:ea typeface="微軟正黑體" panose="020B0604030504040204" pitchFamily="34" charset="-120"/>
          </a:endParaRPr>
        </a:p>
      </dgm:t>
    </dgm:pt>
    <dgm:pt modelId="{43E04086-975B-44FA-AA45-155755002199}" type="parTrans" cxnId="{1097A2D6-98BA-4AB3-9C56-B601C1C96DF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B790B14-2409-47B4-8B00-C1E81FC2767F}" type="sibTrans" cxnId="{1097A2D6-98BA-4AB3-9C56-B601C1C96DF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E752ED2-07B5-418F-9F7B-910C6F768453}">
      <dgm:prSet custT="1"/>
      <dgm:spPr/>
      <dgm:t>
        <a:bodyPr/>
        <a:lstStyle/>
        <a:p>
          <a:r>
            <a:rPr lang="zh-TW" altLang="en-US" sz="1800" dirty="0" smtClean="0">
              <a:latin typeface="微軟正黑體" panose="020B0604030504040204" pitchFamily="34" charset="-120"/>
              <a:ea typeface="微軟正黑體" panose="020B0604030504040204" pitchFamily="34" charset="-120"/>
            </a:rPr>
            <a:t>本次聖火火炬與服裝皆由臺灣設計師操刀，且全於臺灣生產製作，火炬結合傳統竹編工藝與現代雷雕科技，火炬手服裝採臺灣專利咖啡紗機能布料，充分展現臺灣豐沛設計實力與研發能量。</a:t>
          </a:r>
          <a:endParaRPr lang="zh-TW" altLang="en-US" sz="1800" dirty="0">
            <a:latin typeface="微軟正黑體" panose="020B0604030504040204" pitchFamily="34" charset="-120"/>
            <a:ea typeface="微軟正黑體" panose="020B0604030504040204" pitchFamily="34" charset="-120"/>
          </a:endParaRPr>
        </a:p>
      </dgm:t>
    </dgm:pt>
    <dgm:pt modelId="{EDD61E6D-354C-45E8-BF5C-2260F8ABAB4A}" type="parTrans" cxnId="{191E0EFA-7567-4DBF-9144-965A28C90A62}">
      <dgm:prSet/>
      <dgm:spPr/>
      <dgm:t>
        <a:bodyPr/>
        <a:lstStyle/>
        <a:p>
          <a:endParaRPr lang="zh-TW" altLang="en-US"/>
        </a:p>
      </dgm:t>
    </dgm:pt>
    <dgm:pt modelId="{CC59BB89-FA17-4698-880E-70F7C3CAF750}" type="sibTrans" cxnId="{191E0EFA-7567-4DBF-9144-965A28C90A62}">
      <dgm:prSet/>
      <dgm:spPr/>
      <dgm:t>
        <a:bodyPr/>
        <a:lstStyle/>
        <a:p>
          <a:endParaRPr lang="zh-TW" altLang="en-US"/>
        </a:p>
      </dgm:t>
    </dgm:pt>
    <dgm:pt modelId="{159797C7-8D71-4C5E-9C7F-2884A0A79D30}" type="pres">
      <dgm:prSet presAssocID="{1FF07B7F-476A-4B9D-8560-58E93D85749D}" presName="linear" presStyleCnt="0">
        <dgm:presLayoutVars>
          <dgm:animLvl val="lvl"/>
          <dgm:resizeHandles val="exact"/>
        </dgm:presLayoutVars>
      </dgm:prSet>
      <dgm:spPr/>
      <dgm:t>
        <a:bodyPr/>
        <a:lstStyle/>
        <a:p>
          <a:endParaRPr lang="zh-TW" altLang="en-US"/>
        </a:p>
      </dgm:t>
    </dgm:pt>
    <dgm:pt modelId="{DF5EF7EB-D963-43CB-BC53-4F7209973EC3}" type="pres">
      <dgm:prSet presAssocID="{FD62E798-5282-4BEA-90E6-232CDA543074}" presName="parentText" presStyleLbl="node1" presStyleIdx="0" presStyleCnt="1" custScaleY="54577">
        <dgm:presLayoutVars>
          <dgm:chMax val="0"/>
          <dgm:bulletEnabled val="1"/>
        </dgm:presLayoutVars>
      </dgm:prSet>
      <dgm:spPr/>
      <dgm:t>
        <a:bodyPr/>
        <a:lstStyle/>
        <a:p>
          <a:endParaRPr lang="zh-TW" altLang="en-US"/>
        </a:p>
      </dgm:t>
    </dgm:pt>
    <dgm:pt modelId="{D6D0D4D9-01DA-48D2-81CA-ADC6F85C7B6B}" type="pres">
      <dgm:prSet presAssocID="{FD62E798-5282-4BEA-90E6-232CDA543074}" presName="childText" presStyleLbl="revTx" presStyleIdx="0" presStyleCnt="1">
        <dgm:presLayoutVars>
          <dgm:bulletEnabled val="1"/>
        </dgm:presLayoutVars>
      </dgm:prSet>
      <dgm:spPr/>
      <dgm:t>
        <a:bodyPr/>
        <a:lstStyle/>
        <a:p>
          <a:endParaRPr lang="zh-TW" altLang="en-US"/>
        </a:p>
      </dgm:t>
    </dgm:pt>
  </dgm:ptLst>
  <dgm:cxnLst>
    <dgm:cxn modelId="{1C01837D-C03D-47C5-8BF9-50AD0162F2DB}" type="presOf" srcId="{1FF07B7F-476A-4B9D-8560-58E93D85749D}" destId="{159797C7-8D71-4C5E-9C7F-2884A0A79D30}" srcOrd="0" destOrd="0" presId="urn:microsoft.com/office/officeart/2005/8/layout/vList2"/>
    <dgm:cxn modelId="{0E7B5519-23C8-4BDC-B41A-CEFE4C651F3F}" type="presOf" srcId="{A66919E9-0F63-46CE-B2DC-9270BAEFC99A}" destId="{D6D0D4D9-01DA-48D2-81CA-ADC6F85C7B6B}" srcOrd="0" destOrd="0" presId="urn:microsoft.com/office/officeart/2005/8/layout/vList2"/>
    <dgm:cxn modelId="{1097A2D6-98BA-4AB3-9C56-B601C1C96DFE}" srcId="{FD62E798-5282-4BEA-90E6-232CDA543074}" destId="{A66919E9-0F63-46CE-B2DC-9270BAEFC99A}" srcOrd="0" destOrd="0" parTransId="{43E04086-975B-44FA-AA45-155755002199}" sibTransId="{7B790B14-2409-47B4-8B00-C1E81FC2767F}"/>
    <dgm:cxn modelId="{2ECF715D-77CB-4476-A821-140E8AE59E5C}" srcId="{1FF07B7F-476A-4B9D-8560-58E93D85749D}" destId="{FD62E798-5282-4BEA-90E6-232CDA543074}" srcOrd="0" destOrd="0" parTransId="{D725FC61-EF50-411A-A271-25B7CA9D85ED}" sibTransId="{66AD0AB8-1291-4787-BAE5-3B9A735E95C4}"/>
    <dgm:cxn modelId="{D51174CB-9934-4578-947D-1DF855A401C2}" type="presOf" srcId="{FD62E798-5282-4BEA-90E6-232CDA543074}" destId="{DF5EF7EB-D963-43CB-BC53-4F7209973EC3}" srcOrd="0" destOrd="0" presId="urn:microsoft.com/office/officeart/2005/8/layout/vList2"/>
    <dgm:cxn modelId="{A5011505-98C7-49D7-953E-5D86569FCC52}" type="presOf" srcId="{4E752ED2-07B5-418F-9F7B-910C6F768453}" destId="{D6D0D4D9-01DA-48D2-81CA-ADC6F85C7B6B}" srcOrd="0" destOrd="1" presId="urn:microsoft.com/office/officeart/2005/8/layout/vList2"/>
    <dgm:cxn modelId="{191E0EFA-7567-4DBF-9144-965A28C90A62}" srcId="{FD62E798-5282-4BEA-90E6-232CDA543074}" destId="{4E752ED2-07B5-418F-9F7B-910C6F768453}" srcOrd="1" destOrd="0" parTransId="{EDD61E6D-354C-45E8-BF5C-2260F8ABAB4A}" sibTransId="{CC59BB89-FA17-4698-880E-70F7C3CAF750}"/>
    <dgm:cxn modelId="{17F230BD-1A5D-4951-8EA0-FE8ED95FBF4D}" type="presParOf" srcId="{159797C7-8D71-4C5E-9C7F-2884A0A79D30}" destId="{DF5EF7EB-D963-43CB-BC53-4F7209973EC3}" srcOrd="0" destOrd="0" presId="urn:microsoft.com/office/officeart/2005/8/layout/vList2"/>
    <dgm:cxn modelId="{BBC01DF1-267B-49E6-9D80-CD86BA8E9BC3}" type="presParOf" srcId="{159797C7-8D71-4C5E-9C7F-2884A0A79D30}" destId="{D6D0D4D9-01DA-48D2-81CA-ADC6F85C7B6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FF07B7F-476A-4B9D-8560-58E93D85749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TW" altLang="en-US"/>
        </a:p>
      </dgm:t>
    </dgm:pt>
    <dgm:pt modelId="{FD62E798-5282-4BEA-90E6-232CDA543074}">
      <dgm:prSet phldrT="[文字]" custT="1"/>
      <dgm:spPr/>
      <dgm:t>
        <a:bodyPr/>
        <a:lstStyle/>
        <a:p>
          <a:r>
            <a:rPr lang="zh-TW" altLang="en-US" sz="2400" b="1" dirty="0" smtClean="0">
              <a:latin typeface="微軟正黑體" panose="020B0604030504040204" pitchFamily="34" charset="-120"/>
              <a:ea typeface="微軟正黑體" panose="020B0604030504040204" pitchFamily="34" charset="-120"/>
            </a:rPr>
            <a:t>賽會善後工作</a:t>
          </a:r>
          <a:endParaRPr lang="zh-TW" altLang="en-US" sz="2400" b="1" dirty="0">
            <a:latin typeface="微軟正黑體" panose="020B0604030504040204" pitchFamily="34" charset="-120"/>
            <a:ea typeface="微軟正黑體" panose="020B0604030504040204" pitchFamily="34" charset="-120"/>
          </a:endParaRPr>
        </a:p>
      </dgm:t>
    </dgm:pt>
    <dgm:pt modelId="{D725FC61-EF50-411A-A271-25B7CA9D85ED}" type="parTrans" cxnId="{2ECF715D-77CB-4476-A821-140E8AE59E5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6AD0AB8-1291-4787-BAE5-3B9A735E95C4}" type="sibTrans" cxnId="{2ECF715D-77CB-4476-A821-140E8AE59E5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66919E9-0F63-46CE-B2DC-9270BAEFC99A}">
      <dgm:prSet phldrT="[文字]" custT="1"/>
      <dgm:spPr/>
      <dgm:t>
        <a:bodyPr/>
        <a:lstStyle/>
        <a:p>
          <a:r>
            <a:rPr lang="zh-TW" sz="1800" dirty="0" smtClean="0">
              <a:latin typeface="微軟正黑體" panose="020B0604030504040204" pitchFamily="34" charset="-120"/>
              <a:ea typeface="微軟正黑體" panose="020B0604030504040204" pitchFamily="34" charset="-120"/>
            </a:rPr>
            <a:t>「</a:t>
          </a:r>
          <a:r>
            <a:rPr lang="en-US" sz="1800" dirty="0" smtClean="0">
              <a:latin typeface="微軟正黑體" panose="020B0604030504040204" pitchFamily="34" charset="-120"/>
              <a:ea typeface="微軟正黑體" panose="020B0604030504040204" pitchFamily="34" charset="-120"/>
            </a:rPr>
            <a:t>2017</a:t>
          </a:r>
          <a:r>
            <a:rPr lang="zh-TW" sz="1800" dirty="0" smtClean="0">
              <a:latin typeface="微軟正黑體" panose="020B0604030504040204" pitchFamily="34" charset="-120"/>
              <a:ea typeface="微軟正黑體" panose="020B0604030504040204" pitchFamily="34" charset="-120"/>
            </a:rPr>
            <a:t>臺北世大運聖火傳遞規劃與執行</a:t>
          </a:r>
          <a:r>
            <a:rPr lang="zh-TW" altLang="en-US" sz="1800" dirty="0" smtClean="0">
              <a:latin typeface="微軟正黑體" panose="020B0604030504040204" pitchFamily="34" charset="-120"/>
              <a:ea typeface="微軟正黑體" panose="020B0604030504040204" pitchFamily="34" charset="-120"/>
            </a:rPr>
            <a:t>案</a:t>
          </a:r>
          <a:r>
            <a:rPr 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a:t>
          </a:r>
          <a:r>
            <a:rPr lang="zh-TW" sz="1800" dirty="0" smtClean="0">
              <a:latin typeface="微軟正黑體" panose="020B0604030504040204" pitchFamily="34" charset="-120"/>
              <a:ea typeface="微軟正黑體" panose="020B0604030504040204" pitchFamily="34" charset="-120"/>
            </a:rPr>
            <a:t>「</a:t>
          </a:r>
          <a:r>
            <a:rPr lang="en-US" sz="1800" dirty="0" smtClean="0">
              <a:latin typeface="微軟正黑體" panose="020B0604030504040204" pitchFamily="34" charset="-120"/>
              <a:ea typeface="微軟正黑體" panose="020B0604030504040204" pitchFamily="34" charset="-120"/>
            </a:rPr>
            <a:t>2017</a:t>
          </a:r>
          <a:r>
            <a:rPr lang="zh-TW" sz="1800" dirty="0" smtClean="0">
              <a:latin typeface="微軟正黑體" panose="020B0604030504040204" pitchFamily="34" charset="-120"/>
              <a:ea typeface="微軟正黑體" panose="020B0604030504040204" pitchFamily="34" charset="-120"/>
            </a:rPr>
            <a:t>臺北世界大學運動會聖火火炬、母火燈、駐火台設計、打樣製作</a:t>
          </a:r>
          <a:r>
            <a:rPr lang="zh-TW" altLang="en-US" sz="1800" dirty="0" smtClean="0">
              <a:latin typeface="微軟正黑體" panose="020B0604030504040204" pitchFamily="34" charset="-120"/>
              <a:ea typeface="微軟正黑體" panose="020B0604030504040204" pitchFamily="34" charset="-120"/>
            </a:rPr>
            <a:t>案</a:t>
          </a:r>
          <a:r>
            <a:rPr 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a:t>
          </a:r>
          <a:r>
            <a:rPr lang="zh-TW" sz="1800" dirty="0" smtClean="0">
              <a:latin typeface="微軟正黑體" panose="020B0604030504040204" pitchFamily="34" charset="-120"/>
              <a:ea typeface="微軟正黑體" panose="020B0604030504040204" pitchFamily="34" charset="-120"/>
            </a:rPr>
            <a:t>「</a:t>
          </a:r>
          <a:r>
            <a:rPr lang="en-US" sz="1800" dirty="0" smtClean="0">
              <a:latin typeface="微軟正黑體" panose="020B0604030504040204" pitchFamily="34" charset="-120"/>
              <a:ea typeface="微軟正黑體" panose="020B0604030504040204" pitchFamily="34" charset="-120"/>
            </a:rPr>
            <a:t>2017</a:t>
          </a:r>
          <a:r>
            <a:rPr lang="zh-TW" sz="1800" dirty="0" smtClean="0">
              <a:latin typeface="微軟正黑體" panose="020B0604030504040204" pitchFamily="34" charset="-120"/>
              <a:ea typeface="微軟正黑體" panose="020B0604030504040204" pitchFamily="34" charset="-120"/>
            </a:rPr>
            <a:t>臺北世大運聖火隊員服裝設計打樣與製作</a:t>
          </a:r>
          <a:r>
            <a:rPr lang="zh-TW" altLang="en-US" sz="1800" dirty="0" smtClean="0">
              <a:latin typeface="微軟正黑體" panose="020B0604030504040204" pitchFamily="34" charset="-120"/>
              <a:ea typeface="微軟正黑體" panose="020B0604030504040204" pitchFamily="34" charset="-120"/>
            </a:rPr>
            <a:t>案</a:t>
          </a:r>
          <a:r>
            <a:rPr 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刻正辦理結案事宜，</a:t>
          </a:r>
          <a:r>
            <a:rPr lang="zh-TW" sz="1800" dirty="0" smtClean="0">
              <a:latin typeface="微軟正黑體" panose="020B0604030504040204" pitchFamily="34" charset="-120"/>
              <a:ea typeface="微軟正黑體" panose="020B0604030504040204" pitchFamily="34" charset="-120"/>
            </a:rPr>
            <a:t>預計</a:t>
          </a:r>
          <a:r>
            <a:rPr lang="en-US" sz="1800" dirty="0" smtClean="0">
              <a:latin typeface="微軟正黑體" panose="020B0604030504040204" pitchFamily="34" charset="-120"/>
              <a:ea typeface="微軟正黑體" panose="020B0604030504040204" pitchFamily="34" charset="-120"/>
            </a:rPr>
            <a:t>11</a:t>
          </a:r>
          <a:r>
            <a:rPr lang="zh-TW" sz="1800" dirty="0" smtClean="0">
              <a:latin typeface="微軟正黑體" panose="020B0604030504040204" pitchFamily="34" charset="-120"/>
              <a:ea typeface="微軟正黑體" panose="020B0604030504040204" pitchFamily="34" charset="-120"/>
            </a:rPr>
            <a:t>月</a:t>
          </a:r>
          <a:r>
            <a:rPr lang="en-US" altLang="zh-TW" sz="1800" dirty="0" smtClean="0">
              <a:latin typeface="微軟正黑體" panose="020B0604030504040204" pitchFamily="34" charset="-120"/>
              <a:ea typeface="微軟正黑體" panose="020B0604030504040204" pitchFamily="34" charset="-120"/>
            </a:rPr>
            <a:t>30</a:t>
          </a:r>
          <a:r>
            <a:rPr lang="zh-TW" altLang="en-US" sz="1800" dirty="0" smtClean="0">
              <a:latin typeface="微軟正黑體" panose="020B0604030504040204" pitchFamily="34" charset="-120"/>
              <a:ea typeface="微軟正黑體" panose="020B0604030504040204" pitchFamily="34" charset="-120"/>
            </a:rPr>
            <a:t>日</a:t>
          </a:r>
          <a:r>
            <a:rPr lang="zh-TW" sz="1800" dirty="0" smtClean="0">
              <a:latin typeface="微軟正黑體" panose="020B0604030504040204" pitchFamily="34" charset="-120"/>
              <a:ea typeface="微軟正黑體" panose="020B0604030504040204" pitchFamily="34" charset="-120"/>
            </a:rPr>
            <a:t>前完成</a:t>
          </a:r>
          <a:r>
            <a:rPr lang="zh-TW" altLang="en-US" sz="1800" dirty="0" smtClean="0">
              <a:latin typeface="微軟正黑體" panose="020B0604030504040204" pitchFamily="34" charset="-120"/>
              <a:ea typeface="微軟正黑體" panose="020B0604030504040204" pitchFamily="34" charset="-120"/>
            </a:rPr>
            <a:t>驗收、撥款。</a:t>
          </a:r>
          <a:endParaRPr lang="zh-TW" altLang="en-US" sz="1800" dirty="0">
            <a:latin typeface="微軟正黑體" panose="020B0604030504040204" pitchFamily="34" charset="-120"/>
            <a:ea typeface="微軟正黑體" panose="020B0604030504040204" pitchFamily="34" charset="-120"/>
          </a:endParaRPr>
        </a:p>
      </dgm:t>
    </dgm:pt>
    <dgm:pt modelId="{43E04086-975B-44FA-AA45-155755002199}" type="parTrans" cxnId="{1097A2D6-98BA-4AB3-9C56-B601C1C96DF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B790B14-2409-47B4-8B00-C1E81FC2767F}" type="sibTrans" cxnId="{1097A2D6-98BA-4AB3-9C56-B601C1C96DF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7F169BE-2F5A-461D-866D-46A4AC692955}">
      <dgm:prSet phldrT="[文字]" custT="1"/>
      <dgm:spPr/>
      <dgm:t>
        <a:bodyPr/>
        <a:lstStyle/>
        <a:p>
          <a:r>
            <a:rPr lang="zh-TW" sz="1800" dirty="0" smtClean="0">
              <a:latin typeface="微軟正黑體" panose="020B0604030504040204" pitchFamily="34" charset="-120"/>
              <a:ea typeface="微軟正黑體" panose="020B0604030504040204" pitchFamily="34" charset="-120"/>
            </a:rPr>
            <a:t>另已擬定火炬與聖火服裝</a:t>
          </a:r>
          <a:r>
            <a:rPr lang="zh-TW" altLang="en-US" sz="1800" dirty="0" smtClean="0">
              <a:latin typeface="微軟正黑體" panose="020B0604030504040204" pitchFamily="34" charset="-120"/>
              <a:ea typeface="微軟正黑體" panose="020B0604030504040204" pitchFamily="34" charset="-120"/>
            </a:rPr>
            <a:t>後續處置原則，預計</a:t>
          </a:r>
          <a:r>
            <a:rPr lang="en-US" altLang="en-US" sz="1800" dirty="0" smtClean="0">
              <a:latin typeface="微軟正黑體" panose="020B0604030504040204" pitchFamily="34" charset="-120"/>
              <a:ea typeface="微軟正黑體" panose="020B0604030504040204" pitchFamily="34" charset="-120"/>
            </a:rPr>
            <a:t>10</a:t>
          </a:r>
          <a:r>
            <a:rPr lang="zh-TW" altLang="en-US" sz="1800" dirty="0" smtClean="0">
              <a:latin typeface="微軟正黑體" panose="020B0604030504040204" pitchFamily="34" charset="-120"/>
              <a:ea typeface="微軟正黑體" panose="020B0604030504040204" pitchFamily="34" charset="-120"/>
            </a:rPr>
            <a:t>月</a:t>
          </a:r>
          <a:r>
            <a:rPr lang="en-US" altLang="zh-TW" sz="1800" dirty="0" smtClean="0">
              <a:latin typeface="微軟正黑體" panose="020B0604030504040204" pitchFamily="34" charset="-120"/>
              <a:ea typeface="微軟正黑體" panose="020B0604030504040204" pitchFamily="34" charset="-120"/>
            </a:rPr>
            <a:t>30</a:t>
          </a:r>
          <a:r>
            <a:rPr lang="zh-TW" altLang="en-US" sz="1800" dirty="0" smtClean="0">
              <a:latin typeface="微軟正黑體" panose="020B0604030504040204" pitchFamily="34" charset="-120"/>
              <a:ea typeface="微軟正黑體" panose="020B0604030504040204" pitchFamily="34" charset="-120"/>
            </a:rPr>
            <a:t>日移交火炬及聖火服裝至體育局辦理後續事宜。</a:t>
          </a:r>
          <a:endParaRPr lang="zh-TW" altLang="en-US" sz="1800" dirty="0">
            <a:latin typeface="微軟正黑體" panose="020B0604030504040204" pitchFamily="34" charset="-120"/>
            <a:ea typeface="微軟正黑體" panose="020B0604030504040204" pitchFamily="34" charset="-120"/>
          </a:endParaRPr>
        </a:p>
      </dgm:t>
    </dgm:pt>
    <dgm:pt modelId="{9E15568D-DA84-4DBF-A317-C46385ABD050}" type="parTrans" cxnId="{597395A5-EE29-49C4-986D-AD8D8303F304}">
      <dgm:prSet/>
      <dgm:spPr/>
      <dgm:t>
        <a:bodyPr/>
        <a:lstStyle/>
        <a:p>
          <a:endParaRPr lang="zh-TW" altLang="en-US"/>
        </a:p>
      </dgm:t>
    </dgm:pt>
    <dgm:pt modelId="{B9FE5A54-952C-45A7-B088-0C2BD1DB6967}" type="sibTrans" cxnId="{597395A5-EE29-49C4-986D-AD8D8303F304}">
      <dgm:prSet/>
      <dgm:spPr/>
      <dgm:t>
        <a:bodyPr/>
        <a:lstStyle/>
        <a:p>
          <a:endParaRPr lang="zh-TW" altLang="en-US"/>
        </a:p>
      </dgm:t>
    </dgm:pt>
    <dgm:pt modelId="{159797C7-8D71-4C5E-9C7F-2884A0A79D30}" type="pres">
      <dgm:prSet presAssocID="{1FF07B7F-476A-4B9D-8560-58E93D85749D}" presName="linear" presStyleCnt="0">
        <dgm:presLayoutVars>
          <dgm:animLvl val="lvl"/>
          <dgm:resizeHandles val="exact"/>
        </dgm:presLayoutVars>
      </dgm:prSet>
      <dgm:spPr/>
      <dgm:t>
        <a:bodyPr/>
        <a:lstStyle/>
        <a:p>
          <a:endParaRPr lang="zh-TW" altLang="en-US"/>
        </a:p>
      </dgm:t>
    </dgm:pt>
    <dgm:pt modelId="{DF5EF7EB-D963-43CB-BC53-4F7209973EC3}" type="pres">
      <dgm:prSet presAssocID="{FD62E798-5282-4BEA-90E6-232CDA543074}" presName="parentText" presStyleLbl="node1" presStyleIdx="0" presStyleCnt="1" custScaleY="54577">
        <dgm:presLayoutVars>
          <dgm:chMax val="0"/>
          <dgm:bulletEnabled val="1"/>
        </dgm:presLayoutVars>
      </dgm:prSet>
      <dgm:spPr/>
      <dgm:t>
        <a:bodyPr/>
        <a:lstStyle/>
        <a:p>
          <a:endParaRPr lang="zh-TW" altLang="en-US"/>
        </a:p>
      </dgm:t>
    </dgm:pt>
    <dgm:pt modelId="{D6D0D4D9-01DA-48D2-81CA-ADC6F85C7B6B}" type="pres">
      <dgm:prSet presAssocID="{FD62E798-5282-4BEA-90E6-232CDA543074}" presName="childText" presStyleLbl="revTx" presStyleIdx="0" presStyleCnt="1">
        <dgm:presLayoutVars>
          <dgm:bulletEnabled val="1"/>
        </dgm:presLayoutVars>
      </dgm:prSet>
      <dgm:spPr/>
      <dgm:t>
        <a:bodyPr/>
        <a:lstStyle/>
        <a:p>
          <a:endParaRPr lang="zh-TW" altLang="en-US"/>
        </a:p>
      </dgm:t>
    </dgm:pt>
  </dgm:ptLst>
  <dgm:cxnLst>
    <dgm:cxn modelId="{DB9B1D93-1A82-4363-8BC0-6BE888E87CB3}" type="presOf" srcId="{1FF07B7F-476A-4B9D-8560-58E93D85749D}" destId="{159797C7-8D71-4C5E-9C7F-2884A0A79D30}" srcOrd="0" destOrd="0" presId="urn:microsoft.com/office/officeart/2005/8/layout/vList2"/>
    <dgm:cxn modelId="{597395A5-EE29-49C4-986D-AD8D8303F304}" srcId="{FD62E798-5282-4BEA-90E6-232CDA543074}" destId="{37F169BE-2F5A-461D-866D-46A4AC692955}" srcOrd="1" destOrd="0" parTransId="{9E15568D-DA84-4DBF-A317-C46385ABD050}" sibTransId="{B9FE5A54-952C-45A7-B088-0C2BD1DB6967}"/>
    <dgm:cxn modelId="{4C942C85-27C5-4950-9352-09D14DF5C131}" type="presOf" srcId="{37F169BE-2F5A-461D-866D-46A4AC692955}" destId="{D6D0D4D9-01DA-48D2-81CA-ADC6F85C7B6B}" srcOrd="0" destOrd="1" presId="urn:microsoft.com/office/officeart/2005/8/layout/vList2"/>
    <dgm:cxn modelId="{458C1CB3-15A3-4B31-B1F0-465EF4050F91}" type="presOf" srcId="{FD62E798-5282-4BEA-90E6-232CDA543074}" destId="{DF5EF7EB-D963-43CB-BC53-4F7209973EC3}" srcOrd="0" destOrd="0" presId="urn:microsoft.com/office/officeart/2005/8/layout/vList2"/>
    <dgm:cxn modelId="{1097A2D6-98BA-4AB3-9C56-B601C1C96DFE}" srcId="{FD62E798-5282-4BEA-90E6-232CDA543074}" destId="{A66919E9-0F63-46CE-B2DC-9270BAEFC99A}" srcOrd="0" destOrd="0" parTransId="{43E04086-975B-44FA-AA45-155755002199}" sibTransId="{7B790B14-2409-47B4-8B00-C1E81FC2767F}"/>
    <dgm:cxn modelId="{2ECF715D-77CB-4476-A821-140E8AE59E5C}" srcId="{1FF07B7F-476A-4B9D-8560-58E93D85749D}" destId="{FD62E798-5282-4BEA-90E6-232CDA543074}" srcOrd="0" destOrd="0" parTransId="{D725FC61-EF50-411A-A271-25B7CA9D85ED}" sibTransId="{66AD0AB8-1291-4787-BAE5-3B9A735E95C4}"/>
    <dgm:cxn modelId="{ACC8185E-B03A-463B-AE72-603972C5BE3B}" type="presOf" srcId="{A66919E9-0F63-46CE-B2DC-9270BAEFC99A}" destId="{D6D0D4D9-01DA-48D2-81CA-ADC6F85C7B6B}" srcOrd="0" destOrd="0" presId="urn:microsoft.com/office/officeart/2005/8/layout/vList2"/>
    <dgm:cxn modelId="{448AE4D2-F769-43D5-9924-E1730261B4FF}" type="presParOf" srcId="{159797C7-8D71-4C5E-9C7F-2884A0A79D30}" destId="{DF5EF7EB-D963-43CB-BC53-4F7209973EC3}" srcOrd="0" destOrd="0" presId="urn:microsoft.com/office/officeart/2005/8/layout/vList2"/>
    <dgm:cxn modelId="{1D8ABCEA-3C2C-4651-85E7-E3370258E98D}" type="presParOf" srcId="{159797C7-8D71-4C5E-9C7F-2884A0A79D30}" destId="{D6D0D4D9-01DA-48D2-81CA-ADC6F85C7B6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FF07B7F-476A-4B9D-8560-58E93D85749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TW" altLang="en-US"/>
        </a:p>
      </dgm:t>
    </dgm:pt>
    <dgm:pt modelId="{FD62E798-5282-4BEA-90E6-232CDA543074}">
      <dgm:prSet phldrT="[文字]" custT="1"/>
      <dgm:spPr/>
      <dgm:t>
        <a:bodyPr/>
        <a:lstStyle/>
        <a:p>
          <a:r>
            <a:rPr lang="zh-TW" altLang="en-US" sz="2400" b="1" dirty="0" smtClean="0">
              <a:latin typeface="微軟正黑體" panose="020B0604030504040204" pitchFamily="34" charset="-120"/>
              <a:ea typeface="微軟正黑體" panose="020B0604030504040204" pitchFamily="34" charset="-120"/>
            </a:rPr>
            <a:t>世大運文化活動</a:t>
          </a:r>
          <a:endParaRPr lang="zh-TW" altLang="en-US" sz="2400" b="1" dirty="0">
            <a:latin typeface="微軟正黑體" panose="020B0604030504040204" pitchFamily="34" charset="-120"/>
            <a:ea typeface="微軟正黑體" panose="020B0604030504040204" pitchFamily="34" charset="-120"/>
          </a:endParaRPr>
        </a:p>
      </dgm:t>
    </dgm:pt>
    <dgm:pt modelId="{D725FC61-EF50-411A-A271-25B7CA9D85ED}" type="parTrans" cxnId="{2ECF715D-77CB-4476-A821-140E8AE59E5C}">
      <dgm:prSet/>
      <dgm:spPr/>
      <dgm:t>
        <a:bodyPr/>
        <a:lstStyle/>
        <a:p>
          <a:endParaRPr lang="zh-TW" altLang="en-US" sz="1800">
            <a:latin typeface="微軟正黑體" panose="020B0604030504040204" pitchFamily="34" charset="-120"/>
            <a:ea typeface="微軟正黑體" panose="020B0604030504040204" pitchFamily="34" charset="-120"/>
          </a:endParaRPr>
        </a:p>
      </dgm:t>
    </dgm:pt>
    <dgm:pt modelId="{66AD0AB8-1291-4787-BAE5-3B9A735E95C4}" type="sibTrans" cxnId="{2ECF715D-77CB-4476-A821-140E8AE59E5C}">
      <dgm:prSet/>
      <dgm:spPr/>
      <dgm:t>
        <a:bodyPr/>
        <a:lstStyle/>
        <a:p>
          <a:endParaRPr lang="zh-TW" altLang="en-US" sz="1800">
            <a:latin typeface="微軟正黑體" panose="020B0604030504040204" pitchFamily="34" charset="-120"/>
            <a:ea typeface="微軟正黑體" panose="020B0604030504040204" pitchFamily="34" charset="-120"/>
          </a:endParaRPr>
        </a:p>
      </dgm:t>
    </dgm:pt>
    <dgm:pt modelId="{A66919E9-0F63-46CE-B2DC-9270BAEFC99A}">
      <dgm:prSet phldrT="[文字]" custT="1"/>
      <dgm:spPr/>
      <dgm:t>
        <a:bodyPr/>
        <a:lstStyle/>
        <a:p>
          <a:r>
            <a:rPr lang="zh-TW" sz="1800" dirty="0" smtClean="0">
              <a:latin typeface="微軟正黑體" panose="020B0604030504040204" pitchFamily="34" charset="-120"/>
              <a:ea typeface="微軟正黑體" panose="020B0604030504040204" pitchFamily="34" charset="-120"/>
            </a:rPr>
            <a:t>賽會籌備期間共舉辦</a:t>
          </a:r>
          <a:r>
            <a:rPr lang="en-US" sz="1800" dirty="0" smtClean="0">
              <a:latin typeface="微軟正黑體" panose="020B0604030504040204" pitchFamily="34" charset="-120"/>
              <a:ea typeface="微軟正黑體" panose="020B0604030504040204" pitchFamily="34" charset="-120"/>
            </a:rPr>
            <a:t>365</a:t>
          </a:r>
          <a:r>
            <a:rPr lang="zh-TW" sz="1800" dirty="0" smtClean="0">
              <a:latin typeface="微軟正黑體" panose="020B0604030504040204" pitchFamily="34" charset="-120"/>
              <a:ea typeface="微軟正黑體" panose="020B0604030504040204" pitchFamily="34" charset="-120"/>
            </a:rPr>
            <a:t>倒數系列</a:t>
          </a:r>
          <a:r>
            <a:rPr lang="en-US" sz="1800" dirty="0" smtClean="0">
              <a:latin typeface="微軟正黑體" panose="020B0604030504040204" pitchFamily="34" charset="-120"/>
              <a:ea typeface="微軟正黑體" panose="020B0604030504040204" pitchFamily="34" charset="-120"/>
            </a:rPr>
            <a:t>7</a:t>
          </a:r>
          <a:r>
            <a:rPr lang="zh-TW" sz="1800" dirty="0" smtClean="0">
              <a:latin typeface="微軟正黑體" panose="020B0604030504040204" pitchFamily="34" charset="-120"/>
              <a:ea typeface="微軟正黑體" panose="020B0604030504040204" pitchFamily="34" charset="-120"/>
            </a:rPr>
            <a:t>場活動、</a:t>
          </a:r>
          <a:r>
            <a:rPr lang="en-US" sz="1800" dirty="0" smtClean="0">
              <a:latin typeface="微軟正黑體" panose="020B0604030504040204" pitchFamily="34" charset="-120"/>
              <a:ea typeface="微軟正黑體" panose="020B0604030504040204" pitchFamily="34" charset="-120"/>
            </a:rPr>
            <a:t>99</a:t>
          </a:r>
          <a:r>
            <a:rPr lang="zh-TW" sz="1800" dirty="0" smtClean="0">
              <a:latin typeface="微軟正黑體" panose="020B0604030504040204" pitchFamily="34" charset="-120"/>
              <a:ea typeface="微軟正黑體" panose="020B0604030504040204" pitchFamily="34" charset="-120"/>
            </a:rPr>
            <a:t>倒數系列</a:t>
          </a:r>
          <a:r>
            <a:rPr lang="en-US" sz="1800" dirty="0" smtClean="0">
              <a:latin typeface="微軟正黑體" panose="020B0604030504040204" pitchFamily="34" charset="-120"/>
              <a:ea typeface="微軟正黑體" panose="020B0604030504040204" pitchFamily="34" charset="-120"/>
            </a:rPr>
            <a:t>10</a:t>
          </a:r>
          <a:r>
            <a:rPr lang="zh-TW" sz="1800" dirty="0" smtClean="0">
              <a:latin typeface="微軟正黑體" panose="020B0604030504040204" pitchFamily="34" charset="-120"/>
              <a:ea typeface="微軟正黑體" panose="020B0604030504040204" pitchFamily="34" charset="-120"/>
            </a:rPr>
            <a:t>場活動及</a:t>
          </a:r>
          <a:r>
            <a:rPr lang="en-US" sz="1800" dirty="0" smtClean="0">
              <a:latin typeface="微軟正黑體" panose="020B0604030504040204" pitchFamily="34" charset="-120"/>
              <a:ea typeface="微軟正黑體" panose="020B0604030504040204" pitchFamily="34" charset="-120"/>
            </a:rPr>
            <a:t>2</a:t>
          </a:r>
          <a:r>
            <a:rPr lang="zh-TW" sz="1800" dirty="0" smtClean="0">
              <a:latin typeface="微軟正黑體" panose="020B0604030504040204" pitchFamily="34" charset="-120"/>
              <a:ea typeface="微軟正黑體" panose="020B0604030504040204" pitchFamily="34" charset="-120"/>
            </a:rPr>
            <a:t>場大型亮點活動，總計吸引</a:t>
          </a:r>
          <a:r>
            <a:rPr lang="en-US" sz="1800" dirty="0" smtClean="0">
              <a:latin typeface="微軟正黑體" panose="020B0604030504040204" pitchFamily="34" charset="-120"/>
              <a:ea typeface="微軟正黑體" panose="020B0604030504040204" pitchFamily="34" charset="-120"/>
            </a:rPr>
            <a:t>81,739</a:t>
          </a:r>
          <a:r>
            <a:rPr lang="zh-TW" sz="1800" dirty="0" smtClean="0">
              <a:latin typeface="微軟正黑體" panose="020B0604030504040204" pitchFamily="34" charset="-120"/>
              <a:ea typeface="微軟正黑體" panose="020B0604030504040204" pitchFamily="34" charset="-120"/>
            </a:rPr>
            <a:t>人參與。</a:t>
          </a:r>
          <a:endParaRPr lang="zh-TW" altLang="en-US" sz="1800" dirty="0">
            <a:latin typeface="微軟正黑體" panose="020B0604030504040204" pitchFamily="34" charset="-120"/>
            <a:ea typeface="微軟正黑體" panose="020B0604030504040204" pitchFamily="34" charset="-120"/>
          </a:endParaRPr>
        </a:p>
      </dgm:t>
    </dgm:pt>
    <dgm:pt modelId="{43E04086-975B-44FA-AA45-155755002199}" type="parTrans" cxnId="{1097A2D6-98BA-4AB3-9C56-B601C1C96DFE}">
      <dgm:prSet/>
      <dgm:spPr/>
      <dgm:t>
        <a:bodyPr/>
        <a:lstStyle/>
        <a:p>
          <a:endParaRPr lang="zh-TW" altLang="en-US" sz="1800">
            <a:latin typeface="微軟正黑體" panose="020B0604030504040204" pitchFamily="34" charset="-120"/>
            <a:ea typeface="微軟正黑體" panose="020B0604030504040204" pitchFamily="34" charset="-120"/>
          </a:endParaRPr>
        </a:p>
      </dgm:t>
    </dgm:pt>
    <dgm:pt modelId="{7B790B14-2409-47B4-8B00-C1E81FC2767F}" type="sibTrans" cxnId="{1097A2D6-98BA-4AB3-9C56-B601C1C96DFE}">
      <dgm:prSet/>
      <dgm:spPr/>
      <dgm:t>
        <a:bodyPr/>
        <a:lstStyle/>
        <a:p>
          <a:endParaRPr lang="zh-TW" altLang="en-US" sz="1800">
            <a:latin typeface="微軟正黑體" panose="020B0604030504040204" pitchFamily="34" charset="-120"/>
            <a:ea typeface="微軟正黑體" panose="020B0604030504040204" pitchFamily="34" charset="-120"/>
          </a:endParaRPr>
        </a:p>
      </dgm:t>
    </dgm:pt>
    <dgm:pt modelId="{026CF5E5-A22B-4FDE-BE4B-4E3D3177603A}">
      <dgm:prSet phldrT="[文字]" custT="1"/>
      <dgm:spPr/>
      <dgm:t>
        <a:bodyPr/>
        <a:lstStyle/>
        <a:p>
          <a:r>
            <a:rPr lang="zh-TW" sz="1800" dirty="0" smtClean="0">
              <a:latin typeface="微軟正黑體" panose="020B0604030504040204" pitchFamily="34" charset="-120"/>
              <a:ea typeface="微軟正黑體" panose="020B0604030504040204" pitchFamily="34" charset="-120"/>
            </a:rPr>
            <a:t>賽會期間舉辦三大文化活動，《世大運公園》及《主題特展》於</a:t>
          </a:r>
          <a:r>
            <a:rPr lang="en-US" sz="1800" dirty="0" smtClean="0">
              <a:latin typeface="微軟正黑體" panose="020B0604030504040204" pitchFamily="34" charset="-120"/>
              <a:ea typeface="微軟正黑體" panose="020B0604030504040204" pitchFamily="34" charset="-120"/>
            </a:rPr>
            <a:t>8</a:t>
          </a:r>
          <a:r>
            <a:rPr lang="zh-TW" sz="1800" dirty="0" smtClean="0">
              <a:latin typeface="微軟正黑體" panose="020B0604030504040204" pitchFamily="34" charset="-120"/>
              <a:ea typeface="微軟正黑體" panose="020B0604030504040204" pitchFamily="34" charset="-120"/>
            </a:rPr>
            <a:t>月</a:t>
          </a:r>
          <a:r>
            <a:rPr lang="en-US" sz="1800" dirty="0" smtClean="0">
              <a:latin typeface="微軟正黑體" panose="020B0604030504040204" pitchFamily="34" charset="-120"/>
              <a:ea typeface="微軟正黑體" panose="020B0604030504040204" pitchFamily="34" charset="-120"/>
            </a:rPr>
            <a:t>18</a:t>
          </a:r>
          <a:r>
            <a:rPr lang="zh-TW" sz="1800" dirty="0" smtClean="0">
              <a:latin typeface="微軟正黑體" panose="020B0604030504040204" pitchFamily="34" charset="-120"/>
              <a:ea typeface="微軟正黑體" panose="020B0604030504040204" pitchFamily="34" charset="-120"/>
            </a:rPr>
            <a:t>日起開園至</a:t>
          </a:r>
          <a:r>
            <a:rPr lang="en-US" sz="1800" dirty="0" smtClean="0">
              <a:latin typeface="微軟正黑體" panose="020B0604030504040204" pitchFamily="34" charset="-120"/>
              <a:ea typeface="微軟正黑體" panose="020B0604030504040204" pitchFamily="34" charset="-120"/>
            </a:rPr>
            <a:t>8</a:t>
          </a:r>
          <a:r>
            <a:rPr lang="zh-TW" sz="1800" dirty="0" smtClean="0">
              <a:latin typeface="微軟正黑體" panose="020B0604030504040204" pitchFamily="34" charset="-120"/>
              <a:ea typeface="微軟正黑體" panose="020B0604030504040204" pitchFamily="34" charset="-120"/>
            </a:rPr>
            <a:t>月</a:t>
          </a:r>
          <a:r>
            <a:rPr lang="en-US" sz="1800" dirty="0" smtClean="0">
              <a:latin typeface="微軟正黑體" panose="020B0604030504040204" pitchFamily="34" charset="-120"/>
              <a:ea typeface="微軟正黑體" panose="020B0604030504040204" pitchFamily="34" charset="-120"/>
            </a:rPr>
            <a:t>30</a:t>
          </a:r>
          <a:r>
            <a:rPr lang="zh-TW" sz="1800" dirty="0" smtClean="0">
              <a:latin typeface="微軟正黑體" panose="020B0604030504040204" pitchFamily="34" charset="-120"/>
              <a:ea typeface="微軟正黑體" panose="020B0604030504040204" pitchFamily="34" charset="-120"/>
            </a:rPr>
            <a:t>日，共吸引</a:t>
          </a:r>
          <a:r>
            <a:rPr lang="en-US" sz="1800" dirty="0" smtClean="0">
              <a:latin typeface="微軟正黑體" panose="020B0604030504040204" pitchFamily="34" charset="-120"/>
              <a:ea typeface="微軟正黑體" panose="020B0604030504040204" pitchFamily="34" charset="-120"/>
            </a:rPr>
            <a:t>127,004</a:t>
          </a:r>
          <a:r>
            <a:rPr lang="zh-TW" sz="1800" dirty="0" smtClean="0">
              <a:latin typeface="微軟正黑體" panose="020B0604030504040204" pitchFamily="34" charset="-120"/>
              <a:ea typeface="微軟正黑體" panose="020B0604030504040204" pitchFamily="34" charset="-120"/>
            </a:rPr>
            <a:t>人次參與；《選手村文化活動》自</a:t>
          </a:r>
          <a:r>
            <a:rPr lang="en-US" sz="1800" dirty="0" smtClean="0">
              <a:latin typeface="微軟正黑體" panose="020B0604030504040204" pitchFamily="34" charset="-120"/>
              <a:ea typeface="微軟正黑體" panose="020B0604030504040204" pitchFamily="34" charset="-120"/>
            </a:rPr>
            <a:t>8</a:t>
          </a:r>
          <a:r>
            <a:rPr lang="zh-TW" sz="1800" dirty="0" smtClean="0">
              <a:latin typeface="微軟正黑體" panose="020B0604030504040204" pitchFamily="34" charset="-120"/>
              <a:ea typeface="微軟正黑體" panose="020B0604030504040204" pitchFamily="34" charset="-120"/>
            </a:rPr>
            <a:t>月</a:t>
          </a:r>
          <a:r>
            <a:rPr lang="en-US" sz="1800" dirty="0" smtClean="0">
              <a:latin typeface="微軟正黑體" panose="020B0604030504040204" pitchFamily="34" charset="-120"/>
              <a:ea typeface="微軟正黑體" panose="020B0604030504040204" pitchFamily="34" charset="-120"/>
            </a:rPr>
            <a:t>12</a:t>
          </a:r>
          <a:r>
            <a:rPr lang="zh-TW" sz="1800" dirty="0" smtClean="0">
              <a:latin typeface="微軟正黑體" panose="020B0604030504040204" pitchFamily="34" charset="-120"/>
              <a:ea typeface="微軟正黑體" panose="020B0604030504040204" pitchFamily="34" charset="-120"/>
            </a:rPr>
            <a:t>日開村至</a:t>
          </a:r>
          <a:r>
            <a:rPr lang="en-US" sz="1800" dirty="0" smtClean="0">
              <a:latin typeface="微軟正黑體" panose="020B0604030504040204" pitchFamily="34" charset="-120"/>
              <a:ea typeface="微軟正黑體" panose="020B0604030504040204" pitchFamily="34" charset="-120"/>
            </a:rPr>
            <a:t>9</a:t>
          </a:r>
          <a:r>
            <a:rPr lang="zh-TW" sz="1800" dirty="0" smtClean="0">
              <a:latin typeface="微軟正黑體" panose="020B0604030504040204" pitchFamily="34" charset="-120"/>
              <a:ea typeface="微軟正黑體" panose="020B0604030504040204" pitchFamily="34" charset="-120"/>
            </a:rPr>
            <a:t>月</a:t>
          </a:r>
          <a:r>
            <a:rPr lang="en-US" sz="1800" dirty="0" smtClean="0">
              <a:latin typeface="微軟正黑體" panose="020B0604030504040204" pitchFamily="34" charset="-120"/>
              <a:ea typeface="微軟正黑體" panose="020B0604030504040204" pitchFamily="34" charset="-120"/>
            </a:rPr>
            <a:t>2</a:t>
          </a:r>
          <a:r>
            <a:rPr lang="zh-TW" sz="1800" dirty="0" smtClean="0">
              <a:latin typeface="微軟正黑體" panose="020B0604030504040204" pitchFamily="34" charset="-120"/>
              <a:ea typeface="微軟正黑體" panose="020B0604030504040204" pitchFamily="34" charset="-120"/>
            </a:rPr>
            <a:t>日閉村期間，共吸引</a:t>
          </a:r>
          <a:r>
            <a:rPr lang="en-US" sz="1800" dirty="0" smtClean="0">
              <a:latin typeface="微軟正黑體" panose="020B0604030504040204" pitchFamily="34" charset="-120"/>
              <a:ea typeface="微軟正黑體" panose="020B0604030504040204" pitchFamily="34" charset="-120"/>
            </a:rPr>
            <a:t>14,464</a:t>
          </a:r>
          <a:r>
            <a:rPr lang="zh-TW" sz="1800" dirty="0" smtClean="0">
              <a:latin typeface="微軟正黑體" panose="020B0604030504040204" pitchFamily="34" charset="-120"/>
              <a:ea typeface="微軟正黑體" panose="020B0604030504040204" pitchFamily="34" charset="-120"/>
            </a:rPr>
            <a:t>人次參與</a:t>
          </a:r>
          <a:r>
            <a:rPr lang="zh-TW" altLang="en-US" sz="1800" dirty="0" smtClean="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dgm:t>
    </dgm:pt>
    <dgm:pt modelId="{6DB02433-D3D2-4EBA-85D2-9762A9213B49}" type="parTrans" cxnId="{46FA5509-5B17-4C67-BB5E-220E6B02F122}">
      <dgm:prSet/>
      <dgm:spPr/>
      <dgm:t>
        <a:bodyPr/>
        <a:lstStyle/>
        <a:p>
          <a:endParaRPr lang="zh-TW" altLang="en-US" sz="1800">
            <a:latin typeface="微軟正黑體" panose="020B0604030504040204" pitchFamily="34" charset="-120"/>
            <a:ea typeface="微軟正黑體" panose="020B0604030504040204" pitchFamily="34" charset="-120"/>
          </a:endParaRPr>
        </a:p>
      </dgm:t>
    </dgm:pt>
    <dgm:pt modelId="{19D37984-5309-48F8-845D-EE1CF86D25B9}" type="sibTrans" cxnId="{46FA5509-5B17-4C67-BB5E-220E6B02F122}">
      <dgm:prSet/>
      <dgm:spPr/>
      <dgm:t>
        <a:bodyPr/>
        <a:lstStyle/>
        <a:p>
          <a:endParaRPr lang="zh-TW" altLang="en-US" sz="1800">
            <a:latin typeface="微軟正黑體" panose="020B0604030504040204" pitchFamily="34" charset="-120"/>
            <a:ea typeface="微軟正黑體" panose="020B0604030504040204" pitchFamily="34" charset="-120"/>
          </a:endParaRPr>
        </a:p>
      </dgm:t>
    </dgm:pt>
    <dgm:pt modelId="{7916F2D0-9B53-48B3-B404-20084340D9FC}">
      <dgm:prSet phldrT="[文字]" custT="1"/>
      <dgm:spPr/>
      <dgm:t>
        <a:bodyPr/>
        <a:lstStyle/>
        <a:p>
          <a:r>
            <a:rPr lang="zh-TW" altLang="en-US" sz="2400" b="1" dirty="0" smtClean="0">
              <a:latin typeface="微軟正黑體" panose="020B0604030504040204" pitchFamily="34" charset="-120"/>
              <a:ea typeface="微軟正黑體" panose="020B0604030504040204" pitchFamily="34" charset="-120"/>
            </a:rPr>
            <a:t>賽會善後工作</a:t>
          </a:r>
          <a:endParaRPr lang="zh-TW" altLang="en-US" sz="2400" b="1" dirty="0">
            <a:latin typeface="微軟正黑體" panose="020B0604030504040204" pitchFamily="34" charset="-120"/>
            <a:ea typeface="微軟正黑體" panose="020B0604030504040204" pitchFamily="34" charset="-120"/>
          </a:endParaRPr>
        </a:p>
      </dgm:t>
    </dgm:pt>
    <dgm:pt modelId="{5476631D-D390-4AAB-973D-557964614AFA}" type="parTrans" cxnId="{7BB1EFDB-1255-4B79-AD16-30BED6BD6B7B}">
      <dgm:prSet/>
      <dgm:spPr/>
      <dgm:t>
        <a:bodyPr/>
        <a:lstStyle/>
        <a:p>
          <a:endParaRPr lang="zh-TW" altLang="en-US" sz="1800"/>
        </a:p>
      </dgm:t>
    </dgm:pt>
    <dgm:pt modelId="{E933CB42-15F1-4CE0-9568-C7A261D9B953}" type="sibTrans" cxnId="{7BB1EFDB-1255-4B79-AD16-30BED6BD6B7B}">
      <dgm:prSet/>
      <dgm:spPr/>
      <dgm:t>
        <a:bodyPr/>
        <a:lstStyle/>
        <a:p>
          <a:endParaRPr lang="zh-TW" altLang="en-US" sz="1800"/>
        </a:p>
      </dgm:t>
    </dgm:pt>
    <dgm:pt modelId="{9CEC0659-8956-4586-8EF0-2159FD987034}">
      <dgm:prSet phldrT="[文字]" custT="1"/>
      <dgm:spPr/>
      <dgm:t>
        <a:bodyPr/>
        <a:lstStyle/>
        <a:p>
          <a:r>
            <a:rPr lang="zh-TW" sz="1800" dirty="0" smtClean="0">
              <a:latin typeface="微軟正黑體" panose="020B0604030504040204" pitchFamily="34" charset="-120"/>
              <a:ea typeface="微軟正黑體" panose="020B0604030504040204" pitchFamily="34" charset="-120"/>
            </a:rPr>
            <a:t>刻正辦理「</a:t>
          </a:r>
          <a:r>
            <a:rPr lang="en-US" sz="1800" dirty="0" smtClean="0">
              <a:latin typeface="微軟正黑體" panose="020B0604030504040204" pitchFamily="34" charset="-120"/>
              <a:ea typeface="微軟正黑體" panose="020B0604030504040204" pitchFamily="34" charset="-120"/>
            </a:rPr>
            <a:t>2017</a:t>
          </a:r>
          <a:r>
            <a:rPr lang="zh-TW" sz="1800" dirty="0" smtClean="0">
              <a:latin typeface="微軟正黑體" panose="020B0604030504040204" pitchFamily="34" charset="-120"/>
              <a:ea typeface="微軟正黑體" panose="020B0604030504040204" pitchFamily="34" charset="-120"/>
            </a:rPr>
            <a:t>臺北世大運文化活動規劃執行統籌服務案」結案事宜，預計</a:t>
          </a:r>
          <a:r>
            <a:rPr lang="en-US" sz="1800" dirty="0" smtClean="0">
              <a:latin typeface="微軟正黑體" panose="020B0604030504040204" pitchFamily="34" charset="-120"/>
              <a:ea typeface="微軟正黑體" panose="020B0604030504040204" pitchFamily="34" charset="-120"/>
            </a:rPr>
            <a:t>10</a:t>
          </a:r>
          <a:r>
            <a:rPr lang="zh-TW" sz="1800" dirty="0" smtClean="0">
              <a:latin typeface="微軟正黑體" panose="020B0604030504040204" pitchFamily="34" charset="-120"/>
              <a:ea typeface="微軟正黑體" panose="020B0604030504040204" pitchFamily="34" charset="-120"/>
            </a:rPr>
            <a:t>月</a:t>
          </a:r>
          <a:r>
            <a:rPr lang="en-US" sz="1800" dirty="0" smtClean="0">
              <a:latin typeface="微軟正黑體" panose="020B0604030504040204" pitchFamily="34" charset="-120"/>
              <a:ea typeface="微軟正黑體" panose="020B0604030504040204" pitchFamily="34" charset="-120"/>
            </a:rPr>
            <a:t>31</a:t>
          </a:r>
          <a:r>
            <a:rPr lang="zh-TW" sz="1800" dirty="0" smtClean="0">
              <a:latin typeface="微軟正黑體" panose="020B0604030504040204" pitchFamily="34" charset="-120"/>
              <a:ea typeface="微軟正黑體" panose="020B0604030504040204" pitchFamily="34" charset="-120"/>
            </a:rPr>
            <a:t>日前完成本案結案報告書審核、驗收、核銷及撥款作業</a:t>
          </a:r>
          <a:r>
            <a:rPr lang="zh-TW" altLang="en-US" sz="1800" dirty="0" smtClean="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dgm:t>
    </dgm:pt>
    <dgm:pt modelId="{E1027845-0C79-4462-BBD2-A5E8FCEE9A89}" type="parTrans" cxnId="{9431E722-AB52-4088-A75C-453383C040E6}">
      <dgm:prSet/>
      <dgm:spPr/>
      <dgm:t>
        <a:bodyPr/>
        <a:lstStyle/>
        <a:p>
          <a:endParaRPr lang="zh-TW" altLang="en-US" sz="1800"/>
        </a:p>
      </dgm:t>
    </dgm:pt>
    <dgm:pt modelId="{476A2ADE-17FC-48BD-9B87-31DECC9D26E1}" type="sibTrans" cxnId="{9431E722-AB52-4088-A75C-453383C040E6}">
      <dgm:prSet/>
      <dgm:spPr/>
      <dgm:t>
        <a:bodyPr/>
        <a:lstStyle/>
        <a:p>
          <a:endParaRPr lang="zh-TW" altLang="en-US" sz="1800"/>
        </a:p>
      </dgm:t>
    </dgm:pt>
    <dgm:pt modelId="{F58EF90D-75DA-47E4-B718-17DB7F096D10}">
      <dgm:prSet phldrT="[文字]" custT="1"/>
      <dgm:spPr/>
      <dgm:t>
        <a:bodyPr/>
        <a:lstStyle/>
        <a:p>
          <a:endParaRPr lang="zh-TW" altLang="en-US" sz="1800" dirty="0">
            <a:latin typeface="微軟正黑體" panose="020B0604030504040204" pitchFamily="34" charset="-120"/>
            <a:ea typeface="微軟正黑體" panose="020B0604030504040204" pitchFamily="34" charset="-120"/>
          </a:endParaRPr>
        </a:p>
      </dgm:t>
    </dgm:pt>
    <dgm:pt modelId="{FEC7BA33-4639-476E-A3C0-C22B18BD4B87}" type="parTrans" cxnId="{A98600F9-08B0-483F-AD8C-7F44524C325D}">
      <dgm:prSet/>
      <dgm:spPr/>
      <dgm:t>
        <a:bodyPr/>
        <a:lstStyle/>
        <a:p>
          <a:endParaRPr lang="zh-TW" altLang="en-US"/>
        </a:p>
      </dgm:t>
    </dgm:pt>
    <dgm:pt modelId="{0AC2EF29-08E8-4408-9CD7-1256283EA402}" type="sibTrans" cxnId="{A98600F9-08B0-483F-AD8C-7F44524C325D}">
      <dgm:prSet/>
      <dgm:spPr/>
      <dgm:t>
        <a:bodyPr/>
        <a:lstStyle/>
        <a:p>
          <a:endParaRPr lang="zh-TW" altLang="en-US"/>
        </a:p>
      </dgm:t>
    </dgm:pt>
    <dgm:pt modelId="{DCB0FDF7-C92F-41D7-B97E-8AB406ED6832}">
      <dgm:prSet phldrT="[文字]" custT="1"/>
      <dgm:spPr/>
      <dgm:t>
        <a:bodyPr/>
        <a:lstStyle/>
        <a:p>
          <a:r>
            <a:rPr lang="zh-TW" altLang="en-US" sz="1800" dirty="0" smtClean="0">
              <a:latin typeface="微軟正黑體" panose="020B0604030504040204" pitchFamily="34" charset="-120"/>
              <a:ea typeface="微軟正黑體" panose="020B0604030504040204" pitchFamily="34" charset="-120"/>
            </a:rPr>
            <a:t>進行文物盤點及蒐集，後續除依規定提供予</a:t>
          </a:r>
          <a:r>
            <a:rPr lang="en-US" altLang="zh-TW" sz="1800" dirty="0" smtClean="0">
              <a:latin typeface="微軟正黑體" panose="020B0604030504040204" pitchFamily="34" charset="-120"/>
              <a:ea typeface="微軟正黑體" panose="020B0604030504040204" pitchFamily="34" charset="-120"/>
            </a:rPr>
            <a:t>FISU</a:t>
          </a:r>
          <a:r>
            <a:rPr lang="zh-TW" altLang="en-US" sz="1800" dirty="0" smtClean="0">
              <a:latin typeface="微軟正黑體" panose="020B0604030504040204" pitchFamily="34" charset="-120"/>
              <a:ea typeface="微軟正黑體" panose="020B0604030504040204" pitchFamily="34" charset="-120"/>
            </a:rPr>
            <a:t>，亦將留存本府後續處置。</a:t>
          </a:r>
          <a:endParaRPr lang="zh-TW" altLang="en-US" sz="1800" dirty="0">
            <a:latin typeface="微軟正黑體" panose="020B0604030504040204" pitchFamily="34" charset="-120"/>
            <a:ea typeface="微軟正黑體" panose="020B0604030504040204" pitchFamily="34" charset="-120"/>
          </a:endParaRPr>
        </a:p>
      </dgm:t>
    </dgm:pt>
    <dgm:pt modelId="{47DB34A0-F19D-4DF5-97C3-171FE850A665}" type="parTrans" cxnId="{5E641D0B-6192-479D-BF5E-0BF88CDE6F2A}">
      <dgm:prSet/>
      <dgm:spPr/>
      <dgm:t>
        <a:bodyPr/>
        <a:lstStyle/>
        <a:p>
          <a:endParaRPr lang="zh-TW" altLang="en-US"/>
        </a:p>
      </dgm:t>
    </dgm:pt>
    <dgm:pt modelId="{C0837A41-E6EB-4451-81E1-A30F7A57D61C}" type="sibTrans" cxnId="{5E641D0B-6192-479D-BF5E-0BF88CDE6F2A}">
      <dgm:prSet/>
      <dgm:spPr/>
      <dgm:t>
        <a:bodyPr/>
        <a:lstStyle/>
        <a:p>
          <a:endParaRPr lang="zh-TW" altLang="en-US"/>
        </a:p>
      </dgm:t>
    </dgm:pt>
    <dgm:pt modelId="{159797C7-8D71-4C5E-9C7F-2884A0A79D30}" type="pres">
      <dgm:prSet presAssocID="{1FF07B7F-476A-4B9D-8560-58E93D85749D}" presName="linear" presStyleCnt="0">
        <dgm:presLayoutVars>
          <dgm:animLvl val="lvl"/>
          <dgm:resizeHandles val="exact"/>
        </dgm:presLayoutVars>
      </dgm:prSet>
      <dgm:spPr/>
      <dgm:t>
        <a:bodyPr/>
        <a:lstStyle/>
        <a:p>
          <a:endParaRPr lang="zh-TW" altLang="en-US"/>
        </a:p>
      </dgm:t>
    </dgm:pt>
    <dgm:pt modelId="{DF5EF7EB-D963-43CB-BC53-4F7209973EC3}" type="pres">
      <dgm:prSet presAssocID="{FD62E798-5282-4BEA-90E6-232CDA543074}" presName="parentText" presStyleLbl="node1" presStyleIdx="0" presStyleCnt="2" custScaleY="63153">
        <dgm:presLayoutVars>
          <dgm:chMax val="0"/>
          <dgm:bulletEnabled val="1"/>
        </dgm:presLayoutVars>
      </dgm:prSet>
      <dgm:spPr/>
      <dgm:t>
        <a:bodyPr/>
        <a:lstStyle/>
        <a:p>
          <a:endParaRPr lang="zh-TW" altLang="en-US"/>
        </a:p>
      </dgm:t>
    </dgm:pt>
    <dgm:pt modelId="{D6D0D4D9-01DA-48D2-81CA-ADC6F85C7B6B}" type="pres">
      <dgm:prSet presAssocID="{FD62E798-5282-4BEA-90E6-232CDA543074}" presName="childText" presStyleLbl="revTx" presStyleIdx="0" presStyleCnt="2">
        <dgm:presLayoutVars>
          <dgm:bulletEnabled val="1"/>
        </dgm:presLayoutVars>
      </dgm:prSet>
      <dgm:spPr/>
      <dgm:t>
        <a:bodyPr/>
        <a:lstStyle/>
        <a:p>
          <a:endParaRPr lang="zh-TW" altLang="en-US"/>
        </a:p>
      </dgm:t>
    </dgm:pt>
    <dgm:pt modelId="{7F4D6CE1-9C8C-4416-BB79-1ABC2B5ACAED}" type="pres">
      <dgm:prSet presAssocID="{7916F2D0-9B53-48B3-B404-20084340D9FC}" presName="parentText" presStyleLbl="node1" presStyleIdx="1" presStyleCnt="2" custScaleY="66973" custLinFactNeighborY="19">
        <dgm:presLayoutVars>
          <dgm:chMax val="0"/>
          <dgm:bulletEnabled val="1"/>
        </dgm:presLayoutVars>
      </dgm:prSet>
      <dgm:spPr/>
      <dgm:t>
        <a:bodyPr/>
        <a:lstStyle/>
        <a:p>
          <a:endParaRPr lang="zh-TW" altLang="en-US"/>
        </a:p>
      </dgm:t>
    </dgm:pt>
    <dgm:pt modelId="{2AC85322-50FE-4B31-96A3-786D6813C0E9}" type="pres">
      <dgm:prSet presAssocID="{7916F2D0-9B53-48B3-B404-20084340D9FC}" presName="childText" presStyleLbl="revTx" presStyleIdx="1" presStyleCnt="2" custScaleY="77218">
        <dgm:presLayoutVars>
          <dgm:bulletEnabled val="1"/>
        </dgm:presLayoutVars>
      </dgm:prSet>
      <dgm:spPr/>
      <dgm:t>
        <a:bodyPr/>
        <a:lstStyle/>
        <a:p>
          <a:endParaRPr lang="zh-TW" altLang="en-US"/>
        </a:p>
      </dgm:t>
    </dgm:pt>
  </dgm:ptLst>
  <dgm:cxnLst>
    <dgm:cxn modelId="{68578E53-011F-4F88-9EA0-EF7CDCA2D014}" type="presOf" srcId="{9CEC0659-8956-4586-8EF0-2159FD987034}" destId="{2AC85322-50FE-4B31-96A3-786D6813C0E9}" srcOrd="0" destOrd="0" presId="urn:microsoft.com/office/officeart/2005/8/layout/vList2"/>
    <dgm:cxn modelId="{C357CDCD-3830-472F-80AF-5D458D92B463}" type="presOf" srcId="{DCB0FDF7-C92F-41D7-B97E-8AB406ED6832}" destId="{2AC85322-50FE-4B31-96A3-786D6813C0E9}" srcOrd="0" destOrd="1" presId="urn:microsoft.com/office/officeart/2005/8/layout/vList2"/>
    <dgm:cxn modelId="{604D883F-0EC7-4995-9E93-02949786ADE6}" type="presOf" srcId="{7916F2D0-9B53-48B3-B404-20084340D9FC}" destId="{7F4D6CE1-9C8C-4416-BB79-1ABC2B5ACAED}" srcOrd="0" destOrd="0" presId="urn:microsoft.com/office/officeart/2005/8/layout/vList2"/>
    <dgm:cxn modelId="{5E641D0B-6192-479D-BF5E-0BF88CDE6F2A}" srcId="{7916F2D0-9B53-48B3-B404-20084340D9FC}" destId="{DCB0FDF7-C92F-41D7-B97E-8AB406ED6832}" srcOrd="1" destOrd="0" parTransId="{47DB34A0-F19D-4DF5-97C3-171FE850A665}" sibTransId="{C0837A41-E6EB-4451-81E1-A30F7A57D61C}"/>
    <dgm:cxn modelId="{D7D634FA-9C3E-44B8-9587-FAB69D88EE33}" type="presOf" srcId="{1FF07B7F-476A-4B9D-8560-58E93D85749D}" destId="{159797C7-8D71-4C5E-9C7F-2884A0A79D30}" srcOrd="0" destOrd="0" presId="urn:microsoft.com/office/officeart/2005/8/layout/vList2"/>
    <dgm:cxn modelId="{46FA5509-5B17-4C67-BB5E-220E6B02F122}" srcId="{FD62E798-5282-4BEA-90E6-232CDA543074}" destId="{026CF5E5-A22B-4FDE-BE4B-4E3D3177603A}" srcOrd="1" destOrd="0" parTransId="{6DB02433-D3D2-4EBA-85D2-9762A9213B49}" sibTransId="{19D37984-5309-48F8-845D-EE1CF86D25B9}"/>
    <dgm:cxn modelId="{523DA0CC-8585-4CEE-BB7D-6F958B84F5B8}" type="presOf" srcId="{026CF5E5-A22B-4FDE-BE4B-4E3D3177603A}" destId="{D6D0D4D9-01DA-48D2-81CA-ADC6F85C7B6B}" srcOrd="0" destOrd="1" presId="urn:microsoft.com/office/officeart/2005/8/layout/vList2"/>
    <dgm:cxn modelId="{CE0A9EB3-2FCF-4CB5-BB1A-6C6AF6FF1BD5}" type="presOf" srcId="{FD62E798-5282-4BEA-90E6-232CDA543074}" destId="{DF5EF7EB-D963-43CB-BC53-4F7209973EC3}" srcOrd="0" destOrd="0" presId="urn:microsoft.com/office/officeart/2005/8/layout/vList2"/>
    <dgm:cxn modelId="{A98600F9-08B0-483F-AD8C-7F44524C325D}" srcId="{7916F2D0-9B53-48B3-B404-20084340D9FC}" destId="{F58EF90D-75DA-47E4-B718-17DB7F096D10}" srcOrd="2" destOrd="0" parTransId="{FEC7BA33-4639-476E-A3C0-C22B18BD4B87}" sibTransId="{0AC2EF29-08E8-4408-9CD7-1256283EA402}"/>
    <dgm:cxn modelId="{1097A2D6-98BA-4AB3-9C56-B601C1C96DFE}" srcId="{FD62E798-5282-4BEA-90E6-232CDA543074}" destId="{A66919E9-0F63-46CE-B2DC-9270BAEFC99A}" srcOrd="0" destOrd="0" parTransId="{43E04086-975B-44FA-AA45-155755002199}" sibTransId="{7B790B14-2409-47B4-8B00-C1E81FC2767F}"/>
    <dgm:cxn modelId="{9431E722-AB52-4088-A75C-453383C040E6}" srcId="{7916F2D0-9B53-48B3-B404-20084340D9FC}" destId="{9CEC0659-8956-4586-8EF0-2159FD987034}" srcOrd="0" destOrd="0" parTransId="{E1027845-0C79-4462-BBD2-A5E8FCEE9A89}" sibTransId="{476A2ADE-17FC-48BD-9B87-31DECC9D26E1}"/>
    <dgm:cxn modelId="{7BB1EFDB-1255-4B79-AD16-30BED6BD6B7B}" srcId="{1FF07B7F-476A-4B9D-8560-58E93D85749D}" destId="{7916F2D0-9B53-48B3-B404-20084340D9FC}" srcOrd="1" destOrd="0" parTransId="{5476631D-D390-4AAB-973D-557964614AFA}" sibTransId="{E933CB42-15F1-4CE0-9568-C7A261D9B953}"/>
    <dgm:cxn modelId="{2ECF715D-77CB-4476-A821-140E8AE59E5C}" srcId="{1FF07B7F-476A-4B9D-8560-58E93D85749D}" destId="{FD62E798-5282-4BEA-90E6-232CDA543074}" srcOrd="0" destOrd="0" parTransId="{D725FC61-EF50-411A-A271-25B7CA9D85ED}" sibTransId="{66AD0AB8-1291-4787-BAE5-3B9A735E95C4}"/>
    <dgm:cxn modelId="{B208381B-B008-4EB3-A5D0-BD8F59F8123F}" type="presOf" srcId="{F58EF90D-75DA-47E4-B718-17DB7F096D10}" destId="{2AC85322-50FE-4B31-96A3-786D6813C0E9}" srcOrd="0" destOrd="2" presId="urn:microsoft.com/office/officeart/2005/8/layout/vList2"/>
    <dgm:cxn modelId="{63BFC5E8-E853-458E-AA44-3872180F4322}" type="presOf" srcId="{A66919E9-0F63-46CE-B2DC-9270BAEFC99A}" destId="{D6D0D4D9-01DA-48D2-81CA-ADC6F85C7B6B}" srcOrd="0" destOrd="0" presId="urn:microsoft.com/office/officeart/2005/8/layout/vList2"/>
    <dgm:cxn modelId="{3D11035C-FE33-482C-8A0C-34676C1A26BB}" type="presParOf" srcId="{159797C7-8D71-4C5E-9C7F-2884A0A79D30}" destId="{DF5EF7EB-D963-43CB-BC53-4F7209973EC3}" srcOrd="0" destOrd="0" presId="urn:microsoft.com/office/officeart/2005/8/layout/vList2"/>
    <dgm:cxn modelId="{FE857C1B-9045-4092-8F8A-FD059D51CC82}" type="presParOf" srcId="{159797C7-8D71-4C5E-9C7F-2884A0A79D30}" destId="{D6D0D4D9-01DA-48D2-81CA-ADC6F85C7B6B}" srcOrd="1" destOrd="0" presId="urn:microsoft.com/office/officeart/2005/8/layout/vList2"/>
    <dgm:cxn modelId="{0BE12DA3-4F5B-45B4-B483-60D8F8BD695A}" type="presParOf" srcId="{159797C7-8D71-4C5E-9C7F-2884A0A79D30}" destId="{7F4D6CE1-9C8C-4416-BB79-1ABC2B5ACAED}" srcOrd="2" destOrd="0" presId="urn:microsoft.com/office/officeart/2005/8/layout/vList2"/>
    <dgm:cxn modelId="{04A2BE50-F50D-4961-A372-D10B09720CDB}" type="presParOf" srcId="{159797C7-8D71-4C5E-9C7F-2884A0A79D30}" destId="{2AC85322-50FE-4B31-96A3-786D6813C0E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FF07B7F-476A-4B9D-8560-58E93D85749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TW" altLang="en-US"/>
        </a:p>
      </dgm:t>
    </dgm:pt>
    <dgm:pt modelId="{FD62E798-5282-4BEA-90E6-232CDA543074}">
      <dgm:prSet phldrT="[文字]" custT="1"/>
      <dgm:spPr/>
      <dgm:t>
        <a:bodyPr/>
        <a:lstStyle/>
        <a:p>
          <a:r>
            <a:rPr lang="zh-TW" altLang="en-US" sz="2400" b="1" dirty="0" smtClean="0">
              <a:latin typeface="微軟正黑體" panose="020B0604030504040204" pitchFamily="34" charset="-120"/>
              <a:ea typeface="微軟正黑體" panose="020B0604030504040204" pitchFamily="34" charset="-120"/>
            </a:rPr>
            <a:t>轉播經驗提昇</a:t>
          </a:r>
          <a:endParaRPr lang="zh-TW" altLang="en-US" sz="2400" b="1" dirty="0">
            <a:latin typeface="微軟正黑體" panose="020B0604030504040204" pitchFamily="34" charset="-120"/>
            <a:ea typeface="微軟正黑體" panose="020B0604030504040204" pitchFamily="34" charset="-120"/>
          </a:endParaRPr>
        </a:p>
      </dgm:t>
    </dgm:pt>
    <dgm:pt modelId="{D725FC61-EF50-411A-A271-25B7CA9D85ED}" type="parTrans" cxnId="{2ECF715D-77CB-4476-A821-140E8AE59E5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6AD0AB8-1291-4787-BAE5-3B9A735E95C4}" type="sibTrans" cxnId="{2ECF715D-77CB-4476-A821-140E8AE59E5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903359-E8B9-437D-B836-B7BA7696EAAB}">
      <dgm:prSet phldrT="[文字]" custT="1"/>
      <dgm:spPr/>
      <dgm:t>
        <a:bodyPr/>
        <a:lstStyle/>
        <a:p>
          <a:r>
            <a:rPr lang="zh-TW" altLang="en-US" sz="1800" dirty="0" smtClean="0">
              <a:latin typeface="微軟正黑體" panose="020B0604030504040204" pitchFamily="34" charset="-120"/>
              <a:ea typeface="微軟正黑體" panose="020B0604030504040204" pitchFamily="34" charset="-120"/>
            </a:rPr>
            <a:t>首</a:t>
          </a:r>
          <a:r>
            <a:rPr lang="zh-TW" sz="1800" dirty="0" smtClean="0">
              <a:latin typeface="微軟正黑體" panose="020B0604030504040204" pitchFamily="34" charset="-120"/>
              <a:ea typeface="微軟正黑體" panose="020B0604030504040204" pitchFamily="34" charset="-120"/>
            </a:rPr>
            <a:t>次集結國內</a:t>
          </a:r>
          <a:r>
            <a:rPr lang="en-US" sz="1800" dirty="0" smtClean="0">
              <a:latin typeface="微軟正黑體" panose="020B0604030504040204" pitchFamily="34" charset="-120"/>
              <a:ea typeface="微軟正黑體" panose="020B0604030504040204" pitchFamily="34" charset="-120"/>
            </a:rPr>
            <a:t>9</a:t>
          </a:r>
          <a:r>
            <a:rPr lang="zh-TW" sz="1800" dirty="0" smtClean="0">
              <a:latin typeface="微軟正黑體" panose="020B0604030504040204" pitchFamily="34" charset="-120"/>
              <a:ea typeface="微軟正黑體" panose="020B0604030504040204" pitchFamily="34" charset="-120"/>
            </a:rPr>
            <a:t>家電視公司與</a:t>
          </a:r>
          <a:r>
            <a:rPr lang="en-US" sz="1800" dirty="0" smtClean="0">
              <a:latin typeface="微軟正黑體" panose="020B0604030504040204" pitchFamily="34" charset="-120"/>
              <a:ea typeface="微軟正黑體" panose="020B0604030504040204" pitchFamily="34" charset="-120"/>
            </a:rPr>
            <a:t>6</a:t>
          </a:r>
          <a:r>
            <a:rPr lang="zh-TW" sz="1800" dirty="0" smtClean="0">
              <a:latin typeface="微軟正黑體" panose="020B0604030504040204" pitchFamily="34" charset="-120"/>
              <a:ea typeface="微軟正黑體" panose="020B0604030504040204" pitchFamily="34" charset="-120"/>
            </a:rPr>
            <a:t>家製作公司之轉播資源與人力合作完成，開閉幕更是國內首度以</a:t>
          </a:r>
          <a:r>
            <a:rPr lang="en-US" sz="1800" dirty="0" smtClean="0">
              <a:latin typeface="微軟正黑體" panose="020B0604030504040204" pitchFamily="34" charset="-120"/>
              <a:ea typeface="微軟正黑體" panose="020B0604030504040204" pitchFamily="34" charset="-120"/>
            </a:rPr>
            <a:t>4K</a:t>
          </a:r>
          <a:r>
            <a:rPr lang="zh-TW" sz="1800" dirty="0" smtClean="0">
              <a:latin typeface="微軟正黑體" panose="020B0604030504040204" pitchFamily="34" charset="-120"/>
              <a:ea typeface="微軟正黑體" panose="020B0604030504040204" pitchFamily="34" charset="-120"/>
            </a:rPr>
            <a:t>畫質轉播大型活動。國際轉播於歐洲、美洲、亞太地區等近</a:t>
          </a:r>
          <a:r>
            <a:rPr lang="en-US" sz="1800" dirty="0" smtClean="0">
              <a:latin typeface="微軟正黑體" panose="020B0604030504040204" pitchFamily="34" charset="-120"/>
              <a:ea typeface="微軟正黑體" panose="020B0604030504040204" pitchFamily="34" charset="-120"/>
            </a:rPr>
            <a:t>70</a:t>
          </a:r>
          <a:r>
            <a:rPr lang="zh-TW" sz="1800" dirty="0" smtClean="0">
              <a:latin typeface="微軟正黑體" panose="020B0604030504040204" pitchFamily="34" charset="-120"/>
              <a:ea typeface="微軟正黑體" panose="020B0604030504040204" pitchFamily="34" charset="-120"/>
            </a:rPr>
            <a:t>國轉播，觸及超過</a:t>
          </a:r>
          <a:r>
            <a:rPr lang="en-US" sz="1800" dirty="0" smtClean="0">
              <a:latin typeface="微軟正黑體" panose="020B0604030504040204" pitchFamily="34" charset="-120"/>
              <a:ea typeface="微軟正黑體" panose="020B0604030504040204" pitchFamily="34" charset="-120"/>
            </a:rPr>
            <a:t>1</a:t>
          </a:r>
          <a:r>
            <a:rPr lang="zh-TW" sz="1800" dirty="0" smtClean="0">
              <a:latin typeface="微軟正黑體" panose="020B0604030504040204" pitchFamily="34" charset="-120"/>
              <a:ea typeface="微軟正黑體" panose="020B0604030504040204" pitchFamily="34" charset="-120"/>
            </a:rPr>
            <a:t>億</a:t>
          </a:r>
          <a:r>
            <a:rPr lang="en-US" sz="1800" dirty="0" smtClean="0">
              <a:latin typeface="微軟正黑體" panose="020B0604030504040204" pitchFamily="34" charset="-120"/>
              <a:ea typeface="微軟正黑體" panose="020B0604030504040204" pitchFamily="34" charset="-120"/>
            </a:rPr>
            <a:t>5,000</a:t>
          </a:r>
          <a:r>
            <a:rPr lang="zh-TW" sz="1800" dirty="0" smtClean="0">
              <a:latin typeface="微軟正黑體" panose="020B0604030504040204" pitchFamily="34" charset="-120"/>
              <a:ea typeface="微軟正黑體" panose="020B0604030504040204" pitchFamily="34" charset="-120"/>
            </a:rPr>
            <a:t>萬人次；國內轉播共有</a:t>
          </a:r>
          <a:r>
            <a:rPr lang="en-US" sz="1800" dirty="0" smtClean="0">
              <a:latin typeface="微軟正黑體" panose="020B0604030504040204" pitchFamily="34" charset="-120"/>
              <a:ea typeface="微軟正黑體" panose="020B0604030504040204" pitchFamily="34" charset="-120"/>
            </a:rPr>
            <a:t>9</a:t>
          </a:r>
          <a:r>
            <a:rPr lang="zh-TW" sz="1800" dirty="0" smtClean="0">
              <a:latin typeface="微軟正黑體" panose="020B0604030504040204" pitchFamily="34" charset="-120"/>
              <a:ea typeface="微軟正黑體" panose="020B0604030504040204" pitchFamily="34" charset="-120"/>
            </a:rPr>
            <a:t>頻道</a:t>
          </a:r>
          <a:r>
            <a:rPr lang="en-US" sz="1800" dirty="0" smtClean="0">
              <a:latin typeface="微軟正黑體" panose="020B0604030504040204" pitchFamily="34" charset="-120"/>
              <a:ea typeface="微軟正黑體" panose="020B0604030504040204" pitchFamily="34" charset="-120"/>
            </a:rPr>
            <a:t>11</a:t>
          </a:r>
          <a:r>
            <a:rPr lang="zh-TW" sz="1800" dirty="0" smtClean="0">
              <a:latin typeface="微軟正黑體" panose="020B0604030504040204" pitchFamily="34" charset="-120"/>
              <a:ea typeface="微軟正黑體" panose="020B0604030504040204" pitchFamily="34" charset="-120"/>
            </a:rPr>
            <a:t>平台播出，電視頻道總收看人次近</a:t>
          </a:r>
          <a:r>
            <a:rPr lang="en-US" sz="1800" dirty="0" smtClean="0">
              <a:latin typeface="微軟正黑體" panose="020B0604030504040204" pitchFamily="34" charset="-120"/>
              <a:ea typeface="微軟正黑體" panose="020B0604030504040204" pitchFamily="34" charset="-120"/>
            </a:rPr>
            <a:t>1,500</a:t>
          </a:r>
          <a:r>
            <a:rPr lang="zh-TW" sz="1800" dirty="0" smtClean="0">
              <a:latin typeface="微軟正黑體" panose="020B0604030504040204" pitchFamily="34" charset="-120"/>
              <a:ea typeface="微軟正黑體" panose="020B0604030504040204" pitchFamily="34" charset="-120"/>
            </a:rPr>
            <a:t>萬人次，賽事期間每天平均收看約</a:t>
          </a:r>
          <a:r>
            <a:rPr lang="en-US" sz="1800" dirty="0" smtClean="0">
              <a:latin typeface="微軟正黑體" panose="020B0604030504040204" pitchFamily="34" charset="-120"/>
              <a:ea typeface="微軟正黑體" panose="020B0604030504040204" pitchFamily="34" charset="-120"/>
            </a:rPr>
            <a:t>538</a:t>
          </a:r>
          <a:r>
            <a:rPr lang="zh-TW" sz="1800" dirty="0" smtClean="0">
              <a:latin typeface="微軟正黑體" panose="020B0604030504040204" pitchFamily="34" charset="-120"/>
              <a:ea typeface="微軟正黑體" panose="020B0604030504040204" pitchFamily="34" charset="-120"/>
            </a:rPr>
            <a:t>萬人次。</a:t>
          </a:r>
          <a:endParaRPr lang="zh-TW" altLang="en-US" sz="1800" dirty="0">
            <a:latin typeface="微軟正黑體" panose="020B0604030504040204" pitchFamily="34" charset="-120"/>
            <a:ea typeface="微軟正黑體" panose="020B0604030504040204" pitchFamily="34" charset="-120"/>
          </a:endParaRPr>
        </a:p>
      </dgm:t>
    </dgm:pt>
    <dgm:pt modelId="{5BD6450F-5FB7-4B95-9851-F55707CF3DF6}" type="parTrans" cxnId="{B18A4ADC-311E-4233-AB18-D40771704D6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CB17AFC-46A8-4184-A3C0-C67E2DC07557}" type="sibTrans" cxnId="{B18A4ADC-311E-4233-AB18-D40771704D6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B494098-4E8D-4BC2-AE54-0A6874DBC087}">
      <dgm:prSet phldrT="[文字]" custT="1"/>
      <dgm:spPr/>
      <dgm:t>
        <a:bodyPr/>
        <a:lstStyle/>
        <a:p>
          <a:r>
            <a:rPr lang="zh-TW" sz="1800" dirty="0" smtClean="0">
              <a:latin typeface="微軟正黑體" panose="020B0604030504040204" pitchFamily="34" charset="-120"/>
              <a:ea typeface="微軟正黑體" panose="020B0604030504040204" pitchFamily="34" charset="-120"/>
            </a:rPr>
            <a:t>目前轉播案正在進行結案驗收事宜，以及物資盤點、資料彙整作業，預計</a:t>
          </a:r>
          <a:r>
            <a:rPr lang="en-US" sz="1800" dirty="0" smtClean="0">
              <a:latin typeface="微軟正黑體" panose="020B0604030504040204" pitchFamily="34" charset="-120"/>
              <a:ea typeface="微軟正黑體" panose="020B0604030504040204" pitchFamily="34" charset="-120"/>
            </a:rPr>
            <a:t>10</a:t>
          </a:r>
          <a:r>
            <a:rPr lang="zh-TW" sz="1800" dirty="0" smtClean="0">
              <a:latin typeface="微軟正黑體" panose="020B0604030504040204" pitchFamily="34" charset="-120"/>
              <a:ea typeface="微軟正黑體" panose="020B0604030504040204" pitchFamily="34" charset="-120"/>
            </a:rPr>
            <a:t>月底完成，轉播畫面授權作業則將持續至</a:t>
          </a:r>
          <a:r>
            <a:rPr lang="en-US" sz="1800" dirty="0" smtClean="0">
              <a:latin typeface="微軟正黑體" panose="020B0604030504040204" pitchFamily="34" charset="-120"/>
              <a:ea typeface="微軟正黑體" panose="020B0604030504040204" pitchFamily="34" charset="-120"/>
            </a:rPr>
            <a:t>107</a:t>
          </a:r>
          <a:r>
            <a:rPr lang="zh-TW" sz="1800" dirty="0" smtClean="0">
              <a:latin typeface="微軟正黑體" panose="020B0604030504040204" pitchFamily="34" charset="-120"/>
              <a:ea typeface="微軟正黑體" panose="020B0604030504040204" pitchFamily="34" charset="-120"/>
            </a:rPr>
            <a:t>年</a:t>
          </a:r>
          <a:r>
            <a:rPr lang="en-US" sz="1800" dirty="0" smtClean="0">
              <a:latin typeface="微軟正黑體" panose="020B0604030504040204" pitchFamily="34" charset="-120"/>
              <a:ea typeface="微軟正黑體" panose="020B0604030504040204" pitchFamily="34" charset="-120"/>
            </a:rPr>
            <a:t>8</a:t>
          </a:r>
          <a:r>
            <a:rPr lang="zh-TW" sz="1800" dirty="0" smtClean="0">
              <a:latin typeface="微軟正黑體" panose="020B0604030504040204" pitchFamily="34" charset="-120"/>
              <a:ea typeface="微軟正黑體" panose="020B0604030504040204" pitchFamily="34" charset="-120"/>
            </a:rPr>
            <a:t>月</a:t>
          </a:r>
          <a:r>
            <a:rPr lang="en-US" sz="1800" dirty="0" smtClean="0">
              <a:latin typeface="微軟正黑體" panose="020B0604030504040204" pitchFamily="34" charset="-120"/>
              <a:ea typeface="微軟正黑體" panose="020B0604030504040204" pitchFamily="34" charset="-120"/>
            </a:rPr>
            <a:t>30</a:t>
          </a:r>
          <a:r>
            <a:rPr lang="zh-TW" sz="1800" dirty="0" smtClean="0">
              <a:latin typeface="微軟正黑體" panose="020B0604030504040204" pitchFamily="34" charset="-120"/>
              <a:ea typeface="微軟正黑體" panose="020B0604030504040204" pitchFamily="34" charset="-120"/>
            </a:rPr>
            <a:t>日。</a:t>
          </a:r>
          <a:endParaRPr lang="zh-TW" sz="1800" dirty="0">
            <a:latin typeface="微軟正黑體" panose="020B0604030504040204" pitchFamily="34" charset="-120"/>
            <a:ea typeface="微軟正黑體" panose="020B0604030504040204" pitchFamily="34" charset="-120"/>
          </a:endParaRPr>
        </a:p>
      </dgm:t>
    </dgm:pt>
    <dgm:pt modelId="{5DA6B8D2-9695-45CC-B349-4C566F6A59BC}" type="parTrans" cxnId="{AA874E60-61DD-4EF8-B3DB-A1839E0DB8DF}">
      <dgm:prSet/>
      <dgm:spPr/>
      <dgm:t>
        <a:bodyPr/>
        <a:lstStyle/>
        <a:p>
          <a:endParaRPr lang="zh-TW" altLang="en-US"/>
        </a:p>
      </dgm:t>
    </dgm:pt>
    <dgm:pt modelId="{71D0912D-3C6A-40A6-A96D-693D413682F6}" type="sibTrans" cxnId="{AA874E60-61DD-4EF8-B3DB-A1839E0DB8DF}">
      <dgm:prSet/>
      <dgm:spPr/>
      <dgm:t>
        <a:bodyPr/>
        <a:lstStyle/>
        <a:p>
          <a:endParaRPr lang="zh-TW" altLang="en-US"/>
        </a:p>
      </dgm:t>
    </dgm:pt>
    <dgm:pt modelId="{3CD071F6-8C1F-4961-A788-2B2B6D2B834E}">
      <dgm:prSet phldrT="[文字]" custT="1"/>
      <dgm:spPr/>
      <dgm:t>
        <a:bodyPr/>
        <a:lstStyle/>
        <a:p>
          <a:r>
            <a:rPr lang="zh-TW" altLang="en-US" sz="2400" b="1" dirty="0" smtClean="0">
              <a:latin typeface="微軟正黑體" panose="020B0604030504040204" pitchFamily="34" charset="-120"/>
              <a:ea typeface="微軟正黑體" panose="020B0604030504040204" pitchFamily="34" charset="-120"/>
            </a:rPr>
            <a:t>賽會善後工作</a:t>
          </a:r>
          <a:endParaRPr lang="zh-TW" sz="2400" b="1" dirty="0">
            <a:latin typeface="微軟正黑體" panose="020B0604030504040204" pitchFamily="34" charset="-120"/>
            <a:ea typeface="微軟正黑體" panose="020B0604030504040204" pitchFamily="34" charset="-120"/>
          </a:endParaRPr>
        </a:p>
      </dgm:t>
    </dgm:pt>
    <dgm:pt modelId="{45C361CF-1244-4DA9-A519-F91BD4F99945}" type="parTrans" cxnId="{A3E0EDD8-7AB8-4611-9BB2-BB92DCA3BFE4}">
      <dgm:prSet/>
      <dgm:spPr/>
      <dgm:t>
        <a:bodyPr/>
        <a:lstStyle/>
        <a:p>
          <a:endParaRPr lang="zh-TW" altLang="en-US"/>
        </a:p>
      </dgm:t>
    </dgm:pt>
    <dgm:pt modelId="{6DEBD49A-7D77-4D58-8E16-F5E3F4190C27}" type="sibTrans" cxnId="{A3E0EDD8-7AB8-4611-9BB2-BB92DCA3BFE4}">
      <dgm:prSet/>
      <dgm:spPr/>
      <dgm:t>
        <a:bodyPr/>
        <a:lstStyle/>
        <a:p>
          <a:endParaRPr lang="zh-TW" altLang="en-US"/>
        </a:p>
      </dgm:t>
    </dgm:pt>
    <dgm:pt modelId="{A6CCEE75-7E37-42AB-B872-50B6BBA18945}">
      <dgm:prSet phldrT="[文字]" custT="1"/>
      <dgm:spPr/>
      <dgm:t>
        <a:bodyPr/>
        <a:lstStyle/>
        <a:p>
          <a:r>
            <a:rPr lang="zh-TW" altLang="en-US" sz="1800" dirty="0" smtClean="0">
              <a:latin typeface="微軟正黑體" panose="020B0604030504040204" pitchFamily="34" charset="-120"/>
              <a:ea typeface="微軟正黑體" panose="020B0604030504040204" pitchFamily="34" charset="-120"/>
            </a:rPr>
            <a:t>官方影音紀錄預計於年底完成並提交</a:t>
          </a:r>
          <a:r>
            <a:rPr lang="en-US" altLang="zh-TW" sz="1800" dirty="0" smtClean="0">
              <a:latin typeface="微軟正黑體" panose="020B0604030504040204" pitchFamily="34" charset="-120"/>
              <a:ea typeface="微軟正黑體" panose="020B0604030504040204" pitchFamily="34" charset="-120"/>
            </a:rPr>
            <a:t>FISU</a:t>
          </a:r>
          <a:r>
            <a:rPr lang="zh-TW" altLang="en-US" sz="1800" dirty="0" smtClean="0">
              <a:latin typeface="微軟正黑體" panose="020B0604030504040204" pitchFamily="34" charset="-120"/>
              <a:ea typeface="微軟正黑體" panose="020B0604030504040204" pitchFamily="34" charset="-120"/>
            </a:rPr>
            <a:t>。</a:t>
          </a:r>
          <a:endParaRPr lang="zh-TW" sz="1800" dirty="0">
            <a:latin typeface="微軟正黑體" panose="020B0604030504040204" pitchFamily="34" charset="-120"/>
            <a:ea typeface="微軟正黑體" panose="020B0604030504040204" pitchFamily="34" charset="-120"/>
          </a:endParaRPr>
        </a:p>
      </dgm:t>
    </dgm:pt>
    <dgm:pt modelId="{BF6640BE-D0FF-4DAF-B29C-48637DA06871}" type="parTrans" cxnId="{58F66873-EBCA-46B6-A331-8258E4499201}">
      <dgm:prSet/>
      <dgm:spPr/>
      <dgm:t>
        <a:bodyPr/>
        <a:lstStyle/>
        <a:p>
          <a:endParaRPr lang="zh-TW" altLang="en-US"/>
        </a:p>
      </dgm:t>
    </dgm:pt>
    <dgm:pt modelId="{C6A472E9-5D6D-44B1-8BE8-E984FACB765B}" type="sibTrans" cxnId="{58F66873-EBCA-46B6-A331-8258E4499201}">
      <dgm:prSet/>
      <dgm:spPr/>
      <dgm:t>
        <a:bodyPr/>
        <a:lstStyle/>
        <a:p>
          <a:endParaRPr lang="zh-TW" altLang="en-US"/>
        </a:p>
      </dgm:t>
    </dgm:pt>
    <dgm:pt modelId="{159797C7-8D71-4C5E-9C7F-2884A0A79D30}" type="pres">
      <dgm:prSet presAssocID="{1FF07B7F-476A-4B9D-8560-58E93D85749D}" presName="linear" presStyleCnt="0">
        <dgm:presLayoutVars>
          <dgm:animLvl val="lvl"/>
          <dgm:resizeHandles val="exact"/>
        </dgm:presLayoutVars>
      </dgm:prSet>
      <dgm:spPr/>
      <dgm:t>
        <a:bodyPr/>
        <a:lstStyle/>
        <a:p>
          <a:endParaRPr lang="zh-TW" altLang="en-US"/>
        </a:p>
      </dgm:t>
    </dgm:pt>
    <dgm:pt modelId="{DF5EF7EB-D963-43CB-BC53-4F7209973EC3}" type="pres">
      <dgm:prSet presAssocID="{FD62E798-5282-4BEA-90E6-232CDA543074}" presName="parentText" presStyleLbl="node1" presStyleIdx="0" presStyleCnt="2" custScaleY="71445">
        <dgm:presLayoutVars>
          <dgm:chMax val="0"/>
          <dgm:bulletEnabled val="1"/>
        </dgm:presLayoutVars>
      </dgm:prSet>
      <dgm:spPr/>
      <dgm:t>
        <a:bodyPr/>
        <a:lstStyle/>
        <a:p>
          <a:endParaRPr lang="zh-TW" altLang="en-US"/>
        </a:p>
      </dgm:t>
    </dgm:pt>
    <dgm:pt modelId="{273155CB-BDB2-4BE0-AFAC-2D6B5D6E2FF1}" type="pres">
      <dgm:prSet presAssocID="{FD62E798-5282-4BEA-90E6-232CDA543074}" presName="childText" presStyleLbl="revTx" presStyleIdx="0" presStyleCnt="2">
        <dgm:presLayoutVars>
          <dgm:bulletEnabled val="1"/>
        </dgm:presLayoutVars>
      </dgm:prSet>
      <dgm:spPr/>
      <dgm:t>
        <a:bodyPr/>
        <a:lstStyle/>
        <a:p>
          <a:endParaRPr lang="zh-TW" altLang="en-US"/>
        </a:p>
      </dgm:t>
    </dgm:pt>
    <dgm:pt modelId="{57191187-D335-441B-9050-13F1100F36AA}" type="pres">
      <dgm:prSet presAssocID="{3CD071F6-8C1F-4961-A788-2B2B6D2B834E}" presName="parentText" presStyleLbl="node1" presStyleIdx="1" presStyleCnt="2" custScaleY="61384" custLinFactNeighborX="-603" custLinFactNeighborY="-2739">
        <dgm:presLayoutVars>
          <dgm:chMax val="0"/>
          <dgm:bulletEnabled val="1"/>
        </dgm:presLayoutVars>
      </dgm:prSet>
      <dgm:spPr/>
      <dgm:t>
        <a:bodyPr/>
        <a:lstStyle/>
        <a:p>
          <a:endParaRPr lang="zh-TW" altLang="en-US"/>
        </a:p>
      </dgm:t>
    </dgm:pt>
    <dgm:pt modelId="{C134D98D-8736-40A5-A289-0432CC8A5A0D}" type="pres">
      <dgm:prSet presAssocID="{3CD071F6-8C1F-4961-A788-2B2B6D2B834E}" presName="childText" presStyleLbl="revTx" presStyleIdx="1" presStyleCnt="2">
        <dgm:presLayoutVars>
          <dgm:bulletEnabled val="1"/>
        </dgm:presLayoutVars>
      </dgm:prSet>
      <dgm:spPr/>
      <dgm:t>
        <a:bodyPr/>
        <a:lstStyle/>
        <a:p>
          <a:endParaRPr lang="zh-TW" altLang="en-US"/>
        </a:p>
      </dgm:t>
    </dgm:pt>
  </dgm:ptLst>
  <dgm:cxnLst>
    <dgm:cxn modelId="{F8C1A82F-DFEC-45B7-943D-D3666BA6256F}" type="presOf" srcId="{3CD071F6-8C1F-4961-A788-2B2B6D2B834E}" destId="{57191187-D335-441B-9050-13F1100F36AA}" srcOrd="0" destOrd="0" presId="urn:microsoft.com/office/officeart/2005/8/layout/vList2"/>
    <dgm:cxn modelId="{A3E0EDD8-7AB8-4611-9BB2-BB92DCA3BFE4}" srcId="{1FF07B7F-476A-4B9D-8560-58E93D85749D}" destId="{3CD071F6-8C1F-4961-A788-2B2B6D2B834E}" srcOrd="1" destOrd="0" parTransId="{45C361CF-1244-4DA9-A519-F91BD4F99945}" sibTransId="{6DEBD49A-7D77-4D58-8E16-F5E3F4190C27}"/>
    <dgm:cxn modelId="{3BFEFED3-CFC6-4A78-BD8F-2C86CC3FF051}" type="presOf" srcId="{FD62E798-5282-4BEA-90E6-232CDA543074}" destId="{DF5EF7EB-D963-43CB-BC53-4F7209973EC3}" srcOrd="0" destOrd="0" presId="urn:microsoft.com/office/officeart/2005/8/layout/vList2"/>
    <dgm:cxn modelId="{D08D1C25-D185-4DA3-A807-687C849026BB}" type="presOf" srcId="{1FF07B7F-476A-4B9D-8560-58E93D85749D}" destId="{159797C7-8D71-4C5E-9C7F-2884A0A79D30}" srcOrd="0" destOrd="0" presId="urn:microsoft.com/office/officeart/2005/8/layout/vList2"/>
    <dgm:cxn modelId="{ADF7DCEC-1C80-4BF3-B95B-EE64674B13BB}" type="presOf" srcId="{5B494098-4E8D-4BC2-AE54-0A6874DBC087}" destId="{C134D98D-8736-40A5-A289-0432CC8A5A0D}" srcOrd="0" destOrd="0" presId="urn:microsoft.com/office/officeart/2005/8/layout/vList2"/>
    <dgm:cxn modelId="{6C94DA56-AA89-4B2B-9623-B89A6CF3F588}" type="presOf" srcId="{CA903359-E8B9-437D-B836-B7BA7696EAAB}" destId="{273155CB-BDB2-4BE0-AFAC-2D6B5D6E2FF1}" srcOrd="0" destOrd="0" presId="urn:microsoft.com/office/officeart/2005/8/layout/vList2"/>
    <dgm:cxn modelId="{AA874E60-61DD-4EF8-B3DB-A1839E0DB8DF}" srcId="{3CD071F6-8C1F-4961-A788-2B2B6D2B834E}" destId="{5B494098-4E8D-4BC2-AE54-0A6874DBC087}" srcOrd="0" destOrd="0" parTransId="{5DA6B8D2-9695-45CC-B349-4C566F6A59BC}" sibTransId="{71D0912D-3C6A-40A6-A96D-693D413682F6}"/>
    <dgm:cxn modelId="{E5B94079-0C5B-4588-AB0F-9E09AE4AC1B2}" type="presOf" srcId="{A6CCEE75-7E37-42AB-B872-50B6BBA18945}" destId="{C134D98D-8736-40A5-A289-0432CC8A5A0D}" srcOrd="0" destOrd="1" presId="urn:microsoft.com/office/officeart/2005/8/layout/vList2"/>
    <dgm:cxn modelId="{58F66873-EBCA-46B6-A331-8258E4499201}" srcId="{3CD071F6-8C1F-4961-A788-2B2B6D2B834E}" destId="{A6CCEE75-7E37-42AB-B872-50B6BBA18945}" srcOrd="1" destOrd="0" parTransId="{BF6640BE-D0FF-4DAF-B29C-48637DA06871}" sibTransId="{C6A472E9-5D6D-44B1-8BE8-E984FACB765B}"/>
    <dgm:cxn modelId="{B18A4ADC-311E-4233-AB18-D40771704D66}" srcId="{FD62E798-5282-4BEA-90E6-232CDA543074}" destId="{CA903359-E8B9-437D-B836-B7BA7696EAAB}" srcOrd="0" destOrd="0" parTransId="{5BD6450F-5FB7-4B95-9851-F55707CF3DF6}" sibTransId="{4CB17AFC-46A8-4184-A3C0-C67E2DC07557}"/>
    <dgm:cxn modelId="{2ECF715D-77CB-4476-A821-140E8AE59E5C}" srcId="{1FF07B7F-476A-4B9D-8560-58E93D85749D}" destId="{FD62E798-5282-4BEA-90E6-232CDA543074}" srcOrd="0" destOrd="0" parTransId="{D725FC61-EF50-411A-A271-25B7CA9D85ED}" sibTransId="{66AD0AB8-1291-4787-BAE5-3B9A735E95C4}"/>
    <dgm:cxn modelId="{83711CEA-ABDD-4000-AD99-92DC592ACFC8}" type="presParOf" srcId="{159797C7-8D71-4C5E-9C7F-2884A0A79D30}" destId="{DF5EF7EB-D963-43CB-BC53-4F7209973EC3}" srcOrd="0" destOrd="0" presId="urn:microsoft.com/office/officeart/2005/8/layout/vList2"/>
    <dgm:cxn modelId="{C9D09CD1-15EA-4F6E-B58C-E5F0D39BB684}" type="presParOf" srcId="{159797C7-8D71-4C5E-9C7F-2884A0A79D30}" destId="{273155CB-BDB2-4BE0-AFAC-2D6B5D6E2FF1}" srcOrd="1" destOrd="0" presId="urn:microsoft.com/office/officeart/2005/8/layout/vList2"/>
    <dgm:cxn modelId="{2DBA1AA6-88FF-4D40-B2DF-5F352B909D51}" type="presParOf" srcId="{159797C7-8D71-4C5E-9C7F-2884A0A79D30}" destId="{57191187-D335-441B-9050-13F1100F36AA}" srcOrd="2" destOrd="0" presId="urn:microsoft.com/office/officeart/2005/8/layout/vList2"/>
    <dgm:cxn modelId="{55B2ABC4-D265-427A-90B2-6CB022716C24}" type="presParOf" srcId="{159797C7-8D71-4C5E-9C7F-2884A0A79D30}" destId="{C134D98D-8736-40A5-A289-0432CC8A5A0D}"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FF07B7F-476A-4B9D-8560-58E93D85749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TW" altLang="en-US"/>
        </a:p>
      </dgm:t>
    </dgm:pt>
    <dgm:pt modelId="{FD62E798-5282-4BEA-90E6-232CDA543074}">
      <dgm:prSet phldrT="[文字]" custT="1"/>
      <dgm:spPr/>
      <dgm:t>
        <a:bodyPr/>
        <a:lstStyle/>
        <a:p>
          <a:r>
            <a:rPr lang="zh-TW" altLang="en-US" sz="2400" b="1" dirty="0" smtClean="0">
              <a:latin typeface="微軟正黑體" panose="020B0604030504040204" pitchFamily="34" charset="-120"/>
              <a:ea typeface="微軟正黑體" panose="020B0604030504040204" pitchFamily="34" charset="-120"/>
            </a:rPr>
            <a:t>提昇臺灣能見度，強化媒體服務品質</a:t>
          </a:r>
          <a:endParaRPr lang="zh-TW" altLang="en-US" sz="2400" b="1" dirty="0">
            <a:latin typeface="微軟正黑體" panose="020B0604030504040204" pitchFamily="34" charset="-120"/>
            <a:ea typeface="微軟正黑體" panose="020B0604030504040204" pitchFamily="34" charset="-120"/>
          </a:endParaRPr>
        </a:p>
      </dgm:t>
    </dgm:pt>
    <dgm:pt modelId="{D725FC61-EF50-411A-A271-25B7CA9D85ED}" type="parTrans" cxnId="{2ECF715D-77CB-4476-A821-140E8AE59E5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6AD0AB8-1291-4787-BAE5-3B9A735E95C4}" type="sibTrans" cxnId="{2ECF715D-77CB-4476-A821-140E8AE59E5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A903359-E8B9-437D-B836-B7BA7696EAAB}">
      <dgm:prSet phldrT="[文字]" custT="1"/>
      <dgm:spPr/>
      <dgm:t>
        <a:bodyPr/>
        <a:lstStyle/>
        <a:p>
          <a:r>
            <a:rPr lang="zh-TW" sz="1800" dirty="0" smtClean="0">
              <a:latin typeface="微軟正黑體" panose="020B0604030504040204" pitchFamily="34" charset="-120"/>
              <a:ea typeface="微軟正黑體" panose="020B0604030504040204" pitchFamily="34" charset="-120"/>
            </a:rPr>
            <a:t>世大運期間於主新聞中心與各場館媒體區服務媒體總人次達</a:t>
          </a:r>
          <a:r>
            <a:rPr lang="en-US" sz="1800" dirty="0" smtClean="0">
              <a:latin typeface="微軟正黑體" panose="020B0604030504040204" pitchFamily="34" charset="-120"/>
              <a:ea typeface="微軟正黑體" panose="020B0604030504040204" pitchFamily="34" charset="-120"/>
            </a:rPr>
            <a:t>8,811</a:t>
          </a:r>
          <a:r>
            <a:rPr lang="zh-TW" sz="1800" dirty="0" smtClean="0">
              <a:latin typeface="微軟正黑體" panose="020B0604030504040204" pitchFamily="34" charset="-120"/>
              <a:ea typeface="微軟正黑體" panose="020B0604030504040204" pitchFamily="34" charset="-120"/>
            </a:rPr>
            <a:t>人，國內外報導數量達</a:t>
          </a:r>
          <a:r>
            <a:rPr lang="en-US" sz="1800" dirty="0" smtClean="0">
              <a:latin typeface="微軟正黑體" panose="020B0604030504040204" pitchFamily="34" charset="-120"/>
              <a:ea typeface="微軟正黑體" panose="020B0604030504040204" pitchFamily="34" charset="-120"/>
            </a:rPr>
            <a:t>9,110</a:t>
          </a:r>
          <a:r>
            <a:rPr lang="zh-TW" sz="1800" dirty="0" smtClean="0">
              <a:latin typeface="微軟正黑體" panose="020B0604030504040204" pitchFamily="34" charset="-120"/>
              <a:ea typeface="微軟正黑體" panose="020B0604030504040204" pitchFamily="34" charset="-120"/>
            </a:rPr>
            <a:t>則，除提升臺灣與臺北市及臺灣運動員能見度外，也透過本次賽會提升運動媒體服務品質，並藉由報導讓全世界看見臺灣。</a:t>
          </a:r>
          <a:endParaRPr lang="zh-TW" altLang="en-US" sz="1800" dirty="0">
            <a:latin typeface="微軟正黑體" panose="020B0604030504040204" pitchFamily="34" charset="-120"/>
            <a:ea typeface="微軟正黑體" panose="020B0604030504040204" pitchFamily="34" charset="-120"/>
          </a:endParaRPr>
        </a:p>
      </dgm:t>
    </dgm:pt>
    <dgm:pt modelId="{5BD6450F-5FB7-4B95-9851-F55707CF3DF6}" type="parTrans" cxnId="{B18A4ADC-311E-4233-AB18-D40771704D6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CB17AFC-46A8-4184-A3C0-C67E2DC07557}" type="sibTrans" cxnId="{B18A4ADC-311E-4233-AB18-D40771704D6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DBFBD4A-3B6D-44EF-8B09-0E5845C074DE}">
      <dgm:prSet custT="1"/>
      <dgm:spPr/>
      <dgm:t>
        <a:bodyPr/>
        <a:lstStyle/>
        <a:p>
          <a:r>
            <a:rPr lang="zh-TW" altLang="en-US" sz="1800" dirty="0" smtClean="0">
              <a:latin typeface="微軟正黑體" panose="020B0604030504040204" pitchFamily="34" charset="-120"/>
              <a:ea typeface="微軟正黑體" panose="020B0604030504040204" pitchFamily="34" charset="-120"/>
            </a:rPr>
            <a:t>主新聞中心業於</a:t>
          </a:r>
          <a:r>
            <a:rPr lang="en-US" altLang="zh-TW" sz="1800" dirty="0" smtClean="0">
              <a:latin typeface="微軟正黑體" panose="020B0604030504040204" pitchFamily="34" charset="-120"/>
              <a:ea typeface="微軟正黑體" panose="020B0604030504040204" pitchFamily="34" charset="-120"/>
            </a:rPr>
            <a:t>9</a:t>
          </a:r>
          <a:r>
            <a:rPr lang="zh-TW" altLang="en-US" sz="1800" dirty="0" smtClean="0">
              <a:latin typeface="微軟正黑體" panose="020B0604030504040204" pitchFamily="34" charset="-120"/>
              <a:ea typeface="微軟正黑體" panose="020B0604030504040204" pitchFamily="34" charset="-120"/>
            </a:rPr>
            <a:t>月</a:t>
          </a:r>
          <a:r>
            <a:rPr lang="en-US" altLang="zh-TW" sz="1800" dirty="0" smtClean="0">
              <a:latin typeface="微軟正黑體" panose="020B0604030504040204" pitchFamily="34" charset="-120"/>
              <a:ea typeface="微軟正黑體" panose="020B0604030504040204" pitchFamily="34" charset="-120"/>
            </a:rPr>
            <a:t>10</a:t>
          </a:r>
          <a:r>
            <a:rPr lang="zh-TW" altLang="en-US" sz="1800" dirty="0" smtClean="0">
              <a:latin typeface="微軟正黑體" panose="020B0604030504040204" pitchFamily="34" charset="-120"/>
              <a:ea typeface="微軟正黑體" panose="020B0604030504040204" pitchFamily="34" charset="-120"/>
            </a:rPr>
            <a:t>日完成撤場，相關採購案刻正辦理結案驗收事宜，預計</a:t>
          </a:r>
          <a:r>
            <a:rPr lang="en-US" altLang="zh-TW" sz="1800" dirty="0" smtClean="0">
              <a:latin typeface="微軟正黑體" panose="020B0604030504040204" pitchFamily="34" charset="-120"/>
              <a:ea typeface="微軟正黑體" panose="020B0604030504040204" pitchFamily="34" charset="-120"/>
            </a:rPr>
            <a:t>11</a:t>
          </a:r>
          <a:r>
            <a:rPr lang="zh-TW" altLang="en-US" sz="1800" dirty="0" smtClean="0">
              <a:latin typeface="微軟正黑體" panose="020B0604030504040204" pitchFamily="34" charset="-120"/>
              <a:ea typeface="微軟正黑體" panose="020B0604030504040204" pitchFamily="34" charset="-120"/>
            </a:rPr>
            <a:t>月底完成；青年記者計畫亦正辦理結案驗收，預計</a:t>
          </a:r>
          <a:r>
            <a:rPr lang="en-US" altLang="zh-TW" sz="1800" dirty="0" smtClean="0">
              <a:latin typeface="微軟正黑體" panose="020B0604030504040204" pitchFamily="34" charset="-120"/>
              <a:ea typeface="微軟正黑體" panose="020B0604030504040204" pitchFamily="34" charset="-120"/>
            </a:rPr>
            <a:t>10</a:t>
          </a:r>
          <a:r>
            <a:rPr lang="zh-TW" altLang="en-US" sz="1800" dirty="0" smtClean="0">
              <a:latin typeface="微軟正黑體" panose="020B0604030504040204" pitchFamily="34" charset="-120"/>
              <a:ea typeface="微軟正黑體" panose="020B0604030504040204" pitchFamily="34" charset="-120"/>
            </a:rPr>
            <a:t>月底完成。</a:t>
          </a:r>
          <a:endParaRPr lang="zh-TW" sz="1800" dirty="0">
            <a:latin typeface="微軟正黑體" panose="020B0604030504040204" pitchFamily="34" charset="-120"/>
            <a:ea typeface="微軟正黑體" panose="020B0604030504040204" pitchFamily="34" charset="-120"/>
          </a:endParaRPr>
        </a:p>
      </dgm:t>
    </dgm:pt>
    <dgm:pt modelId="{58213872-79AE-45D3-8E72-4B734FB1CB6B}" type="parTrans" cxnId="{0E5F4048-B67C-4F8E-8BC4-13372FB2F978}">
      <dgm:prSet/>
      <dgm:spPr/>
      <dgm:t>
        <a:bodyPr/>
        <a:lstStyle/>
        <a:p>
          <a:endParaRPr lang="zh-TW" altLang="en-US"/>
        </a:p>
      </dgm:t>
    </dgm:pt>
    <dgm:pt modelId="{AC67F198-EF94-46E2-9092-C2657073273E}" type="sibTrans" cxnId="{0E5F4048-B67C-4F8E-8BC4-13372FB2F978}">
      <dgm:prSet/>
      <dgm:spPr/>
      <dgm:t>
        <a:bodyPr/>
        <a:lstStyle/>
        <a:p>
          <a:endParaRPr lang="zh-TW" altLang="en-US"/>
        </a:p>
      </dgm:t>
    </dgm:pt>
    <dgm:pt modelId="{88803C0D-63BF-48F2-A196-91AB7F49145B}">
      <dgm:prSet custT="1"/>
      <dgm:spPr/>
      <dgm:t>
        <a:bodyPr/>
        <a:lstStyle/>
        <a:p>
          <a:r>
            <a:rPr lang="zh-TW" altLang="en-US" sz="2400" b="1" dirty="0" smtClean="0">
              <a:latin typeface="微軟正黑體" panose="020B0604030504040204" pitchFamily="34" charset="-120"/>
              <a:ea typeface="微軟正黑體" panose="020B0604030504040204" pitchFamily="34" charset="-120"/>
            </a:rPr>
            <a:t>賽會善後工作</a:t>
          </a:r>
          <a:endParaRPr lang="zh-TW" sz="2400" b="1" dirty="0">
            <a:latin typeface="微軟正黑體" panose="020B0604030504040204" pitchFamily="34" charset="-120"/>
            <a:ea typeface="微軟正黑體" panose="020B0604030504040204" pitchFamily="34" charset="-120"/>
          </a:endParaRPr>
        </a:p>
      </dgm:t>
    </dgm:pt>
    <dgm:pt modelId="{150A31D2-29AE-4157-9E70-D076D15D7CDD}" type="parTrans" cxnId="{FA113C9C-9C6D-4618-B5D0-D46AAF395EF1}">
      <dgm:prSet/>
      <dgm:spPr/>
      <dgm:t>
        <a:bodyPr/>
        <a:lstStyle/>
        <a:p>
          <a:endParaRPr lang="zh-TW" altLang="en-US"/>
        </a:p>
      </dgm:t>
    </dgm:pt>
    <dgm:pt modelId="{B75CFC56-21FC-4D3D-97C9-EC1F6E1AE301}" type="sibTrans" cxnId="{FA113C9C-9C6D-4618-B5D0-D46AAF395EF1}">
      <dgm:prSet/>
      <dgm:spPr/>
      <dgm:t>
        <a:bodyPr/>
        <a:lstStyle/>
        <a:p>
          <a:endParaRPr lang="zh-TW" altLang="en-US"/>
        </a:p>
      </dgm:t>
    </dgm:pt>
    <dgm:pt modelId="{159797C7-8D71-4C5E-9C7F-2884A0A79D30}" type="pres">
      <dgm:prSet presAssocID="{1FF07B7F-476A-4B9D-8560-58E93D85749D}" presName="linear" presStyleCnt="0">
        <dgm:presLayoutVars>
          <dgm:animLvl val="lvl"/>
          <dgm:resizeHandles val="exact"/>
        </dgm:presLayoutVars>
      </dgm:prSet>
      <dgm:spPr/>
      <dgm:t>
        <a:bodyPr/>
        <a:lstStyle/>
        <a:p>
          <a:endParaRPr lang="zh-TW" altLang="en-US"/>
        </a:p>
      </dgm:t>
    </dgm:pt>
    <dgm:pt modelId="{DF5EF7EB-D963-43CB-BC53-4F7209973EC3}" type="pres">
      <dgm:prSet presAssocID="{FD62E798-5282-4BEA-90E6-232CDA543074}" presName="parentText" presStyleLbl="node1" presStyleIdx="0" presStyleCnt="2" custScaleY="56522">
        <dgm:presLayoutVars>
          <dgm:chMax val="0"/>
          <dgm:bulletEnabled val="1"/>
        </dgm:presLayoutVars>
      </dgm:prSet>
      <dgm:spPr/>
      <dgm:t>
        <a:bodyPr/>
        <a:lstStyle/>
        <a:p>
          <a:endParaRPr lang="zh-TW" altLang="en-US"/>
        </a:p>
      </dgm:t>
    </dgm:pt>
    <dgm:pt modelId="{273155CB-BDB2-4BE0-AFAC-2D6B5D6E2FF1}" type="pres">
      <dgm:prSet presAssocID="{FD62E798-5282-4BEA-90E6-232CDA543074}" presName="childText" presStyleLbl="revTx" presStyleIdx="0" presStyleCnt="2">
        <dgm:presLayoutVars>
          <dgm:bulletEnabled val="1"/>
        </dgm:presLayoutVars>
      </dgm:prSet>
      <dgm:spPr/>
      <dgm:t>
        <a:bodyPr/>
        <a:lstStyle/>
        <a:p>
          <a:endParaRPr lang="zh-TW" altLang="en-US"/>
        </a:p>
      </dgm:t>
    </dgm:pt>
    <dgm:pt modelId="{8EFFE619-7588-41B8-9CC3-5F60262D08ED}" type="pres">
      <dgm:prSet presAssocID="{88803C0D-63BF-48F2-A196-91AB7F49145B}" presName="parentText" presStyleLbl="node1" presStyleIdx="1" presStyleCnt="2" custScaleY="57216" custLinFactNeighborX="-431" custLinFactNeighborY="-4948">
        <dgm:presLayoutVars>
          <dgm:chMax val="0"/>
          <dgm:bulletEnabled val="1"/>
        </dgm:presLayoutVars>
      </dgm:prSet>
      <dgm:spPr/>
      <dgm:t>
        <a:bodyPr/>
        <a:lstStyle/>
        <a:p>
          <a:endParaRPr lang="zh-TW" altLang="en-US"/>
        </a:p>
      </dgm:t>
    </dgm:pt>
    <dgm:pt modelId="{A863382C-AF26-4DEE-A728-F9BB1C8D17A6}" type="pres">
      <dgm:prSet presAssocID="{88803C0D-63BF-48F2-A196-91AB7F49145B}" presName="childText" presStyleLbl="revTx" presStyleIdx="1" presStyleCnt="2">
        <dgm:presLayoutVars>
          <dgm:bulletEnabled val="1"/>
        </dgm:presLayoutVars>
      </dgm:prSet>
      <dgm:spPr/>
      <dgm:t>
        <a:bodyPr/>
        <a:lstStyle/>
        <a:p>
          <a:endParaRPr lang="zh-TW" altLang="en-US"/>
        </a:p>
      </dgm:t>
    </dgm:pt>
  </dgm:ptLst>
  <dgm:cxnLst>
    <dgm:cxn modelId="{0E5F4048-B67C-4F8E-8BC4-13372FB2F978}" srcId="{88803C0D-63BF-48F2-A196-91AB7F49145B}" destId="{6DBFBD4A-3B6D-44EF-8B09-0E5845C074DE}" srcOrd="0" destOrd="0" parTransId="{58213872-79AE-45D3-8E72-4B734FB1CB6B}" sibTransId="{AC67F198-EF94-46E2-9092-C2657073273E}"/>
    <dgm:cxn modelId="{FA113C9C-9C6D-4618-B5D0-D46AAF395EF1}" srcId="{1FF07B7F-476A-4B9D-8560-58E93D85749D}" destId="{88803C0D-63BF-48F2-A196-91AB7F49145B}" srcOrd="1" destOrd="0" parTransId="{150A31D2-29AE-4157-9E70-D076D15D7CDD}" sibTransId="{B75CFC56-21FC-4D3D-97C9-EC1F6E1AE301}"/>
    <dgm:cxn modelId="{A8974068-50EB-456D-BD03-B0B975D027A5}" type="presOf" srcId="{CA903359-E8B9-437D-B836-B7BA7696EAAB}" destId="{273155CB-BDB2-4BE0-AFAC-2D6B5D6E2FF1}" srcOrd="0" destOrd="0" presId="urn:microsoft.com/office/officeart/2005/8/layout/vList2"/>
    <dgm:cxn modelId="{4DFDFC18-0493-4C22-A417-394014D9259C}" type="presOf" srcId="{88803C0D-63BF-48F2-A196-91AB7F49145B}" destId="{8EFFE619-7588-41B8-9CC3-5F60262D08ED}" srcOrd="0" destOrd="0" presId="urn:microsoft.com/office/officeart/2005/8/layout/vList2"/>
    <dgm:cxn modelId="{5BB0F33C-816B-4B47-B7AF-119D751D02A5}" type="presOf" srcId="{FD62E798-5282-4BEA-90E6-232CDA543074}" destId="{DF5EF7EB-D963-43CB-BC53-4F7209973EC3}" srcOrd="0" destOrd="0" presId="urn:microsoft.com/office/officeart/2005/8/layout/vList2"/>
    <dgm:cxn modelId="{7757835F-84E8-487B-9595-7248E94FC609}" type="presOf" srcId="{6DBFBD4A-3B6D-44EF-8B09-0E5845C074DE}" destId="{A863382C-AF26-4DEE-A728-F9BB1C8D17A6}" srcOrd="0" destOrd="0" presId="urn:microsoft.com/office/officeart/2005/8/layout/vList2"/>
    <dgm:cxn modelId="{B18A4ADC-311E-4233-AB18-D40771704D66}" srcId="{FD62E798-5282-4BEA-90E6-232CDA543074}" destId="{CA903359-E8B9-437D-B836-B7BA7696EAAB}" srcOrd="0" destOrd="0" parTransId="{5BD6450F-5FB7-4B95-9851-F55707CF3DF6}" sibTransId="{4CB17AFC-46A8-4184-A3C0-C67E2DC07557}"/>
    <dgm:cxn modelId="{2ECF715D-77CB-4476-A821-140E8AE59E5C}" srcId="{1FF07B7F-476A-4B9D-8560-58E93D85749D}" destId="{FD62E798-5282-4BEA-90E6-232CDA543074}" srcOrd="0" destOrd="0" parTransId="{D725FC61-EF50-411A-A271-25B7CA9D85ED}" sibTransId="{66AD0AB8-1291-4787-BAE5-3B9A735E95C4}"/>
    <dgm:cxn modelId="{6873DAC0-3AB8-4C8D-829B-EAD6E8CFD5F5}" type="presOf" srcId="{1FF07B7F-476A-4B9D-8560-58E93D85749D}" destId="{159797C7-8D71-4C5E-9C7F-2884A0A79D30}" srcOrd="0" destOrd="0" presId="urn:microsoft.com/office/officeart/2005/8/layout/vList2"/>
    <dgm:cxn modelId="{39B3EF64-CBB8-49AB-9E53-D683C2DF4E7A}" type="presParOf" srcId="{159797C7-8D71-4C5E-9C7F-2884A0A79D30}" destId="{DF5EF7EB-D963-43CB-BC53-4F7209973EC3}" srcOrd="0" destOrd="0" presId="urn:microsoft.com/office/officeart/2005/8/layout/vList2"/>
    <dgm:cxn modelId="{A36A5EDD-724B-4516-8C8C-B06D1F13F77F}" type="presParOf" srcId="{159797C7-8D71-4C5E-9C7F-2884A0A79D30}" destId="{273155CB-BDB2-4BE0-AFAC-2D6B5D6E2FF1}" srcOrd="1" destOrd="0" presId="urn:microsoft.com/office/officeart/2005/8/layout/vList2"/>
    <dgm:cxn modelId="{A5B7BCE5-D435-48D9-BB1A-3211D24F0716}" type="presParOf" srcId="{159797C7-8D71-4C5E-9C7F-2884A0A79D30}" destId="{8EFFE619-7588-41B8-9CC3-5F60262D08ED}" srcOrd="2" destOrd="0" presId="urn:microsoft.com/office/officeart/2005/8/layout/vList2"/>
    <dgm:cxn modelId="{24049BC5-4EEF-434B-B0A0-7768DCB9CF2F}" type="presParOf" srcId="{159797C7-8D71-4C5E-9C7F-2884A0A79D30}" destId="{A863382C-AF26-4DEE-A728-F9BB1C8D17A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1FF07B7F-476A-4B9D-8560-58E93D85749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TW" altLang="en-US"/>
        </a:p>
      </dgm:t>
    </dgm:pt>
    <dgm:pt modelId="{FD62E798-5282-4BEA-90E6-232CDA543074}">
      <dgm:prSet phldrT="[文字]" custT="1"/>
      <dgm:spPr/>
      <dgm:t>
        <a:bodyPr/>
        <a:lstStyle/>
        <a:p>
          <a:r>
            <a:rPr lang="zh-TW" altLang="en-US" sz="2400" b="1" dirty="0" smtClean="0">
              <a:latin typeface="微軟正黑體" panose="020B0604030504040204" pitchFamily="34" charset="-120"/>
              <a:ea typeface="微軟正黑體" panose="020B0604030504040204" pitchFamily="34" charset="-120"/>
            </a:rPr>
            <a:t>提供優良醫療服務，嚴格控管食安品質</a:t>
          </a:r>
          <a:endParaRPr lang="zh-TW" altLang="en-US" sz="2400" b="1" dirty="0">
            <a:latin typeface="微軟正黑體" panose="020B0604030504040204" pitchFamily="34" charset="-120"/>
            <a:ea typeface="微軟正黑體" panose="020B0604030504040204" pitchFamily="34" charset="-120"/>
          </a:endParaRPr>
        </a:p>
      </dgm:t>
    </dgm:pt>
    <dgm:pt modelId="{D725FC61-EF50-411A-A271-25B7CA9D85ED}" type="parTrans" cxnId="{2ECF715D-77CB-4476-A821-140E8AE59E5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6AD0AB8-1291-4787-BAE5-3B9A735E95C4}" type="sibTrans" cxnId="{2ECF715D-77CB-4476-A821-140E8AE59E5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66919E9-0F63-46CE-B2DC-9270BAEFC99A}">
      <dgm:prSet phldrT="[文字]" custT="1"/>
      <dgm:spPr/>
      <dgm:t>
        <a:bodyPr/>
        <a:lstStyle/>
        <a:p>
          <a:r>
            <a:rPr lang="zh-TW" sz="1800" dirty="0" smtClean="0">
              <a:latin typeface="微軟正黑體" panose="020B0604030504040204" pitchFamily="34" charset="-120"/>
              <a:ea typeface="微軟正黑體" panose="020B0604030504040204" pitchFamily="34" charset="-120"/>
            </a:rPr>
            <a:t>選手村醫療中心</a:t>
          </a:r>
          <a:r>
            <a:rPr lang="zh-TW" altLang="en-US" sz="1800" dirty="0" smtClean="0">
              <a:latin typeface="微軟正黑體" panose="020B0604030504040204" pitchFamily="34" charset="-120"/>
              <a:ea typeface="微軟正黑體" panose="020B0604030504040204" pitchFamily="34" charset="-120"/>
            </a:rPr>
            <a:t>共</a:t>
          </a:r>
          <a:r>
            <a:rPr lang="zh-TW" sz="1800" dirty="0" smtClean="0">
              <a:latin typeface="微軟正黑體" panose="020B0604030504040204" pitchFamily="34" charset="-120"/>
              <a:ea typeface="微軟正黑體" panose="020B0604030504040204" pitchFamily="34" charset="-120"/>
            </a:rPr>
            <a:t>計服務</a:t>
          </a:r>
          <a:r>
            <a:rPr lang="en-US" sz="1800" dirty="0" smtClean="0">
              <a:latin typeface="微軟正黑體" panose="020B0604030504040204" pitchFamily="34" charset="-120"/>
              <a:ea typeface="微軟正黑體" panose="020B0604030504040204" pitchFamily="34" charset="-120"/>
            </a:rPr>
            <a:t>1,701</a:t>
          </a:r>
          <a:r>
            <a:rPr lang="zh-TW" sz="1800" dirty="0" smtClean="0">
              <a:latin typeface="微軟正黑體" panose="020B0604030504040204" pitchFamily="34" charset="-120"/>
              <a:ea typeface="微軟正黑體" panose="020B0604030504040204" pitchFamily="34" charset="-120"/>
            </a:rPr>
            <a:t>人次。其中使用中醫服務</a:t>
          </a:r>
          <a:r>
            <a:rPr lang="en-US" sz="1800" dirty="0" smtClean="0">
              <a:latin typeface="微軟正黑體" panose="020B0604030504040204" pitchFamily="34" charset="-120"/>
              <a:ea typeface="微軟正黑體" panose="020B0604030504040204" pitchFamily="34" charset="-120"/>
            </a:rPr>
            <a:t>238</a:t>
          </a:r>
          <a:r>
            <a:rPr lang="zh-TW" sz="1800" dirty="0" smtClean="0">
              <a:latin typeface="微軟正黑體" panose="020B0604030504040204" pitchFamily="34" charset="-120"/>
              <a:ea typeface="微軟正黑體" panose="020B0604030504040204" pitchFamily="34" charset="-120"/>
            </a:rPr>
            <a:t>人次，後送</a:t>
          </a:r>
          <a:r>
            <a:rPr lang="en-US" sz="1800" dirty="0" smtClean="0">
              <a:latin typeface="微軟正黑體" panose="020B0604030504040204" pitchFamily="34" charset="-120"/>
              <a:ea typeface="微軟正黑體" panose="020B0604030504040204" pitchFamily="34" charset="-120"/>
            </a:rPr>
            <a:t>47</a:t>
          </a:r>
          <a:r>
            <a:rPr lang="zh-TW" sz="1800" dirty="0" smtClean="0">
              <a:latin typeface="微軟正黑體" panose="020B0604030504040204" pitchFamily="34" charset="-120"/>
              <a:ea typeface="微軟正黑體" panose="020B0604030504040204" pitchFamily="34" charset="-120"/>
            </a:rPr>
            <a:t>人次</a:t>
          </a:r>
          <a:r>
            <a:rPr lang="zh-TW" altLang="en-US" sz="1800" dirty="0" smtClean="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dgm:t>
    </dgm:pt>
    <dgm:pt modelId="{43E04086-975B-44FA-AA45-155755002199}" type="parTrans" cxnId="{1097A2D6-98BA-4AB3-9C56-B601C1C96DF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B790B14-2409-47B4-8B00-C1E81FC2767F}" type="sibTrans" cxnId="{1097A2D6-98BA-4AB3-9C56-B601C1C96DF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13F0994-8E8A-4E04-8D7F-DCBB7176136A}">
      <dgm:prSet custT="1"/>
      <dgm:spPr/>
      <dgm:t>
        <a:bodyPr/>
        <a:lstStyle/>
        <a:p>
          <a:r>
            <a:rPr lang="zh-TW" sz="1800" dirty="0" smtClean="0">
              <a:latin typeface="微軟正黑體" panose="020B0604030504040204" pitchFamily="34" charset="-120"/>
              <a:ea typeface="微軟正黑體" panose="020B0604030504040204" pitchFamily="34" charset="-120"/>
            </a:rPr>
            <a:t>世大運各競賽、練習場館設置醫</a:t>
          </a:r>
          <a:r>
            <a:rPr lang="en-US" altLang="zh-TW" sz="1800" dirty="0" smtClean="0">
              <a:latin typeface="微軟正黑體" panose="020B0604030504040204" pitchFamily="34" charset="-120"/>
              <a:ea typeface="微軟正黑體" panose="020B0604030504040204" pitchFamily="34" charset="-120"/>
            </a:rPr>
            <a:t>(</a:t>
          </a:r>
          <a:r>
            <a:rPr lang="zh-TW" sz="1800" dirty="0" smtClean="0">
              <a:latin typeface="微軟正黑體" panose="020B0604030504040204" pitchFamily="34" charset="-120"/>
              <a:ea typeface="微軟正黑體" panose="020B0604030504040204" pitchFamily="34" charset="-120"/>
            </a:rPr>
            <a:t>救</a:t>
          </a:r>
          <a:r>
            <a:rPr lang="en-US" altLang="zh-TW" sz="1800" dirty="0" smtClean="0">
              <a:latin typeface="微軟正黑體" panose="020B0604030504040204" pitchFamily="34" charset="-120"/>
              <a:ea typeface="微軟正黑體" panose="020B0604030504040204" pitchFamily="34" charset="-120"/>
            </a:rPr>
            <a:t>)</a:t>
          </a:r>
          <a:r>
            <a:rPr lang="zh-TW" sz="1800" dirty="0" smtClean="0">
              <a:latin typeface="微軟正黑體" panose="020B0604030504040204" pitchFamily="34" charset="-120"/>
              <a:ea typeface="微軟正黑體" panose="020B0604030504040204" pitchFamily="34" charset="-120"/>
            </a:rPr>
            <a:t>護站</a:t>
          </a:r>
          <a:r>
            <a:rPr lang="zh-TW" altLang="en-US" sz="1800" dirty="0" smtClean="0">
              <a:latin typeface="微軟正黑體" panose="020B0604030504040204" pitchFamily="34" charset="-120"/>
              <a:ea typeface="微軟正黑體" panose="020B0604030504040204" pitchFamily="34" charset="-120"/>
            </a:rPr>
            <a:t>共</a:t>
          </a:r>
          <a:r>
            <a:rPr lang="zh-TW" sz="1800" dirty="0" smtClean="0">
              <a:latin typeface="微軟正黑體" panose="020B0604030504040204" pitchFamily="34" charset="-120"/>
              <a:ea typeface="微軟正黑體" panose="020B0604030504040204" pitchFamily="34" charset="-120"/>
            </a:rPr>
            <a:t>計服務</a:t>
          </a:r>
          <a:r>
            <a:rPr lang="en-US" sz="1800" dirty="0" smtClean="0">
              <a:latin typeface="微軟正黑體" panose="020B0604030504040204" pitchFamily="34" charset="-120"/>
              <a:ea typeface="微軟正黑體" panose="020B0604030504040204" pitchFamily="34" charset="-120"/>
            </a:rPr>
            <a:t>2,391</a:t>
          </a:r>
          <a:r>
            <a:rPr lang="zh-TW" sz="1800" dirty="0" smtClean="0">
              <a:latin typeface="微軟正黑體" panose="020B0604030504040204" pitchFamily="34" charset="-120"/>
              <a:ea typeface="微軟正黑體" panose="020B0604030504040204" pitchFamily="34" charset="-120"/>
            </a:rPr>
            <a:t>人次，後送</a:t>
          </a:r>
          <a:r>
            <a:rPr lang="en-US" sz="1800" dirty="0" smtClean="0">
              <a:latin typeface="微軟正黑體" panose="020B0604030504040204" pitchFamily="34" charset="-120"/>
              <a:ea typeface="微軟正黑體" panose="020B0604030504040204" pitchFamily="34" charset="-120"/>
            </a:rPr>
            <a:t>73</a:t>
          </a:r>
          <a:r>
            <a:rPr lang="zh-TW" sz="1800" dirty="0" smtClean="0">
              <a:latin typeface="微軟正黑體" panose="020B0604030504040204" pitchFamily="34" charset="-120"/>
              <a:ea typeface="微軟正黑體" panose="020B0604030504040204" pitchFamily="34" charset="-120"/>
            </a:rPr>
            <a:t>人</a:t>
          </a:r>
          <a:r>
            <a:rPr lang="zh-TW" altLang="en-US" sz="1800" dirty="0" smtClean="0">
              <a:latin typeface="微軟正黑體" panose="020B0604030504040204" pitchFamily="34" charset="-120"/>
              <a:ea typeface="微軟正黑體" panose="020B0604030504040204" pitchFamily="34" charset="-120"/>
            </a:rPr>
            <a:t>次</a:t>
          </a:r>
          <a:r>
            <a:rPr lang="zh-TW" sz="1800" dirty="0" smtClean="0">
              <a:latin typeface="微軟正黑體" panose="020B0604030504040204" pitchFamily="34" charset="-120"/>
              <a:ea typeface="微軟正黑體" panose="020B0604030504040204" pitchFamily="34" charset="-120"/>
            </a:rPr>
            <a:t>。</a:t>
          </a:r>
          <a:endParaRPr lang="zh-TW" sz="1800" dirty="0">
            <a:latin typeface="微軟正黑體" panose="020B0604030504040204" pitchFamily="34" charset="-120"/>
            <a:ea typeface="微軟正黑體" panose="020B0604030504040204" pitchFamily="34" charset="-120"/>
          </a:endParaRPr>
        </a:p>
      </dgm:t>
    </dgm:pt>
    <dgm:pt modelId="{AAE7E7BC-9FCA-4BFA-8938-2B9FA019E6C7}" type="parTrans" cxnId="{21DC0649-EC0C-4EA5-A843-953A54F97CE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5BEBCF9-B3AD-4AEF-9BCA-F33FABD11708}" type="sibTrans" cxnId="{21DC0649-EC0C-4EA5-A843-953A54F97CE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AF5964B-1A9A-4F1C-8286-3F696D23A1C5}">
      <dgm:prSet custT="1"/>
      <dgm:spPr/>
      <dgm:t>
        <a:bodyPr/>
        <a:lstStyle/>
        <a:p>
          <a:r>
            <a:rPr lang="zh-TW" sz="1800" dirty="0" smtClean="0">
              <a:latin typeface="微軟正黑體" panose="020B0604030504040204" pitchFamily="34" charset="-120"/>
              <a:ea typeface="微軟正黑體" panose="020B0604030504040204" pitchFamily="34" charset="-120"/>
            </a:rPr>
            <a:t>依據</a:t>
          </a:r>
          <a:r>
            <a:rPr lang="en-US" sz="1800" dirty="0" smtClean="0">
              <a:latin typeface="微軟正黑體" panose="020B0604030504040204" pitchFamily="34" charset="-120"/>
              <a:ea typeface="微軟正黑體" panose="020B0604030504040204" pitchFamily="34" charset="-120"/>
            </a:rPr>
            <a:t>FISU</a:t>
          </a:r>
          <a:r>
            <a:rPr lang="zh-TW" sz="1800" dirty="0" smtClean="0">
              <a:latin typeface="微軟正黑體" panose="020B0604030504040204" pitchFamily="34" charset="-120"/>
              <a:ea typeface="微軟正黑體" panose="020B0604030504040204" pitchFamily="34" charset="-120"/>
            </a:rPr>
            <a:t>基本需求，刻正撰寫</a:t>
          </a:r>
          <a:r>
            <a:rPr lang="en-US" sz="1800" dirty="0" smtClean="0">
              <a:latin typeface="微軟正黑體" panose="020B0604030504040204" pitchFamily="34" charset="-120"/>
              <a:ea typeface="微軟正黑體" panose="020B0604030504040204" pitchFamily="34" charset="-120"/>
            </a:rPr>
            <a:t>2017</a:t>
          </a:r>
          <a:r>
            <a:rPr lang="zh-TW" sz="1800" dirty="0" smtClean="0">
              <a:latin typeface="微軟正黑體" panose="020B0604030504040204" pitchFamily="34" charset="-120"/>
              <a:ea typeface="微軟正黑體" panose="020B0604030504040204" pitchFamily="34" charset="-120"/>
            </a:rPr>
            <a:t>臺北世大運醫療與藥檢結案報告，預計於</a:t>
          </a:r>
          <a:r>
            <a:rPr lang="en-US" sz="1800" dirty="0" smtClean="0">
              <a:latin typeface="微軟正黑體" panose="020B0604030504040204" pitchFamily="34" charset="-120"/>
              <a:ea typeface="微軟正黑體" panose="020B0604030504040204" pitchFamily="34" charset="-120"/>
            </a:rPr>
            <a:t>106</a:t>
          </a:r>
          <a:r>
            <a:rPr lang="zh-TW" sz="1800" dirty="0" smtClean="0">
              <a:latin typeface="微軟正黑體" panose="020B0604030504040204" pitchFamily="34" charset="-120"/>
              <a:ea typeface="微軟正黑體" panose="020B0604030504040204" pitchFamily="34" charset="-120"/>
            </a:rPr>
            <a:t>年</a:t>
          </a:r>
          <a:r>
            <a:rPr lang="en-US" sz="1800" dirty="0" smtClean="0">
              <a:latin typeface="微軟正黑體" panose="020B0604030504040204" pitchFamily="34" charset="-120"/>
              <a:ea typeface="微軟正黑體" panose="020B0604030504040204" pitchFamily="34" charset="-120"/>
            </a:rPr>
            <a:t>10</a:t>
          </a:r>
          <a:r>
            <a:rPr lang="zh-TW" sz="1800" dirty="0" smtClean="0">
              <a:latin typeface="微軟正黑體" panose="020B0604030504040204" pitchFamily="34" charset="-120"/>
              <a:ea typeface="微軟正黑體" panose="020B0604030504040204" pitchFamily="34" charset="-120"/>
            </a:rPr>
            <a:t>月</a:t>
          </a:r>
          <a:r>
            <a:rPr lang="en-US" sz="1800" dirty="0" smtClean="0">
              <a:latin typeface="微軟正黑體" panose="020B0604030504040204" pitchFamily="34" charset="-120"/>
              <a:ea typeface="微軟正黑體" panose="020B0604030504040204" pitchFamily="34" charset="-120"/>
            </a:rPr>
            <a:t>31</a:t>
          </a:r>
          <a:r>
            <a:rPr lang="zh-TW" sz="1800" dirty="0" smtClean="0">
              <a:latin typeface="微軟正黑體" panose="020B0604030504040204" pitchFamily="34" charset="-120"/>
              <a:ea typeface="微軟正黑體" panose="020B0604030504040204" pitchFamily="34" charset="-120"/>
            </a:rPr>
            <a:t>日完成。</a:t>
          </a:r>
          <a:endParaRPr lang="zh-TW" sz="1800" dirty="0">
            <a:latin typeface="微軟正黑體" panose="020B0604030504040204" pitchFamily="34" charset="-120"/>
            <a:ea typeface="微軟正黑體" panose="020B0604030504040204" pitchFamily="34" charset="-120"/>
          </a:endParaRPr>
        </a:p>
      </dgm:t>
    </dgm:pt>
    <dgm:pt modelId="{8FC37F00-D28F-48A6-8D18-AA5320AADF06}" type="parTrans" cxnId="{1C3D4016-CFCB-4BE5-ADA2-EA48D318318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AD28434-83FE-406E-8087-A74587E3D4B3}" type="sibTrans" cxnId="{1C3D4016-CFCB-4BE5-ADA2-EA48D318318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B6AC317-9EAA-4500-99B4-B031135AB554}">
      <dgm:prSet custT="1"/>
      <dgm:spPr/>
      <dgm:t>
        <a:bodyPr/>
        <a:lstStyle/>
        <a:p>
          <a:r>
            <a:rPr lang="zh-TW" altLang="en-US" sz="2400" b="1" dirty="0" smtClean="0">
              <a:latin typeface="微軟正黑體" panose="020B0604030504040204" pitchFamily="34" charset="-120"/>
              <a:ea typeface="微軟正黑體" panose="020B0604030504040204" pitchFamily="34" charset="-120"/>
            </a:rPr>
            <a:t>賽會善後工作</a:t>
          </a:r>
          <a:endParaRPr lang="zh-TW" altLang="en-US" sz="2400" b="1" dirty="0">
            <a:latin typeface="微軟正黑體" panose="020B0604030504040204" pitchFamily="34" charset="-120"/>
            <a:ea typeface="微軟正黑體" panose="020B0604030504040204" pitchFamily="34" charset="-120"/>
          </a:endParaRPr>
        </a:p>
      </dgm:t>
    </dgm:pt>
    <dgm:pt modelId="{43E24EE8-62F3-4A9F-9AA8-91EF4E871F40}" type="parTrans" cxnId="{5A820F53-2DC7-4B33-A114-A6C1110B30D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70FF549-3B6E-41B5-B162-8A0ABB7E3D4C}" type="sibTrans" cxnId="{5A820F53-2DC7-4B33-A114-A6C1110B30D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8DBF312-3582-41B2-B045-FC083249069D}">
      <dgm:prSet custT="1"/>
      <dgm:spPr/>
      <dgm:t>
        <a:bodyPr/>
        <a:lstStyle/>
        <a:p>
          <a:r>
            <a:rPr lang="zh-TW" altLang="en-US" sz="1800" dirty="0" smtClean="0">
              <a:latin typeface="微軟正黑體" panose="020B0604030504040204" pitchFamily="34" charset="-120"/>
              <a:ea typeface="微軟正黑體" panose="020B0604030504040204" pitchFamily="34" charset="-120"/>
            </a:rPr>
            <a:t>醫療等級冰箱依據捐贈契約，規劃轉贈偏遠或有需求之鄉鎮衛生所。</a:t>
          </a:r>
          <a:endParaRPr lang="zh-TW" altLang="en-US" sz="1800" dirty="0">
            <a:latin typeface="微軟正黑體" panose="020B0604030504040204" pitchFamily="34" charset="-120"/>
            <a:ea typeface="微軟正黑體" panose="020B0604030504040204" pitchFamily="34" charset="-120"/>
          </a:endParaRPr>
        </a:p>
      </dgm:t>
    </dgm:pt>
    <dgm:pt modelId="{3BCFE482-55CB-47C3-8D0B-77AF557D0140}" type="parTrans" cxnId="{B6ADD8FF-02D4-4E69-8747-064E49B6A95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ADBEB26-FF03-4970-B71E-156CDB7798B2}" type="sibTrans" cxnId="{B6ADD8FF-02D4-4E69-8747-064E49B6A95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430E2C7-D322-453C-B1C5-63FE19CB8A8E}">
      <dgm:prSet custT="1"/>
      <dgm:spPr/>
      <dgm:t>
        <a:bodyPr/>
        <a:lstStyle/>
        <a:p>
          <a:r>
            <a:rPr lang="zh-TW" altLang="en-US" sz="1800" dirty="0" smtClean="0">
              <a:latin typeface="微軟正黑體" panose="020B0604030504040204" pitchFamily="34" charset="-120"/>
              <a:ea typeface="微軟正黑體" panose="020B0604030504040204" pitchFamily="34" charset="-120"/>
            </a:rPr>
            <a:t>診療</a:t>
          </a:r>
          <a:r>
            <a:rPr lang="zh-TW" altLang="en-US" sz="1800" dirty="0">
              <a:latin typeface="微軟正黑體" panose="020B0604030504040204" pitchFamily="34" charset="-120"/>
              <a:ea typeface="微軟正黑體" panose="020B0604030504040204" pitchFamily="34" charset="-120"/>
            </a:rPr>
            <a:t>床、屏風、電子血壓計相關醫療器材</a:t>
          </a:r>
          <a:r>
            <a:rPr lang="zh-TW" altLang="en-US" sz="1800" dirty="0" smtClean="0">
              <a:latin typeface="微軟正黑體" panose="020B0604030504040204" pitchFamily="34" charset="-120"/>
              <a:ea typeface="微軟正黑體" panose="020B0604030504040204" pitchFamily="34" charset="-120"/>
            </a:rPr>
            <a:t>，規劃</a:t>
          </a:r>
          <a:r>
            <a:rPr lang="zh-TW" altLang="en-US" sz="1800" dirty="0">
              <a:latin typeface="微軟正黑體" panose="020B0604030504040204" pitchFamily="34" charset="-120"/>
              <a:ea typeface="微軟正黑體" panose="020B0604030504040204" pitchFamily="34" charset="-120"/>
            </a:rPr>
            <a:t>轉贈予臺北市立聯合醫院各院區及</a:t>
          </a:r>
          <a:r>
            <a:rPr lang="zh-TW" altLang="en-US" sz="1800" dirty="0" smtClean="0">
              <a:latin typeface="微軟正黑體" panose="020B0604030504040204" pitchFamily="34" charset="-120"/>
              <a:ea typeface="微軟正黑體" panose="020B0604030504040204" pitchFamily="34" charset="-120"/>
            </a:rPr>
            <a:t>教育局。</a:t>
          </a:r>
          <a:endParaRPr lang="zh-TW" altLang="en-US" sz="1800" dirty="0">
            <a:latin typeface="微軟正黑體" panose="020B0604030504040204" pitchFamily="34" charset="-120"/>
            <a:ea typeface="微軟正黑體" panose="020B0604030504040204" pitchFamily="34" charset="-120"/>
          </a:endParaRPr>
        </a:p>
      </dgm:t>
    </dgm:pt>
    <dgm:pt modelId="{1E24EF4F-26AF-4813-9AD5-5E0461618521}" type="parTrans" cxnId="{593FFCD4-F329-4328-8361-0CA2F75A66C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BAEAFB4-3A68-457B-8DC2-F6762473D5E1}" type="sibTrans" cxnId="{593FFCD4-F329-4328-8361-0CA2F75A66C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9D2C249-F454-4EB6-B568-EBF03E81D9C6}">
      <dgm:prSet custT="1"/>
      <dgm:spPr/>
      <dgm:t>
        <a:bodyPr/>
        <a:lstStyle/>
        <a:p>
          <a:r>
            <a:rPr lang="zh-TW" altLang="en-US" sz="1800" dirty="0" smtClean="0">
              <a:latin typeface="微軟正黑體" panose="020B0604030504040204" pitchFamily="34" charset="-120"/>
              <a:ea typeface="微軟正黑體" panose="020B0604030504040204" pitchFamily="34" charset="-120"/>
            </a:rPr>
            <a:t>耳</a:t>
          </a:r>
          <a:r>
            <a:rPr lang="zh-TW" altLang="en-US" sz="1800" dirty="0">
              <a:latin typeface="微軟正黑體" panose="020B0604030504040204" pitchFamily="34" charset="-120"/>
              <a:ea typeface="微軟正黑體" panose="020B0604030504040204" pitchFamily="34" charset="-120"/>
            </a:rPr>
            <a:t>額溫槍擬移撥本市</a:t>
          </a:r>
          <a:r>
            <a:rPr lang="en-US" altLang="zh-TW" sz="1800" dirty="0">
              <a:latin typeface="微軟正黑體" panose="020B0604030504040204" pitchFamily="34" charset="-120"/>
              <a:ea typeface="微軟正黑體" panose="020B0604030504040204" pitchFamily="34" charset="-120"/>
            </a:rPr>
            <a:t>12</a:t>
          </a:r>
          <a:r>
            <a:rPr lang="zh-TW" altLang="en-US" sz="1800" dirty="0">
              <a:latin typeface="微軟正黑體" panose="020B0604030504040204" pitchFamily="34" charset="-120"/>
              <a:ea typeface="微軟正黑體" panose="020B0604030504040204" pitchFamily="34" charset="-120"/>
            </a:rPr>
            <a:t>區健康服務</a:t>
          </a:r>
          <a:r>
            <a:rPr lang="zh-TW" altLang="en-US" sz="1800" dirty="0" smtClean="0">
              <a:latin typeface="微軟正黑體" panose="020B0604030504040204" pitchFamily="34" charset="-120"/>
              <a:ea typeface="微軟正黑體" panose="020B0604030504040204" pitchFamily="34" charset="-120"/>
            </a:rPr>
            <a:t>中心。</a:t>
          </a:r>
          <a:endParaRPr lang="zh-TW" altLang="en-US" sz="1800" dirty="0">
            <a:latin typeface="微軟正黑體" panose="020B0604030504040204" pitchFamily="34" charset="-120"/>
            <a:ea typeface="微軟正黑體" panose="020B0604030504040204" pitchFamily="34" charset="-120"/>
          </a:endParaRPr>
        </a:p>
      </dgm:t>
    </dgm:pt>
    <dgm:pt modelId="{D6A9EF2C-4817-4418-AF8F-128D4907222D}" type="parTrans" cxnId="{725B46D1-F6DE-48E3-8AC2-95BEB0221B3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0DCCE6D-3E02-45B8-8E21-B0C1FE9AA3F1}" type="sibTrans" cxnId="{725B46D1-F6DE-48E3-8AC2-95BEB0221B39}">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59797C7-8D71-4C5E-9C7F-2884A0A79D30}" type="pres">
      <dgm:prSet presAssocID="{1FF07B7F-476A-4B9D-8560-58E93D85749D}" presName="linear" presStyleCnt="0">
        <dgm:presLayoutVars>
          <dgm:animLvl val="lvl"/>
          <dgm:resizeHandles val="exact"/>
        </dgm:presLayoutVars>
      </dgm:prSet>
      <dgm:spPr/>
      <dgm:t>
        <a:bodyPr/>
        <a:lstStyle/>
        <a:p>
          <a:endParaRPr lang="zh-TW" altLang="en-US"/>
        </a:p>
      </dgm:t>
    </dgm:pt>
    <dgm:pt modelId="{DF5EF7EB-D963-43CB-BC53-4F7209973EC3}" type="pres">
      <dgm:prSet presAssocID="{FD62E798-5282-4BEA-90E6-232CDA543074}" presName="parentText" presStyleLbl="node1" presStyleIdx="0" presStyleCnt="2">
        <dgm:presLayoutVars>
          <dgm:chMax val="0"/>
          <dgm:bulletEnabled val="1"/>
        </dgm:presLayoutVars>
      </dgm:prSet>
      <dgm:spPr/>
      <dgm:t>
        <a:bodyPr/>
        <a:lstStyle/>
        <a:p>
          <a:endParaRPr lang="zh-TW" altLang="en-US"/>
        </a:p>
      </dgm:t>
    </dgm:pt>
    <dgm:pt modelId="{D6D0D4D9-01DA-48D2-81CA-ADC6F85C7B6B}" type="pres">
      <dgm:prSet presAssocID="{FD62E798-5282-4BEA-90E6-232CDA543074}" presName="childText" presStyleLbl="revTx" presStyleIdx="0" presStyleCnt="2">
        <dgm:presLayoutVars>
          <dgm:bulletEnabled val="1"/>
        </dgm:presLayoutVars>
      </dgm:prSet>
      <dgm:spPr/>
      <dgm:t>
        <a:bodyPr/>
        <a:lstStyle/>
        <a:p>
          <a:endParaRPr lang="zh-TW" altLang="en-US"/>
        </a:p>
      </dgm:t>
    </dgm:pt>
    <dgm:pt modelId="{499C4DE0-75E5-4FE3-9966-623E1C3A4C1E}" type="pres">
      <dgm:prSet presAssocID="{BB6AC317-9EAA-4500-99B4-B031135AB554}" presName="parentText" presStyleLbl="node1" presStyleIdx="1" presStyleCnt="2" custLinFactNeighborY="3952">
        <dgm:presLayoutVars>
          <dgm:chMax val="0"/>
          <dgm:bulletEnabled val="1"/>
        </dgm:presLayoutVars>
      </dgm:prSet>
      <dgm:spPr/>
      <dgm:t>
        <a:bodyPr/>
        <a:lstStyle/>
        <a:p>
          <a:endParaRPr lang="zh-TW" altLang="en-US"/>
        </a:p>
      </dgm:t>
    </dgm:pt>
    <dgm:pt modelId="{25A74758-33F5-4CF4-8C5C-C984AA4613C5}" type="pres">
      <dgm:prSet presAssocID="{BB6AC317-9EAA-4500-99B4-B031135AB554}" presName="childText" presStyleLbl="revTx" presStyleIdx="1" presStyleCnt="2">
        <dgm:presLayoutVars>
          <dgm:bulletEnabled val="1"/>
        </dgm:presLayoutVars>
      </dgm:prSet>
      <dgm:spPr/>
      <dgm:t>
        <a:bodyPr/>
        <a:lstStyle/>
        <a:p>
          <a:endParaRPr lang="zh-TW" altLang="en-US"/>
        </a:p>
      </dgm:t>
    </dgm:pt>
  </dgm:ptLst>
  <dgm:cxnLst>
    <dgm:cxn modelId="{9D357B07-512C-472E-86F0-A5C9A727CC7C}" type="presOf" srcId="{5AF5964B-1A9A-4F1C-8286-3F696D23A1C5}" destId="{25A74758-33F5-4CF4-8C5C-C984AA4613C5}" srcOrd="0" destOrd="0" presId="urn:microsoft.com/office/officeart/2005/8/layout/vList2"/>
    <dgm:cxn modelId="{DCB8C530-C1FD-4B8C-846D-3288FE6D37B5}" type="presOf" srcId="{C9D2C249-F454-4EB6-B568-EBF03E81D9C6}" destId="{25A74758-33F5-4CF4-8C5C-C984AA4613C5}" srcOrd="0" destOrd="3" presId="urn:microsoft.com/office/officeart/2005/8/layout/vList2"/>
    <dgm:cxn modelId="{7DC75698-D55E-48A2-B356-DB6411FA7463}" type="presOf" srcId="{B13F0994-8E8A-4E04-8D7F-DCBB7176136A}" destId="{D6D0D4D9-01DA-48D2-81CA-ADC6F85C7B6B}" srcOrd="0" destOrd="1" presId="urn:microsoft.com/office/officeart/2005/8/layout/vList2"/>
    <dgm:cxn modelId="{8962B6A2-54F0-4763-8E95-18B41C9E9F28}" type="presOf" srcId="{1FF07B7F-476A-4B9D-8560-58E93D85749D}" destId="{159797C7-8D71-4C5E-9C7F-2884A0A79D30}" srcOrd="0" destOrd="0" presId="urn:microsoft.com/office/officeart/2005/8/layout/vList2"/>
    <dgm:cxn modelId="{D1E55B61-0503-4101-A916-C6AE601DE3D4}" type="presOf" srcId="{BB6AC317-9EAA-4500-99B4-B031135AB554}" destId="{499C4DE0-75E5-4FE3-9966-623E1C3A4C1E}" srcOrd="0" destOrd="0" presId="urn:microsoft.com/office/officeart/2005/8/layout/vList2"/>
    <dgm:cxn modelId="{B6ADD8FF-02D4-4E69-8747-064E49B6A95D}" srcId="{BB6AC317-9EAA-4500-99B4-B031135AB554}" destId="{78DBF312-3582-41B2-B045-FC083249069D}" srcOrd="1" destOrd="0" parTransId="{3BCFE482-55CB-47C3-8D0B-77AF557D0140}" sibTransId="{1ADBEB26-FF03-4970-B71E-156CDB7798B2}"/>
    <dgm:cxn modelId="{725B46D1-F6DE-48E3-8AC2-95BEB0221B39}" srcId="{BB6AC317-9EAA-4500-99B4-B031135AB554}" destId="{C9D2C249-F454-4EB6-B568-EBF03E81D9C6}" srcOrd="3" destOrd="0" parTransId="{D6A9EF2C-4817-4418-AF8F-128D4907222D}" sibTransId="{E0DCCE6D-3E02-45B8-8E21-B0C1FE9AA3F1}"/>
    <dgm:cxn modelId="{5A820F53-2DC7-4B33-A114-A6C1110B30D4}" srcId="{1FF07B7F-476A-4B9D-8560-58E93D85749D}" destId="{BB6AC317-9EAA-4500-99B4-B031135AB554}" srcOrd="1" destOrd="0" parTransId="{43E24EE8-62F3-4A9F-9AA8-91EF4E871F40}" sibTransId="{670FF549-3B6E-41B5-B162-8A0ABB7E3D4C}"/>
    <dgm:cxn modelId="{593FFCD4-F329-4328-8361-0CA2F75A66CF}" srcId="{BB6AC317-9EAA-4500-99B4-B031135AB554}" destId="{E430E2C7-D322-453C-B1C5-63FE19CB8A8E}" srcOrd="2" destOrd="0" parTransId="{1E24EF4F-26AF-4813-9AD5-5E0461618521}" sibTransId="{7BAEAFB4-3A68-457B-8DC2-F6762473D5E1}"/>
    <dgm:cxn modelId="{CD5F8E8B-7386-487E-A10B-5DED18B309D0}" type="presOf" srcId="{A66919E9-0F63-46CE-B2DC-9270BAEFC99A}" destId="{D6D0D4D9-01DA-48D2-81CA-ADC6F85C7B6B}" srcOrd="0" destOrd="0" presId="urn:microsoft.com/office/officeart/2005/8/layout/vList2"/>
    <dgm:cxn modelId="{1C3D4016-CFCB-4BE5-ADA2-EA48D318318B}" srcId="{BB6AC317-9EAA-4500-99B4-B031135AB554}" destId="{5AF5964B-1A9A-4F1C-8286-3F696D23A1C5}" srcOrd="0" destOrd="0" parTransId="{8FC37F00-D28F-48A6-8D18-AA5320AADF06}" sibTransId="{2AD28434-83FE-406E-8087-A74587E3D4B3}"/>
    <dgm:cxn modelId="{1097A2D6-98BA-4AB3-9C56-B601C1C96DFE}" srcId="{FD62E798-5282-4BEA-90E6-232CDA543074}" destId="{A66919E9-0F63-46CE-B2DC-9270BAEFC99A}" srcOrd="0" destOrd="0" parTransId="{43E04086-975B-44FA-AA45-155755002199}" sibTransId="{7B790B14-2409-47B4-8B00-C1E81FC2767F}"/>
    <dgm:cxn modelId="{3C396070-0D20-4AB8-B896-EF55F051B735}" type="presOf" srcId="{FD62E798-5282-4BEA-90E6-232CDA543074}" destId="{DF5EF7EB-D963-43CB-BC53-4F7209973EC3}" srcOrd="0" destOrd="0" presId="urn:microsoft.com/office/officeart/2005/8/layout/vList2"/>
    <dgm:cxn modelId="{21DC0649-EC0C-4EA5-A843-953A54F97CE4}" srcId="{FD62E798-5282-4BEA-90E6-232CDA543074}" destId="{B13F0994-8E8A-4E04-8D7F-DCBB7176136A}" srcOrd="1" destOrd="0" parTransId="{AAE7E7BC-9FCA-4BFA-8938-2B9FA019E6C7}" sibTransId="{75BEBCF9-B3AD-4AEF-9BCA-F33FABD11708}"/>
    <dgm:cxn modelId="{2ECF715D-77CB-4476-A821-140E8AE59E5C}" srcId="{1FF07B7F-476A-4B9D-8560-58E93D85749D}" destId="{FD62E798-5282-4BEA-90E6-232CDA543074}" srcOrd="0" destOrd="0" parTransId="{D725FC61-EF50-411A-A271-25B7CA9D85ED}" sibTransId="{66AD0AB8-1291-4787-BAE5-3B9A735E95C4}"/>
    <dgm:cxn modelId="{3AA92AD9-29FF-42C6-97A6-0CE2E80AF084}" type="presOf" srcId="{78DBF312-3582-41B2-B045-FC083249069D}" destId="{25A74758-33F5-4CF4-8C5C-C984AA4613C5}" srcOrd="0" destOrd="1" presId="urn:microsoft.com/office/officeart/2005/8/layout/vList2"/>
    <dgm:cxn modelId="{0CCE6FB5-C42B-4C55-88DC-5DB890CB6F96}" type="presOf" srcId="{E430E2C7-D322-453C-B1C5-63FE19CB8A8E}" destId="{25A74758-33F5-4CF4-8C5C-C984AA4613C5}" srcOrd="0" destOrd="2" presId="urn:microsoft.com/office/officeart/2005/8/layout/vList2"/>
    <dgm:cxn modelId="{57A7B469-4689-4EAD-AD87-A9359ECA10E8}" type="presParOf" srcId="{159797C7-8D71-4C5E-9C7F-2884A0A79D30}" destId="{DF5EF7EB-D963-43CB-BC53-4F7209973EC3}" srcOrd="0" destOrd="0" presId="urn:microsoft.com/office/officeart/2005/8/layout/vList2"/>
    <dgm:cxn modelId="{17679459-9403-4E72-9FBE-6A42FDC696C0}" type="presParOf" srcId="{159797C7-8D71-4C5E-9C7F-2884A0A79D30}" destId="{D6D0D4D9-01DA-48D2-81CA-ADC6F85C7B6B}" srcOrd="1" destOrd="0" presId="urn:microsoft.com/office/officeart/2005/8/layout/vList2"/>
    <dgm:cxn modelId="{D477AA75-D61E-496A-B4FC-87E19D36AC5A}" type="presParOf" srcId="{159797C7-8D71-4C5E-9C7F-2884A0A79D30}" destId="{499C4DE0-75E5-4FE3-9966-623E1C3A4C1E}" srcOrd="2" destOrd="0" presId="urn:microsoft.com/office/officeart/2005/8/layout/vList2"/>
    <dgm:cxn modelId="{E3636911-DA9D-467A-A832-0CD0C4F466D5}" type="presParOf" srcId="{159797C7-8D71-4C5E-9C7F-2884A0A79D30}" destId="{25A74758-33F5-4CF4-8C5C-C984AA4613C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0BB8C3-3E4A-44CA-AB0B-E306EC54080D}"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zh-TW" altLang="en-US"/>
        </a:p>
      </dgm:t>
    </dgm:pt>
    <dgm:pt modelId="{13128C35-2FBB-474E-898B-576A417681C2}">
      <dgm:prSet phldrT="[文字]" custT="1"/>
      <dgm:spPr>
        <a:solidFill>
          <a:srgbClr val="7030A0"/>
        </a:solidFill>
      </dgm:spPr>
      <dgm:t>
        <a:bodyPr/>
        <a:lstStyle/>
        <a:p>
          <a:r>
            <a:rPr lang="zh-TW" altLang="en-US" sz="1600" b="1" dirty="0" smtClean="0">
              <a:effectLst>
                <a:outerShdw blurRad="38100" dist="38100" dir="2700000" algn="tl">
                  <a:srgbClr val="000000">
                    <a:alpha val="43137"/>
                  </a:srgbClr>
                </a:outerShdw>
              </a:effectLst>
              <a:latin typeface="微軟正黑體" pitchFamily="34" charset="-120"/>
              <a:ea typeface="微軟正黑體" pitchFamily="34" charset="-120"/>
            </a:rPr>
            <a:t>臺北市所轄</a:t>
          </a:r>
          <a:r>
            <a:rPr lang="en-US" altLang="zh-TW" sz="1600" b="1" dirty="0" smtClean="0">
              <a:effectLst>
                <a:outerShdw blurRad="38100" dist="38100" dir="2700000" algn="tl">
                  <a:srgbClr val="000000">
                    <a:alpha val="43137"/>
                  </a:srgbClr>
                </a:outerShdw>
              </a:effectLst>
              <a:latin typeface="微軟正黑體" pitchFamily="34" charset="-120"/>
              <a:ea typeface="微軟正黑體" pitchFamily="34" charset="-120"/>
            </a:rPr>
            <a:t>21</a:t>
          </a:r>
          <a:r>
            <a:rPr lang="zh-TW" altLang="en-US" sz="1600" b="1" dirty="0" smtClean="0">
              <a:effectLst>
                <a:outerShdw blurRad="38100" dist="38100" dir="2700000" algn="tl">
                  <a:srgbClr val="000000">
                    <a:alpha val="43137"/>
                  </a:srgbClr>
                </a:outerShdw>
              </a:effectLst>
              <a:latin typeface="微軟正黑體" pitchFamily="34" charset="-120"/>
              <a:ea typeface="微軟正黑體" pitchFamily="34" charset="-120"/>
            </a:rPr>
            <a:t>座</a:t>
          </a:r>
          <a:endParaRPr lang="zh-TW" altLang="en-US" sz="1600" b="1" dirty="0">
            <a:effectLst>
              <a:outerShdw blurRad="38100" dist="38100" dir="2700000" algn="tl">
                <a:srgbClr val="000000">
                  <a:alpha val="43137"/>
                </a:srgbClr>
              </a:outerShdw>
            </a:effectLst>
            <a:latin typeface="微軟正黑體" pitchFamily="34" charset="-120"/>
            <a:ea typeface="微軟正黑體" pitchFamily="34" charset="-120"/>
          </a:endParaRPr>
        </a:p>
      </dgm:t>
    </dgm:pt>
    <dgm:pt modelId="{EF3342F4-A1BB-4180-B370-7F197A979DBD}" type="parTrans" cxnId="{8D683F5A-A648-4AC7-B71C-676C660EA6EC}">
      <dgm:prSet/>
      <dgm:spPr/>
      <dgm:t>
        <a:bodyPr/>
        <a:lstStyle/>
        <a:p>
          <a:endParaRPr lang="zh-TW" altLang="en-US" sz="1600"/>
        </a:p>
      </dgm:t>
    </dgm:pt>
    <dgm:pt modelId="{82AAF890-B5A6-4A0A-B50B-D4F130D8550F}" type="sibTrans" cxnId="{8D683F5A-A648-4AC7-B71C-676C660EA6EC}">
      <dgm:prSet/>
      <dgm:spPr/>
      <dgm:t>
        <a:bodyPr/>
        <a:lstStyle/>
        <a:p>
          <a:endParaRPr lang="zh-TW" altLang="en-US" sz="1600"/>
        </a:p>
      </dgm:t>
    </dgm:pt>
    <dgm:pt modelId="{508B303F-79A6-4F0A-828D-43A361E6AE7B}">
      <dgm:prSet phldrT="[文字]" custT="1"/>
      <dgm:spPr/>
      <dgm:t>
        <a:bodyPr/>
        <a:lstStyle/>
        <a:p>
          <a:pPr>
            <a:lnSpc>
              <a:spcPts val="2000"/>
            </a:lnSpc>
          </a:pPr>
          <a:r>
            <a:rPr lang="zh-TW" altLang="en-US" sz="1600" b="1" dirty="0" smtClean="0">
              <a:latin typeface="微軟正黑體" pitchFamily="34" charset="-120"/>
              <a:ea typeface="微軟正黑體" pitchFamily="34" charset="-120"/>
            </a:rPr>
            <a:t>新建場館</a:t>
          </a:r>
          <a:r>
            <a:rPr lang="en-US" altLang="zh-TW" sz="1600" b="1" dirty="0" smtClean="0">
              <a:latin typeface="微軟正黑體" pitchFamily="34" charset="-120"/>
              <a:ea typeface="微軟正黑體" pitchFamily="34" charset="-120"/>
            </a:rPr>
            <a:t>2</a:t>
          </a:r>
          <a:r>
            <a:rPr lang="zh-TW" altLang="en-US" sz="1600" b="1" dirty="0" smtClean="0">
              <a:latin typeface="微軟正黑體" pitchFamily="34" charset="-120"/>
              <a:ea typeface="微軟正黑體" pitchFamily="34" charset="-120"/>
            </a:rPr>
            <a:t>座以</a:t>
          </a:r>
          <a:r>
            <a:rPr lang="en-US" altLang="zh-TW" sz="1600" b="1" dirty="0" smtClean="0">
              <a:latin typeface="微軟正黑體" pitchFamily="34" charset="-120"/>
              <a:ea typeface="微軟正黑體" pitchFamily="34" charset="-120"/>
            </a:rPr>
            <a:t>OT</a:t>
          </a:r>
          <a:r>
            <a:rPr lang="zh-TW" altLang="en-US" sz="1600" b="1" dirty="0" smtClean="0">
              <a:latin typeface="微軟正黑體" pitchFamily="34" charset="-120"/>
              <a:ea typeface="微軟正黑體" pitchFamily="34" charset="-120"/>
            </a:rPr>
            <a:t>方式營運</a:t>
          </a:r>
          <a:endParaRPr lang="zh-TW" altLang="en-US" sz="1600" b="1" dirty="0">
            <a:latin typeface="微軟正黑體" pitchFamily="34" charset="-120"/>
            <a:ea typeface="微軟正黑體" pitchFamily="34" charset="-120"/>
          </a:endParaRPr>
        </a:p>
      </dgm:t>
    </dgm:pt>
    <dgm:pt modelId="{FF2585E9-6690-442C-B05F-15D08840B04C}" type="parTrans" cxnId="{F3162CF7-45AB-4609-9CB4-23C9FF429E7D}">
      <dgm:prSet/>
      <dgm:spPr/>
      <dgm:t>
        <a:bodyPr/>
        <a:lstStyle/>
        <a:p>
          <a:endParaRPr lang="zh-TW" altLang="en-US" sz="1600"/>
        </a:p>
      </dgm:t>
    </dgm:pt>
    <dgm:pt modelId="{7AC7FFF5-7078-4F9E-8E55-EBEF59F2C3A7}" type="sibTrans" cxnId="{F3162CF7-45AB-4609-9CB4-23C9FF429E7D}">
      <dgm:prSet/>
      <dgm:spPr/>
      <dgm:t>
        <a:bodyPr/>
        <a:lstStyle/>
        <a:p>
          <a:endParaRPr lang="zh-TW" altLang="en-US" sz="1600"/>
        </a:p>
      </dgm:t>
    </dgm:pt>
    <dgm:pt modelId="{84569880-D276-4730-98F3-C4647DC1DFD5}">
      <dgm:prSet phldrT="[文字]" custT="1"/>
      <dgm:spPr/>
      <dgm:t>
        <a:bodyPr/>
        <a:lstStyle/>
        <a:p>
          <a:pPr>
            <a:lnSpc>
              <a:spcPts val="2000"/>
            </a:lnSpc>
          </a:pPr>
          <a:r>
            <a:rPr lang="zh-TW" altLang="en-US" sz="1600" dirty="0" smtClean="0">
              <a:latin typeface="微軟正黑體" pitchFamily="34" charset="-120"/>
              <a:ea typeface="微軟正黑體" pitchFamily="34" charset="-120"/>
            </a:rPr>
            <a:t>臺北市各機關學校管理計</a:t>
          </a:r>
          <a:r>
            <a:rPr lang="en-US" altLang="zh-TW" sz="1600" dirty="0" smtClean="0">
              <a:latin typeface="微軟正黑體" pitchFamily="34" charset="-120"/>
              <a:ea typeface="微軟正黑體" pitchFamily="34" charset="-120"/>
            </a:rPr>
            <a:t>19</a:t>
          </a:r>
          <a:r>
            <a:rPr lang="zh-TW" altLang="en-US" sz="1600" dirty="0" smtClean="0">
              <a:latin typeface="微軟正黑體" pitchFamily="34" charset="-120"/>
              <a:ea typeface="微軟正黑體" pitchFamily="34" charset="-120"/>
            </a:rPr>
            <a:t>座</a:t>
          </a:r>
          <a:endParaRPr lang="zh-TW" altLang="en-US" sz="1600" dirty="0">
            <a:latin typeface="微軟正黑體" pitchFamily="34" charset="-120"/>
            <a:ea typeface="微軟正黑體" pitchFamily="34" charset="-120"/>
          </a:endParaRPr>
        </a:p>
      </dgm:t>
    </dgm:pt>
    <dgm:pt modelId="{FB9D5465-C0B0-467E-B3B3-D203F6472F05}" type="parTrans" cxnId="{A18FC93B-7B26-42FA-B49F-945CC2D8B82F}">
      <dgm:prSet/>
      <dgm:spPr/>
      <dgm:t>
        <a:bodyPr/>
        <a:lstStyle/>
        <a:p>
          <a:endParaRPr lang="zh-TW" altLang="en-US" sz="1600"/>
        </a:p>
      </dgm:t>
    </dgm:pt>
    <dgm:pt modelId="{E55E6B81-9DA4-4F4D-9872-F9F90CA644BF}" type="sibTrans" cxnId="{A18FC93B-7B26-42FA-B49F-945CC2D8B82F}">
      <dgm:prSet/>
      <dgm:spPr/>
      <dgm:t>
        <a:bodyPr/>
        <a:lstStyle/>
        <a:p>
          <a:endParaRPr lang="zh-TW" altLang="en-US" sz="1600"/>
        </a:p>
      </dgm:t>
    </dgm:pt>
    <dgm:pt modelId="{B321B286-13F4-4F92-94D0-3B913338CCB8}">
      <dgm:prSet phldrT="[文字]" custT="1"/>
      <dgm:spPr>
        <a:solidFill>
          <a:srgbClr val="CC0000"/>
        </a:solidFill>
      </dgm:spPr>
      <dgm:t>
        <a:bodyPr/>
        <a:lstStyle/>
        <a:p>
          <a:r>
            <a:rPr lang="zh-TW" altLang="en-US" sz="1600" b="1" dirty="0" smtClean="0">
              <a:latin typeface="微軟正黑體" pitchFamily="34" charset="-120"/>
              <a:ea typeface="微軟正黑體" pitchFamily="34" charset="-120"/>
            </a:rPr>
            <a:t>國私立大學</a:t>
          </a:r>
          <a:r>
            <a:rPr lang="zh-TW" altLang="en-US" sz="1600" dirty="0" smtClean="0">
              <a:latin typeface="微軟正黑體" pitchFamily="34" charset="-120"/>
              <a:ea typeface="微軟正黑體" pitchFamily="34" charset="-120"/>
            </a:rPr>
            <a:t>場館</a:t>
          </a:r>
          <a:r>
            <a:rPr lang="en-US" altLang="zh-TW" sz="1600" dirty="0" smtClean="0">
              <a:latin typeface="微軟正黑體" pitchFamily="34" charset="-120"/>
              <a:ea typeface="微軟正黑體" pitchFamily="34" charset="-120"/>
            </a:rPr>
            <a:t>21</a:t>
          </a:r>
          <a:r>
            <a:rPr lang="zh-TW" altLang="en-US" sz="1600" dirty="0" smtClean="0">
              <a:latin typeface="微軟正黑體" pitchFamily="34" charset="-120"/>
              <a:ea typeface="微軟正黑體" pitchFamily="34" charset="-120"/>
            </a:rPr>
            <a:t>座</a:t>
          </a:r>
          <a:endParaRPr lang="zh-TW" altLang="en-US" sz="1600" dirty="0">
            <a:latin typeface="微軟正黑體" pitchFamily="34" charset="-120"/>
            <a:ea typeface="微軟正黑體" pitchFamily="34" charset="-120"/>
          </a:endParaRPr>
        </a:p>
      </dgm:t>
    </dgm:pt>
    <dgm:pt modelId="{163B3DA1-1466-419A-B90C-4A2844B99B00}" type="parTrans" cxnId="{373DEFAA-6949-4CDF-AC73-1D432E12AB3C}">
      <dgm:prSet/>
      <dgm:spPr/>
      <dgm:t>
        <a:bodyPr/>
        <a:lstStyle/>
        <a:p>
          <a:endParaRPr lang="zh-TW" altLang="en-US" sz="1600"/>
        </a:p>
      </dgm:t>
    </dgm:pt>
    <dgm:pt modelId="{1F425BA7-DA6F-444F-8F09-26CAEDDFDA28}" type="sibTrans" cxnId="{373DEFAA-6949-4CDF-AC73-1D432E12AB3C}">
      <dgm:prSet/>
      <dgm:spPr/>
      <dgm:t>
        <a:bodyPr/>
        <a:lstStyle/>
        <a:p>
          <a:endParaRPr lang="zh-TW" altLang="en-US" sz="1600"/>
        </a:p>
      </dgm:t>
    </dgm:pt>
    <dgm:pt modelId="{DF7FDC24-247E-447C-BA26-961EED2C4DB8}">
      <dgm:prSet phldrT="[文字]" custT="1"/>
      <dgm:spPr/>
      <dgm:t>
        <a:bodyPr/>
        <a:lstStyle/>
        <a:p>
          <a:pPr>
            <a:lnSpc>
              <a:spcPct val="75000"/>
            </a:lnSpc>
            <a:spcAft>
              <a:spcPts val="0"/>
            </a:spcAft>
          </a:pPr>
          <a:r>
            <a:rPr lang="zh-TW" altLang="en-US" sz="1600" dirty="0" smtClean="0">
              <a:latin typeface="微軟正黑體" pitchFamily="34" charset="-120"/>
              <a:ea typeface="微軟正黑體" pitchFamily="34" charset="-120"/>
            </a:rPr>
            <a:t>賽後由各國私立大學自行管理營運，提供教學、訓練或辦理國際賽事等</a:t>
          </a:r>
          <a:endParaRPr lang="zh-TW" altLang="en-US" sz="1600" dirty="0">
            <a:latin typeface="微軟正黑體" pitchFamily="34" charset="-120"/>
            <a:ea typeface="微軟正黑體" pitchFamily="34" charset="-120"/>
          </a:endParaRPr>
        </a:p>
      </dgm:t>
    </dgm:pt>
    <dgm:pt modelId="{8FC63138-8069-4302-AEA2-DFDF246AFC29}" type="parTrans" cxnId="{6B6C6F4F-2DA0-4C7A-A1C1-5ACCC6C0909E}">
      <dgm:prSet/>
      <dgm:spPr/>
      <dgm:t>
        <a:bodyPr/>
        <a:lstStyle/>
        <a:p>
          <a:endParaRPr lang="zh-TW" altLang="en-US" sz="1600"/>
        </a:p>
      </dgm:t>
    </dgm:pt>
    <dgm:pt modelId="{83845090-106F-4DBF-8B6A-09B723024233}" type="sibTrans" cxnId="{6B6C6F4F-2DA0-4C7A-A1C1-5ACCC6C0909E}">
      <dgm:prSet/>
      <dgm:spPr/>
      <dgm:t>
        <a:bodyPr/>
        <a:lstStyle/>
        <a:p>
          <a:endParaRPr lang="zh-TW" altLang="en-US" sz="1600"/>
        </a:p>
      </dgm:t>
    </dgm:pt>
    <dgm:pt modelId="{BC08078B-1E88-4581-8A1B-6665A13BF00E}">
      <dgm:prSet phldrT="[文字]" custT="1"/>
      <dgm:spPr>
        <a:solidFill>
          <a:srgbClr val="00B050"/>
        </a:solidFill>
        <a:ln>
          <a:solidFill>
            <a:srgbClr val="00B050"/>
          </a:solidFill>
        </a:ln>
      </dgm:spPr>
      <dgm:t>
        <a:bodyPr/>
        <a:lstStyle/>
        <a:p>
          <a:r>
            <a:rPr lang="zh-TW" altLang="en-US" sz="1600" b="1" dirty="0" smtClean="0">
              <a:latin typeface="微軟正黑體" pitchFamily="34" charset="-120"/>
              <a:ea typeface="微軟正黑體" pitchFamily="34" charset="-120"/>
            </a:rPr>
            <a:t>新北市</a:t>
          </a:r>
          <a:r>
            <a:rPr lang="zh-TW" altLang="en-US" sz="1600" dirty="0" smtClean="0">
              <a:latin typeface="微軟正黑體" pitchFamily="34" charset="-120"/>
              <a:ea typeface="微軟正黑體" pitchFamily="34" charset="-120"/>
            </a:rPr>
            <a:t>所轄場館</a:t>
          </a:r>
          <a:r>
            <a:rPr lang="en-US" altLang="zh-TW" sz="1600" dirty="0" smtClean="0">
              <a:latin typeface="微軟正黑體" pitchFamily="34" charset="-120"/>
              <a:ea typeface="微軟正黑體" pitchFamily="34" charset="-120"/>
            </a:rPr>
            <a:t>6</a:t>
          </a:r>
          <a:r>
            <a:rPr lang="zh-TW" altLang="en-US" sz="1600" dirty="0" smtClean="0">
              <a:latin typeface="微軟正黑體" pitchFamily="34" charset="-120"/>
              <a:ea typeface="微軟正黑體" pitchFamily="34" charset="-120"/>
            </a:rPr>
            <a:t>座</a:t>
          </a:r>
          <a:endParaRPr lang="zh-TW" altLang="en-US" sz="1600" dirty="0">
            <a:latin typeface="微軟正黑體" pitchFamily="34" charset="-120"/>
            <a:ea typeface="微軟正黑體" pitchFamily="34" charset="-120"/>
          </a:endParaRPr>
        </a:p>
      </dgm:t>
    </dgm:pt>
    <dgm:pt modelId="{2EE2FF9A-C793-44F1-B7F4-272C286A359B}" type="parTrans" cxnId="{55D0D35A-8FC2-48FF-A05A-B5DAEE61807C}">
      <dgm:prSet/>
      <dgm:spPr/>
      <dgm:t>
        <a:bodyPr/>
        <a:lstStyle/>
        <a:p>
          <a:endParaRPr lang="zh-TW" altLang="en-US" sz="1600"/>
        </a:p>
      </dgm:t>
    </dgm:pt>
    <dgm:pt modelId="{1002823B-6DDE-49E6-918E-DF04DDE52DC5}" type="sibTrans" cxnId="{55D0D35A-8FC2-48FF-A05A-B5DAEE61807C}">
      <dgm:prSet/>
      <dgm:spPr/>
      <dgm:t>
        <a:bodyPr/>
        <a:lstStyle/>
        <a:p>
          <a:endParaRPr lang="zh-TW" altLang="en-US" sz="1600"/>
        </a:p>
      </dgm:t>
    </dgm:pt>
    <dgm:pt modelId="{5D9715D7-0D24-4D1F-859B-E926305E2AE8}">
      <dgm:prSet phldrT="[文字]" custT="1"/>
      <dgm:spPr/>
      <dgm:t>
        <a:bodyPr/>
        <a:lstStyle/>
        <a:p>
          <a:pPr>
            <a:lnSpc>
              <a:spcPct val="70000"/>
            </a:lnSpc>
            <a:spcAft>
              <a:spcPts val="0"/>
            </a:spcAft>
          </a:pPr>
          <a:r>
            <a:rPr lang="zh-TW" altLang="en-US" sz="1600" b="1" dirty="0" smtClean="0">
              <a:latin typeface="微軟正黑體" pitchFamily="34" charset="-120"/>
              <a:ea typeface="微軟正黑體" pitchFamily="34" charset="-120"/>
            </a:rPr>
            <a:t>賽後回復原用途</a:t>
          </a:r>
          <a:r>
            <a:rPr lang="en-US" altLang="zh-TW" sz="1600" b="1" dirty="0" smtClean="0">
              <a:latin typeface="微軟正黑體" pitchFamily="34" charset="-120"/>
              <a:ea typeface="微軟正黑體" pitchFamily="34" charset="-120"/>
            </a:rPr>
            <a:t>或</a:t>
          </a:r>
          <a:r>
            <a:rPr lang="zh-TW" altLang="en-US" sz="1600" b="1" dirty="0" smtClean="0">
              <a:latin typeface="微軟正黑體" pitchFamily="34" charset="-120"/>
              <a:ea typeface="微軟正黑體" pitchFamily="34" charset="-120"/>
            </a:rPr>
            <a:t>歸還原單位營運 </a:t>
          </a:r>
          <a:r>
            <a:rPr lang="en-US" altLang="zh-TW" sz="1600" b="1" dirty="0" smtClean="0">
              <a:latin typeface="微軟正黑體" pitchFamily="34" charset="-120"/>
              <a:ea typeface="微軟正黑體" pitchFamily="34" charset="-120"/>
            </a:rPr>
            <a:t>(</a:t>
          </a:r>
          <a:r>
            <a:rPr lang="zh-TW" altLang="en-US" sz="1600" b="1" dirty="0" smtClean="0">
              <a:solidFill>
                <a:schemeClr val="accent1">
                  <a:lumMod val="75000"/>
                </a:schemeClr>
              </a:solidFill>
              <a:latin typeface="微軟正黑體" panose="020B0604030504040204" pitchFamily="34" charset="-120"/>
              <a:ea typeface="微軟正黑體" panose="020B0604030504040204" pitchFamily="34" charset="-120"/>
            </a:rPr>
            <a:t>仁愛路、微風運河、南港展覽館、花博爭艷館及揚昇高爾夫俱樂部</a:t>
          </a:r>
          <a:r>
            <a:rPr lang="en-US" altLang="zh-TW" sz="1600" b="1" dirty="0" smtClean="0">
              <a:latin typeface="微軟正黑體" pitchFamily="34" charset="-120"/>
              <a:ea typeface="微軟正黑體" pitchFamily="34" charset="-120"/>
            </a:rPr>
            <a:t>)</a:t>
          </a:r>
          <a:endParaRPr lang="zh-TW" altLang="en-US" sz="1600" b="1" dirty="0">
            <a:latin typeface="微軟正黑體" pitchFamily="34" charset="-120"/>
            <a:ea typeface="微軟正黑體" pitchFamily="34" charset="-120"/>
          </a:endParaRPr>
        </a:p>
      </dgm:t>
    </dgm:pt>
    <dgm:pt modelId="{615A572D-0551-4006-AEAB-8B702F59D747}" type="parTrans" cxnId="{96594DCE-3E91-4121-BD1A-468403B9592C}">
      <dgm:prSet/>
      <dgm:spPr/>
      <dgm:t>
        <a:bodyPr/>
        <a:lstStyle/>
        <a:p>
          <a:endParaRPr lang="zh-TW" altLang="en-US" sz="1600"/>
        </a:p>
      </dgm:t>
    </dgm:pt>
    <dgm:pt modelId="{A2E23498-2596-45C8-85EB-31580970C5E6}" type="sibTrans" cxnId="{96594DCE-3E91-4121-BD1A-468403B9592C}">
      <dgm:prSet/>
      <dgm:spPr/>
      <dgm:t>
        <a:bodyPr/>
        <a:lstStyle/>
        <a:p>
          <a:endParaRPr lang="zh-TW" altLang="en-US" sz="1600"/>
        </a:p>
      </dgm:t>
    </dgm:pt>
    <dgm:pt modelId="{0C9241E2-E204-45CA-A3B9-30B50B840338}">
      <dgm:prSet phldrT="[文字]" custT="1"/>
      <dgm:spPr>
        <a:solidFill>
          <a:srgbClr val="00B050"/>
        </a:solidFill>
      </dgm:spPr>
      <dgm:t>
        <a:bodyPr/>
        <a:lstStyle/>
        <a:p>
          <a:r>
            <a:rPr lang="zh-TW" altLang="en-US" sz="1600" b="1" dirty="0" smtClean="0">
              <a:latin typeface="微軟正黑體" pitchFamily="34" charset="-120"/>
              <a:ea typeface="微軟正黑體" pitchFamily="34" charset="-120"/>
            </a:rPr>
            <a:t>新竹縣</a:t>
          </a:r>
          <a:r>
            <a:rPr lang="zh-TW" altLang="en-US" sz="1600" dirty="0" smtClean="0">
              <a:latin typeface="微軟正黑體" pitchFamily="34" charset="-120"/>
              <a:ea typeface="微軟正黑體" pitchFamily="34" charset="-120"/>
            </a:rPr>
            <a:t>所轄場館</a:t>
          </a:r>
          <a:r>
            <a:rPr lang="en-US" altLang="zh-TW" sz="1600" dirty="0" smtClean="0">
              <a:latin typeface="微軟正黑體" pitchFamily="34" charset="-120"/>
              <a:ea typeface="微軟正黑體" pitchFamily="34" charset="-120"/>
            </a:rPr>
            <a:t>3</a:t>
          </a:r>
          <a:r>
            <a:rPr lang="zh-TW" altLang="en-US" sz="1600" dirty="0" smtClean="0">
              <a:latin typeface="微軟正黑體" pitchFamily="34" charset="-120"/>
              <a:ea typeface="微軟正黑體" pitchFamily="34" charset="-120"/>
            </a:rPr>
            <a:t>座</a:t>
          </a:r>
          <a:endParaRPr lang="zh-TW" altLang="en-US" sz="1600" dirty="0">
            <a:latin typeface="微軟正黑體" pitchFamily="34" charset="-120"/>
            <a:ea typeface="微軟正黑體" pitchFamily="34" charset="-120"/>
          </a:endParaRPr>
        </a:p>
      </dgm:t>
    </dgm:pt>
    <dgm:pt modelId="{46752452-325D-41EF-85B6-0231AB9F6D7C}" type="parTrans" cxnId="{0F54E11B-B0B6-4281-B1E3-13FB1EC21CE5}">
      <dgm:prSet/>
      <dgm:spPr/>
      <dgm:t>
        <a:bodyPr/>
        <a:lstStyle/>
        <a:p>
          <a:endParaRPr lang="zh-TW" altLang="en-US" sz="1600"/>
        </a:p>
      </dgm:t>
    </dgm:pt>
    <dgm:pt modelId="{3B4BCDA2-A44C-4526-8AAC-57D02FB02D17}" type="sibTrans" cxnId="{0F54E11B-B0B6-4281-B1E3-13FB1EC21CE5}">
      <dgm:prSet/>
      <dgm:spPr/>
      <dgm:t>
        <a:bodyPr/>
        <a:lstStyle/>
        <a:p>
          <a:endParaRPr lang="zh-TW" altLang="en-US" sz="1600"/>
        </a:p>
      </dgm:t>
    </dgm:pt>
    <dgm:pt modelId="{0F375C31-7BC0-4446-B244-BC5E3D3BB9C5}">
      <dgm:prSet phldrT="[文字]" custT="1"/>
      <dgm:spPr>
        <a:solidFill>
          <a:srgbClr val="00B050"/>
        </a:solidFill>
        <a:ln>
          <a:solidFill>
            <a:srgbClr val="00B050"/>
          </a:solidFill>
        </a:ln>
      </dgm:spPr>
      <dgm:t>
        <a:bodyPr/>
        <a:lstStyle/>
        <a:p>
          <a:r>
            <a:rPr lang="zh-TW" altLang="en-US" sz="1600" b="1" dirty="0" smtClean="0">
              <a:latin typeface="微軟正黑體" pitchFamily="34" charset="-120"/>
              <a:ea typeface="微軟正黑體" pitchFamily="34" charset="-120"/>
            </a:rPr>
            <a:t>桃園市</a:t>
          </a:r>
          <a:r>
            <a:rPr lang="zh-TW" altLang="en-US" sz="1600" dirty="0" smtClean="0">
              <a:latin typeface="微軟正黑體" pitchFamily="34" charset="-120"/>
              <a:ea typeface="微軟正黑體" pitchFamily="34" charset="-120"/>
            </a:rPr>
            <a:t>所轄場館</a:t>
          </a:r>
          <a:r>
            <a:rPr lang="en-US" altLang="zh-TW" sz="1600" dirty="0" smtClean="0">
              <a:latin typeface="微軟正黑體" pitchFamily="34" charset="-120"/>
              <a:ea typeface="微軟正黑體" pitchFamily="34" charset="-120"/>
            </a:rPr>
            <a:t>3</a:t>
          </a:r>
          <a:r>
            <a:rPr lang="zh-TW" altLang="en-US" sz="1600" dirty="0" smtClean="0">
              <a:latin typeface="微軟正黑體" pitchFamily="34" charset="-120"/>
              <a:ea typeface="微軟正黑體" pitchFamily="34" charset="-120"/>
            </a:rPr>
            <a:t>座</a:t>
          </a:r>
          <a:endParaRPr lang="zh-TW" altLang="en-US" sz="1600" dirty="0">
            <a:latin typeface="微軟正黑體" pitchFamily="34" charset="-120"/>
            <a:ea typeface="微軟正黑體" pitchFamily="34" charset="-120"/>
          </a:endParaRPr>
        </a:p>
      </dgm:t>
    </dgm:pt>
    <dgm:pt modelId="{757443FA-1A20-4A60-A1A1-892268343A29}" type="parTrans" cxnId="{00902C7E-B51C-4542-80DD-9770B98116CE}">
      <dgm:prSet/>
      <dgm:spPr/>
      <dgm:t>
        <a:bodyPr/>
        <a:lstStyle/>
        <a:p>
          <a:endParaRPr lang="zh-TW" altLang="en-US" sz="1600"/>
        </a:p>
      </dgm:t>
    </dgm:pt>
    <dgm:pt modelId="{ED6168FC-948E-4532-9E6A-6011CCCF39BB}" type="sibTrans" cxnId="{00902C7E-B51C-4542-80DD-9770B98116CE}">
      <dgm:prSet/>
      <dgm:spPr/>
      <dgm:t>
        <a:bodyPr/>
        <a:lstStyle/>
        <a:p>
          <a:endParaRPr lang="zh-TW" altLang="en-US" sz="1600"/>
        </a:p>
      </dgm:t>
    </dgm:pt>
    <dgm:pt modelId="{CBDFE6FB-1306-4B70-AC28-5FBE4735BE69}">
      <dgm:prSet phldrT="[文字]" custT="1"/>
      <dgm:spPr>
        <a:solidFill>
          <a:srgbClr val="00B050"/>
        </a:solidFill>
      </dgm:spPr>
      <dgm:t>
        <a:bodyPr/>
        <a:lstStyle/>
        <a:p>
          <a:r>
            <a:rPr lang="zh-TW" altLang="en-US" sz="1600" b="1" dirty="0" smtClean="0">
              <a:latin typeface="微軟正黑體" pitchFamily="34" charset="-120"/>
              <a:ea typeface="微軟正黑體" pitchFamily="34" charset="-120"/>
            </a:rPr>
            <a:t>新竹市</a:t>
          </a:r>
          <a:r>
            <a:rPr lang="zh-TW" altLang="en-US" sz="1600" dirty="0" smtClean="0">
              <a:latin typeface="微軟正黑體" pitchFamily="34" charset="-120"/>
              <a:ea typeface="微軟正黑體" pitchFamily="34" charset="-120"/>
            </a:rPr>
            <a:t>所轄場館</a:t>
          </a:r>
          <a:r>
            <a:rPr lang="en-US" altLang="zh-TW" sz="1600" dirty="0" smtClean="0">
              <a:latin typeface="微軟正黑體" pitchFamily="34" charset="-120"/>
              <a:ea typeface="微軟正黑體" pitchFamily="34" charset="-120"/>
            </a:rPr>
            <a:t>1</a:t>
          </a:r>
          <a:r>
            <a:rPr lang="zh-TW" altLang="en-US" sz="1600" dirty="0" smtClean="0">
              <a:latin typeface="微軟正黑體" pitchFamily="34" charset="-120"/>
              <a:ea typeface="微軟正黑體" pitchFamily="34" charset="-120"/>
            </a:rPr>
            <a:t>座</a:t>
          </a:r>
          <a:endParaRPr lang="zh-TW" altLang="en-US" sz="1600" dirty="0">
            <a:latin typeface="微軟正黑體" pitchFamily="34" charset="-120"/>
            <a:ea typeface="微軟正黑體" pitchFamily="34" charset="-120"/>
          </a:endParaRPr>
        </a:p>
      </dgm:t>
    </dgm:pt>
    <dgm:pt modelId="{B452D384-56EB-4F74-8B4E-6101EFA64D5D}" type="parTrans" cxnId="{CB83BE15-EF86-4509-B36A-B6FFB882CE27}">
      <dgm:prSet/>
      <dgm:spPr/>
      <dgm:t>
        <a:bodyPr/>
        <a:lstStyle/>
        <a:p>
          <a:endParaRPr lang="zh-TW" altLang="en-US" sz="1600"/>
        </a:p>
      </dgm:t>
    </dgm:pt>
    <dgm:pt modelId="{84C1109A-0660-437E-BC94-324BFBFEF3A5}" type="sibTrans" cxnId="{CB83BE15-EF86-4509-B36A-B6FFB882CE27}">
      <dgm:prSet/>
      <dgm:spPr/>
      <dgm:t>
        <a:bodyPr/>
        <a:lstStyle/>
        <a:p>
          <a:endParaRPr lang="zh-TW" altLang="en-US" sz="1600"/>
        </a:p>
      </dgm:t>
    </dgm:pt>
    <dgm:pt modelId="{1448439B-5E54-4E1D-9342-F9A2AEB6F367}">
      <dgm:prSet phldrT="[文字]" custT="1"/>
      <dgm:spPr/>
      <dgm:t>
        <a:bodyPr/>
        <a:lstStyle/>
        <a:p>
          <a:pPr>
            <a:lnSpc>
              <a:spcPct val="76000"/>
            </a:lnSpc>
            <a:spcAft>
              <a:spcPts val="0"/>
            </a:spcAft>
          </a:pPr>
          <a:r>
            <a:rPr lang="zh-TW" altLang="en-US" sz="1600" dirty="0" smtClean="0">
              <a:latin typeface="微軟正黑體" pitchFamily="34" charset="-120"/>
              <a:ea typeface="微軟正黑體" pitchFamily="34" charset="-120"/>
            </a:rPr>
            <a:t>同上</a:t>
          </a:r>
          <a:endParaRPr lang="zh-TW" altLang="en-US" sz="1600" dirty="0">
            <a:latin typeface="微軟正黑體" pitchFamily="34" charset="-120"/>
            <a:ea typeface="微軟正黑體" pitchFamily="34" charset="-120"/>
          </a:endParaRPr>
        </a:p>
      </dgm:t>
    </dgm:pt>
    <dgm:pt modelId="{13600047-76A6-4ACB-BBDF-903E5301FDFB}" type="parTrans" cxnId="{9B08E979-75A7-43EB-A61F-BB31E2FE8801}">
      <dgm:prSet/>
      <dgm:spPr/>
      <dgm:t>
        <a:bodyPr/>
        <a:lstStyle/>
        <a:p>
          <a:endParaRPr lang="zh-TW" altLang="en-US" sz="1600"/>
        </a:p>
      </dgm:t>
    </dgm:pt>
    <dgm:pt modelId="{58CD82E5-5A70-47F5-9E6D-DCEF045FDF2E}" type="sibTrans" cxnId="{9B08E979-75A7-43EB-A61F-BB31E2FE8801}">
      <dgm:prSet/>
      <dgm:spPr/>
      <dgm:t>
        <a:bodyPr/>
        <a:lstStyle/>
        <a:p>
          <a:endParaRPr lang="zh-TW" altLang="en-US" sz="1600"/>
        </a:p>
      </dgm:t>
    </dgm:pt>
    <dgm:pt modelId="{C24D8A47-B556-4A74-B472-C84237F5D601}">
      <dgm:prSet phldrT="[文字]" custT="1"/>
      <dgm:spPr/>
      <dgm:t>
        <a:bodyPr/>
        <a:lstStyle/>
        <a:p>
          <a:pPr>
            <a:lnSpc>
              <a:spcPct val="75000"/>
            </a:lnSpc>
            <a:spcAft>
              <a:spcPts val="0"/>
            </a:spcAft>
          </a:pPr>
          <a:r>
            <a:rPr lang="zh-TW" altLang="en-US" sz="1600" dirty="0" smtClean="0">
              <a:latin typeface="微軟正黑體" pitchFamily="34" charset="-120"/>
              <a:ea typeface="微軟正黑體" pitchFamily="34" charset="-120"/>
            </a:rPr>
            <a:t>同上</a:t>
          </a:r>
          <a:endParaRPr lang="zh-TW" altLang="en-US" sz="1600" dirty="0">
            <a:latin typeface="微軟正黑體" pitchFamily="34" charset="-120"/>
            <a:ea typeface="微軟正黑體" pitchFamily="34" charset="-120"/>
          </a:endParaRPr>
        </a:p>
      </dgm:t>
    </dgm:pt>
    <dgm:pt modelId="{F459FEB7-3F73-49B7-B71A-A42AF9EC4503}" type="parTrans" cxnId="{ABE97710-5AF7-4669-855B-2AC98B207B2A}">
      <dgm:prSet/>
      <dgm:spPr/>
      <dgm:t>
        <a:bodyPr/>
        <a:lstStyle/>
        <a:p>
          <a:endParaRPr lang="zh-TW" altLang="en-US" sz="1600"/>
        </a:p>
      </dgm:t>
    </dgm:pt>
    <dgm:pt modelId="{9654A8D2-337C-405D-83A9-BEA3AEA2F599}" type="sibTrans" cxnId="{ABE97710-5AF7-4669-855B-2AC98B207B2A}">
      <dgm:prSet/>
      <dgm:spPr/>
      <dgm:t>
        <a:bodyPr/>
        <a:lstStyle/>
        <a:p>
          <a:endParaRPr lang="zh-TW" altLang="en-US" sz="1600"/>
        </a:p>
      </dgm:t>
    </dgm:pt>
    <dgm:pt modelId="{D6E95DA6-F182-48C9-B254-A216A70E8F75}">
      <dgm:prSet phldrT="[文字]" custT="1"/>
      <dgm:spPr>
        <a:solidFill>
          <a:srgbClr val="FF9900"/>
        </a:solidFill>
      </dgm:spPr>
      <dgm:t>
        <a:bodyPr/>
        <a:lstStyle/>
        <a:p>
          <a:r>
            <a:rPr lang="zh-TW" altLang="en-US" sz="1600" b="1" dirty="0" smtClean="0">
              <a:solidFill>
                <a:schemeClr val="tx1"/>
              </a:solidFill>
              <a:latin typeface="微軟正黑體" pitchFamily="34" charset="-120"/>
              <a:ea typeface="微軟正黑體" pitchFamily="34" charset="-120"/>
            </a:rPr>
            <a:t>賽前布置場館</a:t>
          </a:r>
          <a:r>
            <a:rPr lang="en-US" altLang="zh-TW" sz="1600" b="1" dirty="0" smtClean="0">
              <a:solidFill>
                <a:schemeClr val="tx1"/>
              </a:solidFill>
              <a:latin typeface="微軟正黑體" pitchFamily="34" charset="-120"/>
              <a:ea typeface="微軟正黑體" pitchFamily="34" charset="-120"/>
            </a:rPr>
            <a:t>5</a:t>
          </a:r>
          <a:r>
            <a:rPr lang="zh-TW" altLang="en-US" sz="1600" b="1" dirty="0" smtClean="0">
              <a:solidFill>
                <a:schemeClr val="tx1"/>
              </a:solidFill>
              <a:latin typeface="微軟正黑體" pitchFamily="34" charset="-120"/>
              <a:ea typeface="微軟正黑體" pitchFamily="34" charset="-120"/>
            </a:rPr>
            <a:t>座</a:t>
          </a:r>
          <a:endParaRPr lang="zh-TW" altLang="en-US" sz="1600" b="1" dirty="0">
            <a:solidFill>
              <a:schemeClr val="tx1"/>
            </a:solidFill>
            <a:latin typeface="微軟正黑體" pitchFamily="34" charset="-120"/>
            <a:ea typeface="微軟正黑體" pitchFamily="34" charset="-120"/>
          </a:endParaRPr>
        </a:p>
      </dgm:t>
    </dgm:pt>
    <dgm:pt modelId="{007AD30D-0680-43CE-85D8-D611AACC1DD2}" type="parTrans" cxnId="{251A5CC7-BEB8-45FB-894D-473224CE0161}">
      <dgm:prSet/>
      <dgm:spPr/>
      <dgm:t>
        <a:bodyPr/>
        <a:lstStyle/>
        <a:p>
          <a:endParaRPr lang="zh-TW" altLang="en-US" sz="1600"/>
        </a:p>
      </dgm:t>
    </dgm:pt>
    <dgm:pt modelId="{54786D22-80BA-4E60-AEC0-9F008A6D8971}" type="sibTrans" cxnId="{251A5CC7-BEB8-45FB-894D-473224CE0161}">
      <dgm:prSet/>
      <dgm:spPr/>
      <dgm:t>
        <a:bodyPr/>
        <a:lstStyle/>
        <a:p>
          <a:endParaRPr lang="zh-TW" altLang="en-US" sz="1600"/>
        </a:p>
      </dgm:t>
    </dgm:pt>
    <dgm:pt modelId="{DF666F94-12A6-4436-A8DA-63B8716EE892}">
      <dgm:prSet phldrT="[文字]" custT="1"/>
      <dgm:spPr/>
      <dgm:t>
        <a:bodyPr/>
        <a:lstStyle/>
        <a:p>
          <a:pPr>
            <a:lnSpc>
              <a:spcPct val="75000"/>
            </a:lnSpc>
            <a:spcAft>
              <a:spcPts val="0"/>
            </a:spcAft>
          </a:pPr>
          <a:r>
            <a:rPr lang="zh-TW" altLang="en-US" sz="1600" dirty="0" smtClean="0">
              <a:latin typeface="微軟正黑體" pitchFamily="34" charset="-120"/>
              <a:ea typeface="微軟正黑體" pitchFamily="34" charset="-120"/>
            </a:rPr>
            <a:t>所轄縣市政府管理營運</a:t>
          </a:r>
          <a:r>
            <a:rPr lang="en-US" altLang="zh-TW" sz="1600" dirty="0" smtClean="0">
              <a:latin typeface="微軟正黑體" pitchFamily="34" charset="-120"/>
              <a:ea typeface="微軟正黑體" pitchFamily="34" charset="-120"/>
            </a:rPr>
            <a:t>，</a:t>
          </a:r>
          <a:r>
            <a:rPr lang="en-US" altLang="zh-TW" sz="1600" dirty="0" err="1" smtClean="0">
              <a:latin typeface="微軟正黑體" pitchFamily="34" charset="-120"/>
              <a:ea typeface="微軟正黑體" pitchFamily="34" charset="-120"/>
            </a:rPr>
            <a:t>可採</a:t>
          </a:r>
          <a:r>
            <a:rPr lang="zh-TW" altLang="en-US" sz="1600" dirty="0" smtClean="0">
              <a:latin typeface="微軟正黑體" panose="020B0604030504040204" pitchFamily="34" charset="-120"/>
              <a:ea typeface="微軟正黑體" panose="020B0604030504040204" pitchFamily="34" charset="-120"/>
            </a:rPr>
            <a:t>委外、</a:t>
          </a:r>
          <a:r>
            <a:rPr lang="en-US" altLang="zh-TW" sz="1600" dirty="0" smtClean="0">
              <a:latin typeface="微軟正黑體" panose="020B0604030504040204" pitchFamily="34" charset="-120"/>
              <a:ea typeface="微軟正黑體" panose="020B0604030504040204" pitchFamily="34" charset="-120"/>
            </a:rPr>
            <a:t>場</a:t>
          </a:r>
          <a:r>
            <a:rPr lang="zh-TW" altLang="en-US" sz="1600" dirty="0" smtClean="0">
              <a:latin typeface="微軟正黑體" panose="020B0604030504040204" pitchFamily="34" charset="-120"/>
              <a:ea typeface="微軟正黑體" panose="020B0604030504040204" pitchFamily="34" charset="-120"/>
            </a:rPr>
            <a:t>租、促參或認養方式永續營運。</a:t>
          </a:r>
          <a:endParaRPr lang="zh-TW" altLang="en-US" sz="1600" dirty="0">
            <a:latin typeface="微軟正黑體" pitchFamily="34" charset="-120"/>
            <a:ea typeface="微軟正黑體" pitchFamily="34" charset="-120"/>
          </a:endParaRPr>
        </a:p>
      </dgm:t>
    </dgm:pt>
    <dgm:pt modelId="{0D94C50C-7B68-4576-9DDC-E7594975D72E}" type="parTrans" cxnId="{0F3559A3-26D0-4303-A407-D8F052C91531}">
      <dgm:prSet/>
      <dgm:spPr/>
      <dgm:t>
        <a:bodyPr/>
        <a:lstStyle/>
        <a:p>
          <a:endParaRPr lang="zh-TW" altLang="en-US" sz="1600"/>
        </a:p>
      </dgm:t>
    </dgm:pt>
    <dgm:pt modelId="{93832F7E-0076-4B9B-8835-4197D00756DB}" type="sibTrans" cxnId="{0F3559A3-26D0-4303-A407-D8F052C91531}">
      <dgm:prSet/>
      <dgm:spPr/>
      <dgm:t>
        <a:bodyPr/>
        <a:lstStyle/>
        <a:p>
          <a:endParaRPr lang="zh-TW" altLang="en-US" sz="1600"/>
        </a:p>
      </dgm:t>
    </dgm:pt>
    <dgm:pt modelId="{9142D0E0-2751-4A8A-9895-DC2025ADE0E1}">
      <dgm:prSet phldrT="[文字]" custT="1"/>
      <dgm:spPr/>
      <dgm:t>
        <a:bodyPr/>
        <a:lstStyle/>
        <a:p>
          <a:pPr>
            <a:lnSpc>
              <a:spcPct val="70000"/>
            </a:lnSpc>
            <a:spcAft>
              <a:spcPts val="0"/>
            </a:spcAft>
          </a:pPr>
          <a:r>
            <a:rPr lang="zh-TW" altLang="en-US" sz="1600" dirty="0" smtClean="0">
              <a:latin typeface="微軟正黑體" pitchFamily="34" charset="-120"/>
              <a:ea typeface="微軟正黑體" pitchFamily="34" charset="-120"/>
            </a:rPr>
            <a:t>同上</a:t>
          </a:r>
          <a:endParaRPr lang="zh-TW" altLang="en-US" sz="1600" dirty="0">
            <a:latin typeface="微軟正黑體" pitchFamily="34" charset="-120"/>
            <a:ea typeface="微軟正黑體" pitchFamily="34" charset="-120"/>
          </a:endParaRPr>
        </a:p>
      </dgm:t>
    </dgm:pt>
    <dgm:pt modelId="{74CD13BB-78FF-4683-86F1-5F4694AA86E5}" type="parTrans" cxnId="{5F25E09B-8627-4D14-A1A5-24D8BE2B321C}">
      <dgm:prSet/>
      <dgm:spPr/>
      <dgm:t>
        <a:bodyPr/>
        <a:lstStyle/>
        <a:p>
          <a:endParaRPr lang="zh-TW" altLang="en-US" sz="1600"/>
        </a:p>
      </dgm:t>
    </dgm:pt>
    <dgm:pt modelId="{0D9AB24E-D110-427D-B9F1-397E288546AE}" type="sibTrans" cxnId="{5F25E09B-8627-4D14-A1A5-24D8BE2B321C}">
      <dgm:prSet/>
      <dgm:spPr/>
      <dgm:t>
        <a:bodyPr/>
        <a:lstStyle/>
        <a:p>
          <a:endParaRPr lang="zh-TW" altLang="en-US" sz="1600"/>
        </a:p>
      </dgm:t>
    </dgm:pt>
    <dgm:pt modelId="{7B34FD9F-9017-4272-A990-44F564EB20E1}" type="pres">
      <dgm:prSet presAssocID="{520BB8C3-3E4A-44CA-AB0B-E306EC54080D}" presName="Name0" presStyleCnt="0">
        <dgm:presLayoutVars>
          <dgm:dir/>
          <dgm:animLvl val="lvl"/>
          <dgm:resizeHandles val="exact"/>
        </dgm:presLayoutVars>
      </dgm:prSet>
      <dgm:spPr/>
      <dgm:t>
        <a:bodyPr/>
        <a:lstStyle/>
        <a:p>
          <a:endParaRPr lang="zh-TW" altLang="en-US"/>
        </a:p>
      </dgm:t>
    </dgm:pt>
    <dgm:pt modelId="{D5FE72F2-0A64-4F2B-92D0-403D7A5E3939}" type="pres">
      <dgm:prSet presAssocID="{13128C35-2FBB-474E-898B-576A417681C2}" presName="linNode" presStyleCnt="0"/>
      <dgm:spPr/>
    </dgm:pt>
    <dgm:pt modelId="{C970A273-435E-46FE-9044-2631A4F892BC}" type="pres">
      <dgm:prSet presAssocID="{13128C35-2FBB-474E-898B-576A417681C2}" presName="parentText" presStyleLbl="node1" presStyleIdx="0" presStyleCnt="7">
        <dgm:presLayoutVars>
          <dgm:chMax val="1"/>
          <dgm:bulletEnabled val="1"/>
        </dgm:presLayoutVars>
      </dgm:prSet>
      <dgm:spPr/>
      <dgm:t>
        <a:bodyPr/>
        <a:lstStyle/>
        <a:p>
          <a:endParaRPr lang="zh-TW" altLang="en-US"/>
        </a:p>
      </dgm:t>
    </dgm:pt>
    <dgm:pt modelId="{EB1C4C5B-1993-4751-90C0-876483C9DB58}" type="pres">
      <dgm:prSet presAssocID="{13128C35-2FBB-474E-898B-576A417681C2}" presName="descendantText" presStyleLbl="alignAccFollowNode1" presStyleIdx="0" presStyleCnt="7">
        <dgm:presLayoutVars>
          <dgm:bulletEnabled val="1"/>
        </dgm:presLayoutVars>
      </dgm:prSet>
      <dgm:spPr/>
      <dgm:t>
        <a:bodyPr/>
        <a:lstStyle/>
        <a:p>
          <a:endParaRPr lang="zh-TW" altLang="en-US"/>
        </a:p>
      </dgm:t>
    </dgm:pt>
    <dgm:pt modelId="{3B2B1F18-8FFB-4682-B5F1-AF80BD32303B}" type="pres">
      <dgm:prSet presAssocID="{82AAF890-B5A6-4A0A-B50B-D4F130D8550F}" presName="sp" presStyleCnt="0"/>
      <dgm:spPr/>
    </dgm:pt>
    <dgm:pt modelId="{B0051D0D-3344-4F72-9BD3-FDF5DC7969F9}" type="pres">
      <dgm:prSet presAssocID="{B321B286-13F4-4F92-94D0-3B913338CCB8}" presName="linNode" presStyleCnt="0"/>
      <dgm:spPr/>
    </dgm:pt>
    <dgm:pt modelId="{06B81A94-232E-4BFD-8EF1-B2098B5FFD5B}" type="pres">
      <dgm:prSet presAssocID="{B321B286-13F4-4F92-94D0-3B913338CCB8}" presName="parentText" presStyleLbl="node1" presStyleIdx="1" presStyleCnt="7">
        <dgm:presLayoutVars>
          <dgm:chMax val="1"/>
          <dgm:bulletEnabled val="1"/>
        </dgm:presLayoutVars>
      </dgm:prSet>
      <dgm:spPr/>
      <dgm:t>
        <a:bodyPr/>
        <a:lstStyle/>
        <a:p>
          <a:endParaRPr lang="zh-TW" altLang="en-US"/>
        </a:p>
      </dgm:t>
    </dgm:pt>
    <dgm:pt modelId="{056BCC15-9ADA-4611-BAB8-83A0153FD834}" type="pres">
      <dgm:prSet presAssocID="{B321B286-13F4-4F92-94D0-3B913338CCB8}" presName="descendantText" presStyleLbl="alignAccFollowNode1" presStyleIdx="1" presStyleCnt="7">
        <dgm:presLayoutVars>
          <dgm:bulletEnabled val="1"/>
        </dgm:presLayoutVars>
      </dgm:prSet>
      <dgm:spPr/>
      <dgm:t>
        <a:bodyPr/>
        <a:lstStyle/>
        <a:p>
          <a:endParaRPr lang="zh-TW" altLang="en-US"/>
        </a:p>
      </dgm:t>
    </dgm:pt>
    <dgm:pt modelId="{DDEB8722-23F6-4BAE-B566-9C0BC2A490F0}" type="pres">
      <dgm:prSet presAssocID="{1F425BA7-DA6F-444F-8F09-26CAEDDFDA28}" presName="sp" presStyleCnt="0"/>
      <dgm:spPr/>
    </dgm:pt>
    <dgm:pt modelId="{E1FEA145-DDBB-42F5-BC8E-4C50BAFC1189}" type="pres">
      <dgm:prSet presAssocID="{BC08078B-1E88-4581-8A1B-6665A13BF00E}" presName="linNode" presStyleCnt="0"/>
      <dgm:spPr/>
    </dgm:pt>
    <dgm:pt modelId="{DD739B83-E530-4F96-9B15-B4D17DDE9343}" type="pres">
      <dgm:prSet presAssocID="{BC08078B-1E88-4581-8A1B-6665A13BF00E}" presName="parentText" presStyleLbl="node1" presStyleIdx="2" presStyleCnt="7">
        <dgm:presLayoutVars>
          <dgm:chMax val="1"/>
          <dgm:bulletEnabled val="1"/>
        </dgm:presLayoutVars>
      </dgm:prSet>
      <dgm:spPr/>
      <dgm:t>
        <a:bodyPr/>
        <a:lstStyle/>
        <a:p>
          <a:endParaRPr lang="zh-TW" altLang="en-US"/>
        </a:p>
      </dgm:t>
    </dgm:pt>
    <dgm:pt modelId="{0E0DA15D-0069-42E8-B170-60B70C19B0FA}" type="pres">
      <dgm:prSet presAssocID="{BC08078B-1E88-4581-8A1B-6665A13BF00E}" presName="descendantText" presStyleLbl="alignAccFollowNode1" presStyleIdx="2" presStyleCnt="7">
        <dgm:presLayoutVars>
          <dgm:bulletEnabled val="1"/>
        </dgm:presLayoutVars>
      </dgm:prSet>
      <dgm:spPr/>
      <dgm:t>
        <a:bodyPr/>
        <a:lstStyle/>
        <a:p>
          <a:endParaRPr lang="zh-TW" altLang="en-US"/>
        </a:p>
      </dgm:t>
    </dgm:pt>
    <dgm:pt modelId="{6EAE7CA9-3F4A-4E14-B618-32A47F2C5B41}" type="pres">
      <dgm:prSet presAssocID="{1002823B-6DDE-49E6-918E-DF04DDE52DC5}" presName="sp" presStyleCnt="0"/>
      <dgm:spPr/>
    </dgm:pt>
    <dgm:pt modelId="{E65E3492-68FA-4960-AF8F-F36E57DE6F49}" type="pres">
      <dgm:prSet presAssocID="{0F375C31-7BC0-4446-B244-BC5E3D3BB9C5}" presName="linNode" presStyleCnt="0"/>
      <dgm:spPr/>
    </dgm:pt>
    <dgm:pt modelId="{182D96FC-E3C4-46E8-9657-3750F091F6F7}" type="pres">
      <dgm:prSet presAssocID="{0F375C31-7BC0-4446-B244-BC5E3D3BB9C5}" presName="parentText" presStyleLbl="node1" presStyleIdx="3" presStyleCnt="7">
        <dgm:presLayoutVars>
          <dgm:chMax val="1"/>
          <dgm:bulletEnabled val="1"/>
        </dgm:presLayoutVars>
      </dgm:prSet>
      <dgm:spPr/>
      <dgm:t>
        <a:bodyPr/>
        <a:lstStyle/>
        <a:p>
          <a:endParaRPr lang="zh-TW" altLang="en-US"/>
        </a:p>
      </dgm:t>
    </dgm:pt>
    <dgm:pt modelId="{DF5AB541-EAC9-4DB5-AFB5-F218FC4348AB}" type="pres">
      <dgm:prSet presAssocID="{0F375C31-7BC0-4446-B244-BC5E3D3BB9C5}" presName="descendantText" presStyleLbl="alignAccFollowNode1" presStyleIdx="3" presStyleCnt="7">
        <dgm:presLayoutVars>
          <dgm:bulletEnabled val="1"/>
        </dgm:presLayoutVars>
      </dgm:prSet>
      <dgm:spPr/>
      <dgm:t>
        <a:bodyPr/>
        <a:lstStyle/>
        <a:p>
          <a:endParaRPr lang="zh-TW" altLang="en-US"/>
        </a:p>
      </dgm:t>
    </dgm:pt>
    <dgm:pt modelId="{77FC3CBC-CFEF-4620-AA06-FA1EB5D51BE0}" type="pres">
      <dgm:prSet presAssocID="{ED6168FC-948E-4532-9E6A-6011CCCF39BB}" presName="sp" presStyleCnt="0"/>
      <dgm:spPr/>
    </dgm:pt>
    <dgm:pt modelId="{E0E6838B-ADDC-4EEC-9AA4-25B8672E0652}" type="pres">
      <dgm:prSet presAssocID="{0C9241E2-E204-45CA-A3B9-30B50B840338}" presName="linNode" presStyleCnt="0"/>
      <dgm:spPr/>
    </dgm:pt>
    <dgm:pt modelId="{D65F2FDA-F5BD-4BDF-AB76-B6C9C427A24B}" type="pres">
      <dgm:prSet presAssocID="{0C9241E2-E204-45CA-A3B9-30B50B840338}" presName="parentText" presStyleLbl="node1" presStyleIdx="4" presStyleCnt="7">
        <dgm:presLayoutVars>
          <dgm:chMax val="1"/>
          <dgm:bulletEnabled val="1"/>
        </dgm:presLayoutVars>
      </dgm:prSet>
      <dgm:spPr/>
      <dgm:t>
        <a:bodyPr/>
        <a:lstStyle/>
        <a:p>
          <a:endParaRPr lang="zh-TW" altLang="en-US"/>
        </a:p>
      </dgm:t>
    </dgm:pt>
    <dgm:pt modelId="{08A8A778-FB11-4B45-A54A-F2D77B334950}" type="pres">
      <dgm:prSet presAssocID="{0C9241E2-E204-45CA-A3B9-30B50B840338}" presName="descendantText" presStyleLbl="alignAccFollowNode1" presStyleIdx="4" presStyleCnt="7">
        <dgm:presLayoutVars>
          <dgm:bulletEnabled val="1"/>
        </dgm:presLayoutVars>
      </dgm:prSet>
      <dgm:spPr/>
      <dgm:t>
        <a:bodyPr/>
        <a:lstStyle/>
        <a:p>
          <a:endParaRPr lang="zh-TW" altLang="en-US"/>
        </a:p>
      </dgm:t>
    </dgm:pt>
    <dgm:pt modelId="{353037BC-1441-4FD6-A819-7308C84414D8}" type="pres">
      <dgm:prSet presAssocID="{3B4BCDA2-A44C-4526-8AAC-57D02FB02D17}" presName="sp" presStyleCnt="0"/>
      <dgm:spPr/>
    </dgm:pt>
    <dgm:pt modelId="{509D9B2D-BD92-4FC1-8C46-121E519E9FD0}" type="pres">
      <dgm:prSet presAssocID="{CBDFE6FB-1306-4B70-AC28-5FBE4735BE69}" presName="linNode" presStyleCnt="0"/>
      <dgm:spPr/>
    </dgm:pt>
    <dgm:pt modelId="{2F7ADF04-54B4-48AB-B881-8C97DD381A00}" type="pres">
      <dgm:prSet presAssocID="{CBDFE6FB-1306-4B70-AC28-5FBE4735BE69}" presName="parentText" presStyleLbl="node1" presStyleIdx="5" presStyleCnt="7">
        <dgm:presLayoutVars>
          <dgm:chMax val="1"/>
          <dgm:bulletEnabled val="1"/>
        </dgm:presLayoutVars>
      </dgm:prSet>
      <dgm:spPr/>
      <dgm:t>
        <a:bodyPr/>
        <a:lstStyle/>
        <a:p>
          <a:endParaRPr lang="zh-TW" altLang="en-US"/>
        </a:p>
      </dgm:t>
    </dgm:pt>
    <dgm:pt modelId="{645C0B53-6A1E-4054-A288-23FEEB61337E}" type="pres">
      <dgm:prSet presAssocID="{CBDFE6FB-1306-4B70-AC28-5FBE4735BE69}" presName="descendantText" presStyleLbl="alignAccFollowNode1" presStyleIdx="5" presStyleCnt="7" custLinFactNeighborX="2457" custLinFactNeighborY="4697">
        <dgm:presLayoutVars>
          <dgm:bulletEnabled val="1"/>
        </dgm:presLayoutVars>
      </dgm:prSet>
      <dgm:spPr/>
      <dgm:t>
        <a:bodyPr/>
        <a:lstStyle/>
        <a:p>
          <a:endParaRPr lang="zh-TW" altLang="en-US"/>
        </a:p>
      </dgm:t>
    </dgm:pt>
    <dgm:pt modelId="{F74D0224-D2C2-4568-BE6D-6D24E19F1AD1}" type="pres">
      <dgm:prSet presAssocID="{84C1109A-0660-437E-BC94-324BFBFEF3A5}" presName="sp" presStyleCnt="0"/>
      <dgm:spPr/>
    </dgm:pt>
    <dgm:pt modelId="{CE385414-DA25-445B-9FC7-E62C69FE71EA}" type="pres">
      <dgm:prSet presAssocID="{D6E95DA6-F182-48C9-B254-A216A70E8F75}" presName="linNode" presStyleCnt="0"/>
      <dgm:spPr/>
    </dgm:pt>
    <dgm:pt modelId="{CDD80C50-ED60-4375-B86C-A5499E726333}" type="pres">
      <dgm:prSet presAssocID="{D6E95DA6-F182-48C9-B254-A216A70E8F75}" presName="parentText" presStyleLbl="node1" presStyleIdx="6" presStyleCnt="7">
        <dgm:presLayoutVars>
          <dgm:chMax val="1"/>
          <dgm:bulletEnabled val="1"/>
        </dgm:presLayoutVars>
      </dgm:prSet>
      <dgm:spPr/>
      <dgm:t>
        <a:bodyPr/>
        <a:lstStyle/>
        <a:p>
          <a:endParaRPr lang="zh-TW" altLang="en-US"/>
        </a:p>
      </dgm:t>
    </dgm:pt>
    <dgm:pt modelId="{492F1D74-C626-49DE-AD1E-0C2B094AD4EA}" type="pres">
      <dgm:prSet presAssocID="{D6E95DA6-F182-48C9-B254-A216A70E8F75}" presName="descendantText" presStyleLbl="alignAccFollowNode1" presStyleIdx="6" presStyleCnt="7" custLinFactNeighborX="983" custLinFactNeighborY="10527">
        <dgm:presLayoutVars>
          <dgm:bulletEnabled val="1"/>
        </dgm:presLayoutVars>
      </dgm:prSet>
      <dgm:spPr/>
      <dgm:t>
        <a:bodyPr/>
        <a:lstStyle/>
        <a:p>
          <a:endParaRPr lang="zh-TW" altLang="en-US"/>
        </a:p>
      </dgm:t>
    </dgm:pt>
  </dgm:ptLst>
  <dgm:cxnLst>
    <dgm:cxn modelId="{8D683F5A-A648-4AC7-B71C-676C660EA6EC}" srcId="{520BB8C3-3E4A-44CA-AB0B-E306EC54080D}" destId="{13128C35-2FBB-474E-898B-576A417681C2}" srcOrd="0" destOrd="0" parTransId="{EF3342F4-A1BB-4180-B370-7F197A979DBD}" sibTransId="{82AAF890-B5A6-4A0A-B50B-D4F130D8550F}"/>
    <dgm:cxn modelId="{5F25E09B-8627-4D14-A1A5-24D8BE2B321C}" srcId="{CBDFE6FB-1306-4B70-AC28-5FBE4735BE69}" destId="{9142D0E0-2751-4A8A-9895-DC2025ADE0E1}" srcOrd="0" destOrd="0" parTransId="{74CD13BB-78FF-4683-86F1-5F4694AA86E5}" sibTransId="{0D9AB24E-D110-427D-B9F1-397E288546AE}"/>
    <dgm:cxn modelId="{E713B6A3-5F5A-4ECF-B625-CC7A57E90308}" type="presOf" srcId="{B321B286-13F4-4F92-94D0-3B913338CCB8}" destId="{06B81A94-232E-4BFD-8EF1-B2098B5FFD5B}" srcOrd="0" destOrd="0" presId="urn:microsoft.com/office/officeart/2005/8/layout/vList5"/>
    <dgm:cxn modelId="{34E9B1B7-E319-4F6F-8EB8-AFFA456ACC98}" type="presOf" srcId="{D6E95DA6-F182-48C9-B254-A216A70E8F75}" destId="{CDD80C50-ED60-4375-B86C-A5499E726333}" srcOrd="0" destOrd="0" presId="urn:microsoft.com/office/officeart/2005/8/layout/vList5"/>
    <dgm:cxn modelId="{6B4D7C5F-4A12-4C08-BD00-7F356C618A2C}" type="presOf" srcId="{84569880-D276-4730-98F3-C4647DC1DFD5}" destId="{EB1C4C5B-1993-4751-90C0-876483C9DB58}" srcOrd="0" destOrd="1" presId="urn:microsoft.com/office/officeart/2005/8/layout/vList5"/>
    <dgm:cxn modelId="{A18FC93B-7B26-42FA-B49F-945CC2D8B82F}" srcId="{13128C35-2FBB-474E-898B-576A417681C2}" destId="{84569880-D276-4730-98F3-C4647DC1DFD5}" srcOrd="1" destOrd="0" parTransId="{FB9D5465-C0B0-467E-B3B3-D203F6472F05}" sibTransId="{E55E6B81-9DA4-4F4D-9872-F9F90CA644BF}"/>
    <dgm:cxn modelId="{B37CBF01-323E-4303-89B4-5A1A7C51A666}" type="presOf" srcId="{BC08078B-1E88-4581-8A1B-6665A13BF00E}" destId="{DD739B83-E530-4F96-9B15-B4D17DDE9343}" srcOrd="0" destOrd="0" presId="urn:microsoft.com/office/officeart/2005/8/layout/vList5"/>
    <dgm:cxn modelId="{F49D1995-EF8E-46DE-B457-EED88100D39A}" type="presOf" srcId="{DF7FDC24-247E-447C-BA26-961EED2C4DB8}" destId="{056BCC15-9ADA-4611-BAB8-83A0153FD834}" srcOrd="0" destOrd="0" presId="urn:microsoft.com/office/officeart/2005/8/layout/vList5"/>
    <dgm:cxn modelId="{55D0D35A-8FC2-48FF-A05A-B5DAEE61807C}" srcId="{520BB8C3-3E4A-44CA-AB0B-E306EC54080D}" destId="{BC08078B-1E88-4581-8A1B-6665A13BF00E}" srcOrd="2" destOrd="0" parTransId="{2EE2FF9A-C793-44F1-B7F4-272C286A359B}" sibTransId="{1002823B-6DDE-49E6-918E-DF04DDE52DC5}"/>
    <dgm:cxn modelId="{6B6C6F4F-2DA0-4C7A-A1C1-5ACCC6C0909E}" srcId="{B321B286-13F4-4F92-94D0-3B913338CCB8}" destId="{DF7FDC24-247E-447C-BA26-961EED2C4DB8}" srcOrd="0" destOrd="0" parTransId="{8FC63138-8069-4302-AEA2-DFDF246AFC29}" sibTransId="{83845090-106F-4DBF-8B6A-09B723024233}"/>
    <dgm:cxn modelId="{95AFD3AD-530F-4CE2-93FE-0F781C6D8B36}" type="presOf" srcId="{C24D8A47-B556-4A74-B472-C84237F5D601}" destId="{08A8A778-FB11-4B45-A54A-F2D77B334950}" srcOrd="0" destOrd="0" presId="urn:microsoft.com/office/officeart/2005/8/layout/vList5"/>
    <dgm:cxn modelId="{0F54E11B-B0B6-4281-B1E3-13FB1EC21CE5}" srcId="{520BB8C3-3E4A-44CA-AB0B-E306EC54080D}" destId="{0C9241E2-E204-45CA-A3B9-30B50B840338}" srcOrd="4" destOrd="0" parTransId="{46752452-325D-41EF-85B6-0231AB9F6D7C}" sibTransId="{3B4BCDA2-A44C-4526-8AAC-57D02FB02D17}"/>
    <dgm:cxn modelId="{1D010199-0A1F-4CDA-88D7-F19DE56D96E4}" type="presOf" srcId="{9142D0E0-2751-4A8A-9895-DC2025ADE0E1}" destId="{645C0B53-6A1E-4054-A288-23FEEB61337E}" srcOrd="0" destOrd="0" presId="urn:microsoft.com/office/officeart/2005/8/layout/vList5"/>
    <dgm:cxn modelId="{E9315880-1458-4137-A41C-831798B538CE}" type="presOf" srcId="{520BB8C3-3E4A-44CA-AB0B-E306EC54080D}" destId="{7B34FD9F-9017-4272-A990-44F564EB20E1}" srcOrd="0" destOrd="0" presId="urn:microsoft.com/office/officeart/2005/8/layout/vList5"/>
    <dgm:cxn modelId="{00902C7E-B51C-4542-80DD-9770B98116CE}" srcId="{520BB8C3-3E4A-44CA-AB0B-E306EC54080D}" destId="{0F375C31-7BC0-4446-B244-BC5E3D3BB9C5}" srcOrd="3" destOrd="0" parTransId="{757443FA-1A20-4A60-A1A1-892268343A29}" sibTransId="{ED6168FC-948E-4532-9E6A-6011CCCF39BB}"/>
    <dgm:cxn modelId="{8DE43E99-3DBF-4C96-8450-961598A8EE4D}" type="presOf" srcId="{0F375C31-7BC0-4446-B244-BC5E3D3BB9C5}" destId="{182D96FC-E3C4-46E8-9657-3750F091F6F7}" srcOrd="0" destOrd="0" presId="urn:microsoft.com/office/officeart/2005/8/layout/vList5"/>
    <dgm:cxn modelId="{F3162CF7-45AB-4609-9CB4-23C9FF429E7D}" srcId="{13128C35-2FBB-474E-898B-576A417681C2}" destId="{508B303F-79A6-4F0A-828D-43A361E6AE7B}" srcOrd="0" destOrd="0" parTransId="{FF2585E9-6690-442C-B05F-15D08840B04C}" sibTransId="{7AC7FFF5-7078-4F9E-8E55-EBEF59F2C3A7}"/>
    <dgm:cxn modelId="{373DEFAA-6949-4CDF-AC73-1D432E12AB3C}" srcId="{520BB8C3-3E4A-44CA-AB0B-E306EC54080D}" destId="{B321B286-13F4-4F92-94D0-3B913338CCB8}" srcOrd="1" destOrd="0" parTransId="{163B3DA1-1466-419A-B90C-4A2844B99B00}" sibTransId="{1F425BA7-DA6F-444F-8F09-26CAEDDFDA28}"/>
    <dgm:cxn modelId="{EC380E02-43E7-4776-BC36-430632C1AA82}" type="presOf" srcId="{5D9715D7-0D24-4D1F-859B-E926305E2AE8}" destId="{492F1D74-C626-49DE-AD1E-0C2B094AD4EA}" srcOrd="0" destOrd="0" presId="urn:microsoft.com/office/officeart/2005/8/layout/vList5"/>
    <dgm:cxn modelId="{1D2D8BCE-29C4-4051-8EF9-A6832A63A60C}" type="presOf" srcId="{508B303F-79A6-4F0A-828D-43A361E6AE7B}" destId="{EB1C4C5B-1993-4751-90C0-876483C9DB58}" srcOrd="0" destOrd="0" presId="urn:microsoft.com/office/officeart/2005/8/layout/vList5"/>
    <dgm:cxn modelId="{0F3559A3-26D0-4303-A407-D8F052C91531}" srcId="{BC08078B-1E88-4581-8A1B-6665A13BF00E}" destId="{DF666F94-12A6-4436-A8DA-63B8716EE892}" srcOrd="0" destOrd="0" parTransId="{0D94C50C-7B68-4576-9DDC-E7594975D72E}" sibTransId="{93832F7E-0076-4B9B-8835-4197D00756DB}"/>
    <dgm:cxn modelId="{CB83BE15-EF86-4509-B36A-B6FFB882CE27}" srcId="{520BB8C3-3E4A-44CA-AB0B-E306EC54080D}" destId="{CBDFE6FB-1306-4B70-AC28-5FBE4735BE69}" srcOrd="5" destOrd="0" parTransId="{B452D384-56EB-4F74-8B4E-6101EFA64D5D}" sibTransId="{84C1109A-0660-437E-BC94-324BFBFEF3A5}"/>
    <dgm:cxn modelId="{61DB96F2-C0B8-4774-A0BF-858719BD7408}" type="presOf" srcId="{0C9241E2-E204-45CA-A3B9-30B50B840338}" destId="{D65F2FDA-F5BD-4BDF-AB76-B6C9C427A24B}" srcOrd="0" destOrd="0" presId="urn:microsoft.com/office/officeart/2005/8/layout/vList5"/>
    <dgm:cxn modelId="{9B08E979-75A7-43EB-A61F-BB31E2FE8801}" srcId="{0F375C31-7BC0-4446-B244-BC5E3D3BB9C5}" destId="{1448439B-5E54-4E1D-9342-F9A2AEB6F367}" srcOrd="0" destOrd="0" parTransId="{13600047-76A6-4ACB-BBDF-903E5301FDFB}" sibTransId="{58CD82E5-5A70-47F5-9E6D-DCEF045FDF2E}"/>
    <dgm:cxn modelId="{3E49FEA0-E999-4EF7-8B47-A398BD186C0A}" type="presOf" srcId="{DF666F94-12A6-4436-A8DA-63B8716EE892}" destId="{0E0DA15D-0069-42E8-B170-60B70C19B0FA}" srcOrd="0" destOrd="0" presId="urn:microsoft.com/office/officeart/2005/8/layout/vList5"/>
    <dgm:cxn modelId="{96594DCE-3E91-4121-BD1A-468403B9592C}" srcId="{D6E95DA6-F182-48C9-B254-A216A70E8F75}" destId="{5D9715D7-0D24-4D1F-859B-E926305E2AE8}" srcOrd="0" destOrd="0" parTransId="{615A572D-0551-4006-AEAB-8B702F59D747}" sibTransId="{A2E23498-2596-45C8-85EB-31580970C5E6}"/>
    <dgm:cxn modelId="{ABE97710-5AF7-4669-855B-2AC98B207B2A}" srcId="{0C9241E2-E204-45CA-A3B9-30B50B840338}" destId="{C24D8A47-B556-4A74-B472-C84237F5D601}" srcOrd="0" destOrd="0" parTransId="{F459FEB7-3F73-49B7-B71A-A42AF9EC4503}" sibTransId="{9654A8D2-337C-405D-83A9-BEA3AEA2F599}"/>
    <dgm:cxn modelId="{251A5CC7-BEB8-45FB-894D-473224CE0161}" srcId="{520BB8C3-3E4A-44CA-AB0B-E306EC54080D}" destId="{D6E95DA6-F182-48C9-B254-A216A70E8F75}" srcOrd="6" destOrd="0" parTransId="{007AD30D-0680-43CE-85D8-D611AACC1DD2}" sibTransId="{54786D22-80BA-4E60-AEC0-9F008A6D8971}"/>
    <dgm:cxn modelId="{41F50F5E-A2BA-4705-8C54-1970CCFFA7E6}" type="presOf" srcId="{1448439B-5E54-4E1D-9342-F9A2AEB6F367}" destId="{DF5AB541-EAC9-4DB5-AFB5-F218FC4348AB}" srcOrd="0" destOrd="0" presId="urn:microsoft.com/office/officeart/2005/8/layout/vList5"/>
    <dgm:cxn modelId="{4B210861-79E1-4582-8D36-E9CDE90717D2}" type="presOf" srcId="{13128C35-2FBB-474E-898B-576A417681C2}" destId="{C970A273-435E-46FE-9044-2631A4F892BC}" srcOrd="0" destOrd="0" presId="urn:microsoft.com/office/officeart/2005/8/layout/vList5"/>
    <dgm:cxn modelId="{B750CC25-A6E9-4622-A1DE-FA03ADB3C7D4}" type="presOf" srcId="{CBDFE6FB-1306-4B70-AC28-5FBE4735BE69}" destId="{2F7ADF04-54B4-48AB-B881-8C97DD381A00}" srcOrd="0" destOrd="0" presId="urn:microsoft.com/office/officeart/2005/8/layout/vList5"/>
    <dgm:cxn modelId="{9D7401DC-F550-4FFB-A293-7A0FE5A28382}" type="presParOf" srcId="{7B34FD9F-9017-4272-A990-44F564EB20E1}" destId="{D5FE72F2-0A64-4F2B-92D0-403D7A5E3939}" srcOrd="0" destOrd="0" presId="urn:microsoft.com/office/officeart/2005/8/layout/vList5"/>
    <dgm:cxn modelId="{CEB95984-311A-449B-8859-6B8BCF6A57DB}" type="presParOf" srcId="{D5FE72F2-0A64-4F2B-92D0-403D7A5E3939}" destId="{C970A273-435E-46FE-9044-2631A4F892BC}" srcOrd="0" destOrd="0" presId="urn:microsoft.com/office/officeart/2005/8/layout/vList5"/>
    <dgm:cxn modelId="{6ADEFD2C-4E20-42A5-AF04-35FE7BA582FC}" type="presParOf" srcId="{D5FE72F2-0A64-4F2B-92D0-403D7A5E3939}" destId="{EB1C4C5B-1993-4751-90C0-876483C9DB58}" srcOrd="1" destOrd="0" presId="urn:microsoft.com/office/officeart/2005/8/layout/vList5"/>
    <dgm:cxn modelId="{CCA3CAB8-5A87-4621-9511-EE8D991A0B7C}" type="presParOf" srcId="{7B34FD9F-9017-4272-A990-44F564EB20E1}" destId="{3B2B1F18-8FFB-4682-B5F1-AF80BD32303B}" srcOrd="1" destOrd="0" presId="urn:microsoft.com/office/officeart/2005/8/layout/vList5"/>
    <dgm:cxn modelId="{D4FBAC53-B25A-426A-99DD-B756AF04E8F9}" type="presParOf" srcId="{7B34FD9F-9017-4272-A990-44F564EB20E1}" destId="{B0051D0D-3344-4F72-9BD3-FDF5DC7969F9}" srcOrd="2" destOrd="0" presId="urn:microsoft.com/office/officeart/2005/8/layout/vList5"/>
    <dgm:cxn modelId="{A27BFA80-53E5-4560-B0BA-B6168D1B13B2}" type="presParOf" srcId="{B0051D0D-3344-4F72-9BD3-FDF5DC7969F9}" destId="{06B81A94-232E-4BFD-8EF1-B2098B5FFD5B}" srcOrd="0" destOrd="0" presId="urn:microsoft.com/office/officeart/2005/8/layout/vList5"/>
    <dgm:cxn modelId="{FDC3B406-D644-457C-94E7-96B26716F9F4}" type="presParOf" srcId="{B0051D0D-3344-4F72-9BD3-FDF5DC7969F9}" destId="{056BCC15-9ADA-4611-BAB8-83A0153FD834}" srcOrd="1" destOrd="0" presId="urn:microsoft.com/office/officeart/2005/8/layout/vList5"/>
    <dgm:cxn modelId="{5DD70E89-2AA5-4B3F-9745-CC4B2C65F6A4}" type="presParOf" srcId="{7B34FD9F-9017-4272-A990-44F564EB20E1}" destId="{DDEB8722-23F6-4BAE-B566-9C0BC2A490F0}" srcOrd="3" destOrd="0" presId="urn:microsoft.com/office/officeart/2005/8/layout/vList5"/>
    <dgm:cxn modelId="{BA63B5DD-242F-4514-BF26-4CCA3258DAEF}" type="presParOf" srcId="{7B34FD9F-9017-4272-A990-44F564EB20E1}" destId="{E1FEA145-DDBB-42F5-BC8E-4C50BAFC1189}" srcOrd="4" destOrd="0" presId="urn:microsoft.com/office/officeart/2005/8/layout/vList5"/>
    <dgm:cxn modelId="{2D6A25AF-7C68-45C5-A4EE-304A57D55A8F}" type="presParOf" srcId="{E1FEA145-DDBB-42F5-BC8E-4C50BAFC1189}" destId="{DD739B83-E530-4F96-9B15-B4D17DDE9343}" srcOrd="0" destOrd="0" presId="urn:microsoft.com/office/officeart/2005/8/layout/vList5"/>
    <dgm:cxn modelId="{08E4C069-2648-4DEE-BFCE-6C95D84DD56F}" type="presParOf" srcId="{E1FEA145-DDBB-42F5-BC8E-4C50BAFC1189}" destId="{0E0DA15D-0069-42E8-B170-60B70C19B0FA}" srcOrd="1" destOrd="0" presId="urn:microsoft.com/office/officeart/2005/8/layout/vList5"/>
    <dgm:cxn modelId="{1F84C340-F410-48FA-B2E0-3DA40105B268}" type="presParOf" srcId="{7B34FD9F-9017-4272-A990-44F564EB20E1}" destId="{6EAE7CA9-3F4A-4E14-B618-32A47F2C5B41}" srcOrd="5" destOrd="0" presId="urn:microsoft.com/office/officeart/2005/8/layout/vList5"/>
    <dgm:cxn modelId="{3589CF19-CEE9-4B7D-B423-1D9CBA4C0684}" type="presParOf" srcId="{7B34FD9F-9017-4272-A990-44F564EB20E1}" destId="{E65E3492-68FA-4960-AF8F-F36E57DE6F49}" srcOrd="6" destOrd="0" presId="urn:microsoft.com/office/officeart/2005/8/layout/vList5"/>
    <dgm:cxn modelId="{AB1D88A2-FC08-4A37-BF87-76CACC47AF00}" type="presParOf" srcId="{E65E3492-68FA-4960-AF8F-F36E57DE6F49}" destId="{182D96FC-E3C4-46E8-9657-3750F091F6F7}" srcOrd="0" destOrd="0" presId="urn:microsoft.com/office/officeart/2005/8/layout/vList5"/>
    <dgm:cxn modelId="{741707DC-D0E0-4F83-A7CD-4C1003F8945A}" type="presParOf" srcId="{E65E3492-68FA-4960-AF8F-F36E57DE6F49}" destId="{DF5AB541-EAC9-4DB5-AFB5-F218FC4348AB}" srcOrd="1" destOrd="0" presId="urn:microsoft.com/office/officeart/2005/8/layout/vList5"/>
    <dgm:cxn modelId="{7E63FFCB-B7BA-477E-9666-A10CC0FE4369}" type="presParOf" srcId="{7B34FD9F-9017-4272-A990-44F564EB20E1}" destId="{77FC3CBC-CFEF-4620-AA06-FA1EB5D51BE0}" srcOrd="7" destOrd="0" presId="urn:microsoft.com/office/officeart/2005/8/layout/vList5"/>
    <dgm:cxn modelId="{E7DD9AE2-0C93-4309-9591-F14DA96501E9}" type="presParOf" srcId="{7B34FD9F-9017-4272-A990-44F564EB20E1}" destId="{E0E6838B-ADDC-4EEC-9AA4-25B8672E0652}" srcOrd="8" destOrd="0" presId="urn:microsoft.com/office/officeart/2005/8/layout/vList5"/>
    <dgm:cxn modelId="{EAA734AB-F71F-41FC-88D8-7E1DAEF74BFE}" type="presParOf" srcId="{E0E6838B-ADDC-4EEC-9AA4-25B8672E0652}" destId="{D65F2FDA-F5BD-4BDF-AB76-B6C9C427A24B}" srcOrd="0" destOrd="0" presId="urn:microsoft.com/office/officeart/2005/8/layout/vList5"/>
    <dgm:cxn modelId="{8659BAEF-B9B5-4CFE-9094-6F1B2E1BC794}" type="presParOf" srcId="{E0E6838B-ADDC-4EEC-9AA4-25B8672E0652}" destId="{08A8A778-FB11-4B45-A54A-F2D77B334950}" srcOrd="1" destOrd="0" presId="urn:microsoft.com/office/officeart/2005/8/layout/vList5"/>
    <dgm:cxn modelId="{B7A684FB-E9AC-4C50-8BD9-CA81266B6EF1}" type="presParOf" srcId="{7B34FD9F-9017-4272-A990-44F564EB20E1}" destId="{353037BC-1441-4FD6-A819-7308C84414D8}" srcOrd="9" destOrd="0" presId="urn:microsoft.com/office/officeart/2005/8/layout/vList5"/>
    <dgm:cxn modelId="{27025AFD-7BDC-4991-B274-D0DDC5548A25}" type="presParOf" srcId="{7B34FD9F-9017-4272-A990-44F564EB20E1}" destId="{509D9B2D-BD92-4FC1-8C46-121E519E9FD0}" srcOrd="10" destOrd="0" presId="urn:microsoft.com/office/officeart/2005/8/layout/vList5"/>
    <dgm:cxn modelId="{EEB33403-1802-4675-9F44-CECD9039CF0A}" type="presParOf" srcId="{509D9B2D-BD92-4FC1-8C46-121E519E9FD0}" destId="{2F7ADF04-54B4-48AB-B881-8C97DD381A00}" srcOrd="0" destOrd="0" presId="urn:microsoft.com/office/officeart/2005/8/layout/vList5"/>
    <dgm:cxn modelId="{CD83557C-46EB-42D3-B6EB-DE10A7DE09BE}" type="presParOf" srcId="{509D9B2D-BD92-4FC1-8C46-121E519E9FD0}" destId="{645C0B53-6A1E-4054-A288-23FEEB61337E}" srcOrd="1" destOrd="0" presId="urn:microsoft.com/office/officeart/2005/8/layout/vList5"/>
    <dgm:cxn modelId="{E5ED96DE-C4EB-4754-ADEB-6D428CB2C317}" type="presParOf" srcId="{7B34FD9F-9017-4272-A990-44F564EB20E1}" destId="{F74D0224-D2C2-4568-BE6D-6D24E19F1AD1}" srcOrd="11" destOrd="0" presId="urn:microsoft.com/office/officeart/2005/8/layout/vList5"/>
    <dgm:cxn modelId="{2EB18344-437B-4B96-8FC7-10286D2B6FD6}" type="presParOf" srcId="{7B34FD9F-9017-4272-A990-44F564EB20E1}" destId="{CE385414-DA25-445B-9FC7-E62C69FE71EA}" srcOrd="12" destOrd="0" presId="urn:microsoft.com/office/officeart/2005/8/layout/vList5"/>
    <dgm:cxn modelId="{1F2C8C6A-4141-4846-B545-1C04FDF70D6D}" type="presParOf" srcId="{CE385414-DA25-445B-9FC7-E62C69FE71EA}" destId="{CDD80C50-ED60-4375-B86C-A5499E726333}" srcOrd="0" destOrd="0" presId="urn:microsoft.com/office/officeart/2005/8/layout/vList5"/>
    <dgm:cxn modelId="{68C43342-297B-4E2A-8DAD-AB2783B175CB}" type="presParOf" srcId="{CE385414-DA25-445B-9FC7-E62C69FE71EA}" destId="{492F1D74-C626-49DE-AD1E-0C2B094AD4E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FF07B7F-476A-4B9D-8560-58E93D85749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TW" altLang="en-US"/>
        </a:p>
      </dgm:t>
    </dgm:pt>
    <dgm:pt modelId="{FD62E798-5282-4BEA-90E6-232CDA543074}">
      <dgm:prSet phldrT="[文字]" custT="1"/>
      <dgm:spPr/>
      <dgm:t>
        <a:bodyPr/>
        <a:lstStyle/>
        <a:p>
          <a:r>
            <a:rPr lang="zh-TW" altLang="en-US" sz="2400" b="1" dirty="0">
              <a:latin typeface="微軟正黑體" panose="020B0604030504040204" pitchFamily="34" charset="-120"/>
              <a:ea typeface="微軟正黑體" panose="020B0604030504040204" pitchFamily="34" charset="-120"/>
            </a:rPr>
            <a:t>完善賽會資訊設備</a:t>
          </a:r>
        </a:p>
      </dgm:t>
    </dgm:pt>
    <dgm:pt modelId="{D725FC61-EF50-411A-A271-25B7CA9D85ED}" type="parTrans" cxnId="{2ECF715D-77CB-4476-A821-140E8AE59E5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6AD0AB8-1291-4787-BAE5-3B9A735E95C4}" type="sibTrans" cxnId="{2ECF715D-77CB-4476-A821-140E8AE59E5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66919E9-0F63-46CE-B2DC-9270BAEFC99A}">
      <dgm:prSet phldrT="[文字]" custT="1"/>
      <dgm:spPr/>
      <dgm:t>
        <a:bodyPr/>
        <a:lstStyle/>
        <a:p>
          <a:r>
            <a:rPr lang="zh-TW" sz="1800" dirty="0" smtClean="0">
              <a:latin typeface="微軟正黑體" panose="020B0604030504040204" pitchFamily="34" charset="-120"/>
              <a:ea typeface="微軟正黑體" panose="020B0604030504040204" pitchFamily="34" charset="-120"/>
            </a:rPr>
            <a:t>佈</a:t>
          </a:r>
          <a:r>
            <a:rPr lang="zh-TW" sz="1800" dirty="0">
              <a:latin typeface="微軟正黑體" panose="020B0604030504040204" pitchFamily="34" charset="-120"/>
              <a:ea typeface="微軟正黑體" panose="020B0604030504040204" pitchFamily="34" charset="-120"/>
            </a:rPr>
            <a:t>建</a:t>
          </a:r>
          <a:r>
            <a:rPr lang="en-US" sz="1800" dirty="0">
              <a:latin typeface="微軟正黑體" panose="020B0604030504040204" pitchFamily="34" charset="-120"/>
              <a:ea typeface="微軟正黑體" panose="020B0604030504040204" pitchFamily="34" charset="-120"/>
            </a:rPr>
            <a:t>6,657</a:t>
          </a:r>
          <a:r>
            <a:rPr lang="zh-TW" sz="1800" dirty="0">
              <a:latin typeface="微軟正黑體" panose="020B0604030504040204" pitchFamily="34" charset="-120"/>
              <a:ea typeface="微軟正黑體" panose="020B0604030504040204" pitchFamily="34" charset="-120"/>
            </a:rPr>
            <a:t>條網路線、</a:t>
          </a:r>
          <a:r>
            <a:rPr lang="en-US" sz="1800" dirty="0">
              <a:latin typeface="微軟正黑體" panose="020B0604030504040204" pitchFamily="34" charset="-120"/>
              <a:ea typeface="微軟正黑體" panose="020B0604030504040204" pitchFamily="34" charset="-120"/>
            </a:rPr>
            <a:t>136</a:t>
          </a:r>
          <a:r>
            <a:rPr lang="zh-TW" sz="1800" dirty="0">
              <a:latin typeface="微軟正黑體" panose="020B0604030504040204" pitchFamily="34" charset="-120"/>
              <a:ea typeface="微軟正黑體" panose="020B0604030504040204" pitchFamily="34" charset="-120"/>
            </a:rPr>
            <a:t>條光纖、維運網點數</a:t>
          </a:r>
          <a:r>
            <a:rPr lang="en-US" sz="1800" dirty="0">
              <a:latin typeface="微軟正黑體" panose="020B0604030504040204" pitchFamily="34" charset="-120"/>
              <a:ea typeface="微軟正黑體" panose="020B0604030504040204" pitchFamily="34" charset="-120"/>
            </a:rPr>
            <a:t>8,443</a:t>
          </a:r>
          <a:r>
            <a:rPr lang="zh-TW" sz="1800" dirty="0">
              <a:latin typeface="微軟正黑體" panose="020B0604030504040204" pitchFamily="34" charset="-120"/>
              <a:ea typeface="微軟正黑體" panose="020B0604030504040204" pitchFamily="34" charset="-120"/>
            </a:rPr>
            <a:t>點。於各場館安裝無線基地台（</a:t>
          </a:r>
          <a:r>
            <a:rPr lang="en-US" sz="1800" dirty="0">
              <a:latin typeface="微軟正黑體" panose="020B0604030504040204" pitchFamily="34" charset="-120"/>
              <a:ea typeface="微軟正黑體" panose="020B0604030504040204" pitchFamily="34" charset="-120"/>
            </a:rPr>
            <a:t>AP</a:t>
          </a:r>
          <a:r>
            <a:rPr lang="zh-TW" sz="1800" dirty="0">
              <a:latin typeface="微軟正黑體" panose="020B0604030504040204" pitchFamily="34" charset="-120"/>
              <a:ea typeface="微軟正黑體" panose="020B0604030504040204" pitchFamily="34" charset="-120"/>
            </a:rPr>
            <a:t>）</a:t>
          </a:r>
          <a:r>
            <a:rPr lang="en-US" sz="1800" dirty="0">
              <a:latin typeface="微軟正黑體" panose="020B0604030504040204" pitchFamily="34" charset="-120"/>
              <a:ea typeface="微軟正黑體" panose="020B0604030504040204" pitchFamily="34" charset="-120"/>
            </a:rPr>
            <a:t>2,143</a:t>
          </a:r>
          <a:r>
            <a:rPr lang="zh-TW" sz="1800" dirty="0">
              <a:latin typeface="微軟正黑體" panose="020B0604030504040204" pitchFamily="34" charset="-120"/>
              <a:ea typeface="微軟正黑體" panose="020B0604030504040204" pitchFamily="34" charset="-120"/>
            </a:rPr>
            <a:t>顆，服務人次數達</a:t>
          </a:r>
          <a:r>
            <a:rPr lang="en-US" sz="1800" dirty="0">
              <a:latin typeface="微軟正黑體" panose="020B0604030504040204" pitchFamily="34" charset="-120"/>
              <a:ea typeface="微軟正黑體" panose="020B0604030504040204" pitchFamily="34" charset="-120"/>
            </a:rPr>
            <a:t>188</a:t>
          </a:r>
          <a:r>
            <a:rPr lang="zh-TW" sz="1800" dirty="0">
              <a:latin typeface="微軟正黑體" panose="020B0604030504040204" pitchFamily="34" charset="-120"/>
              <a:ea typeface="微軟正黑體" panose="020B0604030504040204" pitchFamily="34" charset="-120"/>
            </a:rPr>
            <a:t>萬</a:t>
          </a:r>
          <a:r>
            <a:rPr lang="en-US" sz="1800" dirty="0">
              <a:latin typeface="微軟正黑體" panose="020B0604030504040204" pitchFamily="34" charset="-120"/>
              <a:ea typeface="微軟正黑體" panose="020B0604030504040204" pitchFamily="34" charset="-120"/>
            </a:rPr>
            <a:t>2,483</a:t>
          </a:r>
          <a:r>
            <a:rPr lang="zh-TW" sz="1800" dirty="0">
              <a:latin typeface="微軟正黑體" panose="020B0604030504040204" pitchFamily="34" charset="-120"/>
              <a:ea typeface="微軟正黑體" panose="020B0604030504040204" pitchFamily="34" charset="-120"/>
            </a:rPr>
            <a:t>人次</a:t>
          </a:r>
          <a:r>
            <a:rPr lang="zh-TW" sz="1800" dirty="0" smtClean="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dgm:t>
    </dgm:pt>
    <dgm:pt modelId="{43E04086-975B-44FA-AA45-155755002199}" type="parTrans" cxnId="{1097A2D6-98BA-4AB3-9C56-B601C1C96DF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B790B14-2409-47B4-8B00-C1E81FC2767F}" type="sibTrans" cxnId="{1097A2D6-98BA-4AB3-9C56-B601C1C96DF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9C25D13-255A-4B7B-8200-6966AB39A8F9}">
      <dgm:prSet custT="1"/>
      <dgm:spPr/>
      <dgm:t>
        <a:bodyPr/>
        <a:lstStyle/>
        <a:p>
          <a:r>
            <a:rPr lang="zh-TW" sz="1800" dirty="0">
              <a:latin typeface="微軟正黑體" panose="020B0604030504040204" pitchFamily="34" charset="-120"/>
              <a:ea typeface="微軟正黑體" panose="020B0604030504040204" pitchFamily="34" charset="-120"/>
            </a:rPr>
            <a:t>成立資安監控中心，針對官網、主機房及場館網路設備進行監控，其中針對官網發布資安警報計</a:t>
          </a:r>
          <a:r>
            <a:rPr lang="en-US" sz="1800" dirty="0">
              <a:latin typeface="微軟正黑體" panose="020B0604030504040204" pitchFamily="34" charset="-120"/>
              <a:ea typeface="微軟正黑體" panose="020B0604030504040204" pitchFamily="34" charset="-120"/>
            </a:rPr>
            <a:t>126</a:t>
          </a:r>
          <a:r>
            <a:rPr lang="zh-TW" sz="1800" dirty="0">
              <a:latin typeface="微軟正黑體" panose="020B0604030504040204" pitchFamily="34" charset="-120"/>
              <a:ea typeface="微軟正黑體" panose="020B0604030504040204" pitchFamily="34" charset="-120"/>
            </a:rPr>
            <a:t>件。另機房防火牆</a:t>
          </a:r>
          <a:r>
            <a:rPr lang="zh-TW" sz="1800" dirty="0" smtClean="0">
              <a:latin typeface="微軟正黑體" panose="020B0604030504040204" pitchFamily="34" charset="-120"/>
              <a:ea typeface="微軟正黑體" panose="020B0604030504040204" pitchFamily="34" charset="-120"/>
            </a:rPr>
            <a:t>阻擋</a:t>
          </a:r>
          <a:r>
            <a:rPr lang="zh-TW" altLang="en-US" sz="1800" dirty="0" smtClean="0">
              <a:latin typeface="微軟正黑體" panose="020B0604030504040204" pitchFamily="34" charset="-120"/>
              <a:ea typeface="微軟正黑體" panose="020B0604030504040204" pitchFamily="34" charset="-120"/>
            </a:rPr>
            <a:t>的疑似惡意連線次數</a:t>
          </a:r>
          <a:r>
            <a:rPr lang="zh-TW" sz="1800" dirty="0" smtClean="0">
              <a:latin typeface="微軟正黑體" panose="020B0604030504040204" pitchFamily="34" charset="-120"/>
              <a:ea typeface="微軟正黑體" panose="020B0604030504040204" pitchFamily="34" charset="-120"/>
            </a:rPr>
            <a:t>更</a:t>
          </a:r>
          <a:r>
            <a:rPr lang="zh-TW" sz="1800" dirty="0">
              <a:latin typeface="微軟正黑體" panose="020B0604030504040204" pitchFamily="34" charset="-120"/>
              <a:ea typeface="微軟正黑體" panose="020B0604030504040204" pitchFamily="34" charset="-120"/>
            </a:rPr>
            <a:t>達</a:t>
          </a:r>
          <a:r>
            <a:rPr lang="en-US" sz="1800" dirty="0">
              <a:latin typeface="微軟正黑體" panose="020B0604030504040204" pitchFamily="34" charset="-120"/>
              <a:ea typeface="微軟正黑體" panose="020B0604030504040204" pitchFamily="34" charset="-120"/>
            </a:rPr>
            <a:t>1,422</a:t>
          </a:r>
          <a:r>
            <a:rPr lang="zh-TW" sz="1800" dirty="0">
              <a:latin typeface="微軟正黑體" panose="020B0604030504040204" pitchFamily="34" charset="-120"/>
              <a:ea typeface="微軟正黑體" panose="020B0604030504040204" pitchFamily="34" charset="-120"/>
            </a:rPr>
            <a:t>萬</a:t>
          </a:r>
          <a:r>
            <a:rPr lang="en-US" sz="1800" dirty="0">
              <a:latin typeface="微軟正黑體" panose="020B0604030504040204" pitchFamily="34" charset="-120"/>
              <a:ea typeface="微軟正黑體" panose="020B0604030504040204" pitchFamily="34" charset="-120"/>
            </a:rPr>
            <a:t>6,217</a:t>
          </a:r>
          <a:r>
            <a:rPr lang="zh-TW" sz="1800" dirty="0" smtClean="0">
              <a:latin typeface="微軟正黑體" panose="020B0604030504040204" pitchFamily="34" charset="-120"/>
              <a:ea typeface="微軟正黑體" panose="020B0604030504040204" pitchFamily="34" charset="-120"/>
            </a:rPr>
            <a:t>次</a:t>
          </a:r>
          <a:r>
            <a:rPr lang="zh-TW" altLang="en-US" sz="1800" dirty="0" smtClean="0">
              <a:latin typeface="微軟正黑體" panose="020B0604030504040204" pitchFamily="34" charset="-120"/>
              <a:ea typeface="微軟正黑體" panose="020B0604030504040204" pitchFamily="34" charset="-120"/>
            </a:rPr>
            <a:t>。</a:t>
          </a:r>
          <a:endParaRPr lang="zh-TW" sz="1800" dirty="0">
            <a:latin typeface="微軟正黑體" panose="020B0604030504040204" pitchFamily="34" charset="-120"/>
            <a:ea typeface="微軟正黑體" panose="020B0604030504040204" pitchFamily="34" charset="-120"/>
          </a:endParaRPr>
        </a:p>
      </dgm:t>
    </dgm:pt>
    <dgm:pt modelId="{F52746CC-EF12-4DF1-AD4D-754FC3B6AD8E}" type="parTrans" cxnId="{89CD0266-CECE-4EDA-A5E2-A6F96DC9B1B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9499B10-170B-4CF3-8055-FB68AD23CFB8}" type="sibTrans" cxnId="{89CD0266-CECE-4EDA-A5E2-A6F96DC9B1B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26E452D-42E0-4D07-AF44-21120FACE178}">
      <dgm:prSet custT="1"/>
      <dgm:spPr/>
      <dgm:t>
        <a:bodyPr/>
        <a:lstStyle/>
        <a:p>
          <a:r>
            <a:rPr lang="zh-TW" sz="1800" dirty="0">
              <a:latin typeface="微軟正黑體" panose="020B0604030504040204" pitchFamily="34" charset="-120"/>
              <a:ea typeface="微軟正黑體" panose="020B0604030504040204" pitchFamily="34" charset="-120"/>
            </a:rPr>
            <a:t>預計於</a:t>
          </a:r>
          <a:r>
            <a:rPr lang="en-US" sz="1800" dirty="0">
              <a:latin typeface="微軟正黑體" panose="020B0604030504040204" pitchFamily="34" charset="-120"/>
              <a:ea typeface="微軟正黑體" panose="020B0604030504040204" pitchFamily="34" charset="-120"/>
            </a:rPr>
            <a:t>12</a:t>
          </a:r>
          <a:r>
            <a:rPr lang="zh-TW" sz="1800" dirty="0">
              <a:latin typeface="微軟正黑體" panose="020B0604030504040204" pitchFamily="34" charset="-120"/>
              <a:ea typeface="微軟正黑體" panose="020B0604030504040204" pitchFamily="34" charset="-120"/>
            </a:rPr>
            <a:t>月底前完成相關採購案結案、驗收及核銷</a:t>
          </a:r>
          <a:r>
            <a:rPr lang="zh-TW" sz="1800" dirty="0" smtClean="0">
              <a:latin typeface="微軟正黑體" panose="020B0604030504040204" pitchFamily="34" charset="-120"/>
              <a:ea typeface="微軟正黑體" panose="020B0604030504040204" pitchFamily="34" charset="-120"/>
            </a:rPr>
            <a:t>作業</a:t>
          </a:r>
          <a:r>
            <a:rPr lang="zh-TW" altLang="en-US" sz="1800" dirty="0" smtClean="0">
              <a:latin typeface="微軟正黑體" panose="020B0604030504040204" pitchFamily="34" charset="-120"/>
              <a:ea typeface="微軟正黑體" panose="020B0604030504040204" pitchFamily="34" charset="-120"/>
            </a:rPr>
            <a:t>。</a:t>
          </a:r>
          <a:endParaRPr lang="zh-TW" sz="1800" dirty="0">
            <a:latin typeface="微軟正黑體" panose="020B0604030504040204" pitchFamily="34" charset="-120"/>
            <a:ea typeface="微軟正黑體" panose="020B0604030504040204" pitchFamily="34" charset="-120"/>
          </a:endParaRPr>
        </a:p>
      </dgm:t>
    </dgm:pt>
    <dgm:pt modelId="{0132D7F1-E2DA-4E07-9922-945F4EB6D9A2}" type="parTrans" cxnId="{6FA88B1E-A8DB-42D5-99F4-F9397A1614D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770F4CF-D438-4220-B170-8D484F635AC7}" type="sibTrans" cxnId="{6FA88B1E-A8DB-42D5-99F4-F9397A1614D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E5D111D-4956-4E47-BFA6-5B22F4005A44}">
      <dgm:prSet custT="1"/>
      <dgm:spPr/>
      <dgm:t>
        <a:bodyPr/>
        <a:lstStyle/>
        <a:p>
          <a:r>
            <a:rPr lang="zh-TW" altLang="en-US" sz="2400" b="1" dirty="0">
              <a:latin typeface="微軟正黑體" panose="020B0604030504040204" pitchFamily="34" charset="-120"/>
              <a:ea typeface="微軟正黑體" panose="020B0604030504040204" pitchFamily="34" charset="-120"/>
            </a:rPr>
            <a:t>賽會善後工作</a:t>
          </a:r>
        </a:p>
      </dgm:t>
    </dgm:pt>
    <dgm:pt modelId="{A51E7081-2F34-459D-B596-DBE8EE3EE53D}" type="parTrans" cxnId="{EBB05CD4-8258-4A96-B448-28E707B4C1B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05A02E1-1BA4-4240-865B-B0D415EB7B37}" type="sibTrans" cxnId="{EBB05CD4-8258-4A96-B448-28E707B4C1B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95647B8-9DBC-44E9-BC41-8579D6D27F69}">
      <dgm:prSet custT="1"/>
      <dgm:spPr/>
      <dgm:t>
        <a:bodyPr/>
        <a:lstStyle/>
        <a:p>
          <a:r>
            <a:rPr lang="zh-TW" sz="1800" dirty="0" smtClean="0">
              <a:latin typeface="微軟正黑體" panose="020B0604030504040204" pitchFamily="34" charset="-120"/>
              <a:ea typeface="微軟正黑體" panose="020B0604030504040204" pitchFamily="34" charset="-120"/>
            </a:rPr>
            <a:t>中華電信</a:t>
          </a:r>
          <a:r>
            <a:rPr lang="zh-TW" sz="1800" dirty="0">
              <a:latin typeface="微軟正黑體" panose="020B0604030504040204" pitchFamily="34" charset="-120"/>
              <a:ea typeface="微軟正黑體" panose="020B0604030504040204" pitchFamily="34" charset="-120"/>
            </a:rPr>
            <a:t>公開徵求贊助</a:t>
          </a:r>
          <a:r>
            <a:rPr lang="zh-TW" sz="1800" dirty="0" smtClean="0">
              <a:latin typeface="微軟正黑體" panose="020B0604030504040204" pitchFamily="34" charset="-120"/>
              <a:ea typeface="微軟正黑體" panose="020B0604030504040204" pitchFamily="34" charset="-120"/>
            </a:rPr>
            <a:t>案由</a:t>
          </a:r>
          <a:r>
            <a:rPr lang="zh-TW" sz="1800" dirty="0">
              <a:latin typeface="微軟正黑體" panose="020B0604030504040204" pitchFamily="34" charset="-120"/>
              <a:ea typeface="微軟正黑體" panose="020B0604030504040204" pitchFamily="34" charset="-120"/>
            </a:rPr>
            <a:t>中華電信彙整</a:t>
          </a:r>
          <a:r>
            <a:rPr lang="zh-TW" sz="1800" dirty="0" smtClean="0">
              <a:latin typeface="微軟正黑體" panose="020B0604030504040204" pitchFamily="34" charset="-120"/>
              <a:ea typeface="微軟正黑體" panose="020B0604030504040204" pitchFamily="34" charset="-120"/>
            </a:rPr>
            <a:t>相關資料</a:t>
          </a:r>
          <a:r>
            <a:rPr lang="zh-TW" sz="1800" dirty="0">
              <a:latin typeface="微軟正黑體" panose="020B0604030504040204" pitchFamily="34" charset="-120"/>
              <a:ea typeface="微軟正黑體" panose="020B0604030504040204" pitchFamily="34" charset="-120"/>
            </a:rPr>
            <a:t>，預計</a:t>
          </a:r>
          <a:r>
            <a:rPr lang="en-US" sz="1800" dirty="0">
              <a:latin typeface="微軟正黑體" panose="020B0604030504040204" pitchFamily="34" charset="-120"/>
              <a:ea typeface="微軟正黑體" panose="020B0604030504040204" pitchFamily="34" charset="-120"/>
            </a:rPr>
            <a:t>10</a:t>
          </a:r>
          <a:r>
            <a:rPr lang="zh-TW" sz="1800" dirty="0">
              <a:latin typeface="微軟正黑體" panose="020B0604030504040204" pitchFamily="34" charset="-120"/>
              <a:ea typeface="微軟正黑體" panose="020B0604030504040204" pitchFamily="34" charset="-120"/>
            </a:rPr>
            <a:t>月底辦理驗收。</a:t>
          </a:r>
        </a:p>
      </dgm:t>
    </dgm:pt>
    <dgm:pt modelId="{82E348ED-13B2-4DB5-A09E-73FA865579A9}" type="parTrans" cxnId="{A766AED5-EAD7-4213-AED5-8DFF47D0834B}">
      <dgm:prSet/>
      <dgm:spPr/>
      <dgm:t>
        <a:bodyPr/>
        <a:lstStyle/>
        <a:p>
          <a:endParaRPr lang="zh-TW" altLang="en-US"/>
        </a:p>
      </dgm:t>
    </dgm:pt>
    <dgm:pt modelId="{A9DACD27-D109-4D52-BD71-A90689ABCEC7}" type="sibTrans" cxnId="{A766AED5-EAD7-4213-AED5-8DFF47D0834B}">
      <dgm:prSet/>
      <dgm:spPr/>
      <dgm:t>
        <a:bodyPr/>
        <a:lstStyle/>
        <a:p>
          <a:endParaRPr lang="zh-TW" altLang="en-US"/>
        </a:p>
      </dgm:t>
    </dgm:pt>
    <dgm:pt modelId="{159797C7-8D71-4C5E-9C7F-2884A0A79D30}" type="pres">
      <dgm:prSet presAssocID="{1FF07B7F-476A-4B9D-8560-58E93D85749D}" presName="linear" presStyleCnt="0">
        <dgm:presLayoutVars>
          <dgm:animLvl val="lvl"/>
          <dgm:resizeHandles val="exact"/>
        </dgm:presLayoutVars>
      </dgm:prSet>
      <dgm:spPr/>
      <dgm:t>
        <a:bodyPr/>
        <a:lstStyle/>
        <a:p>
          <a:endParaRPr lang="zh-TW" altLang="en-US"/>
        </a:p>
      </dgm:t>
    </dgm:pt>
    <dgm:pt modelId="{DF5EF7EB-D963-43CB-BC53-4F7209973EC3}" type="pres">
      <dgm:prSet presAssocID="{FD62E798-5282-4BEA-90E6-232CDA543074}" presName="parentText" presStyleLbl="node1" presStyleIdx="0" presStyleCnt="2">
        <dgm:presLayoutVars>
          <dgm:chMax val="0"/>
          <dgm:bulletEnabled val="1"/>
        </dgm:presLayoutVars>
      </dgm:prSet>
      <dgm:spPr/>
      <dgm:t>
        <a:bodyPr/>
        <a:lstStyle/>
        <a:p>
          <a:endParaRPr lang="zh-TW" altLang="en-US"/>
        </a:p>
      </dgm:t>
    </dgm:pt>
    <dgm:pt modelId="{D6D0D4D9-01DA-48D2-81CA-ADC6F85C7B6B}" type="pres">
      <dgm:prSet presAssocID="{FD62E798-5282-4BEA-90E6-232CDA543074}" presName="childText" presStyleLbl="revTx" presStyleIdx="0" presStyleCnt="2">
        <dgm:presLayoutVars>
          <dgm:bulletEnabled val="1"/>
        </dgm:presLayoutVars>
      </dgm:prSet>
      <dgm:spPr/>
      <dgm:t>
        <a:bodyPr/>
        <a:lstStyle/>
        <a:p>
          <a:endParaRPr lang="zh-TW" altLang="en-US"/>
        </a:p>
      </dgm:t>
    </dgm:pt>
    <dgm:pt modelId="{64B2C416-042C-4EA5-8DB4-06FCF3B43298}" type="pres">
      <dgm:prSet presAssocID="{EE5D111D-4956-4E47-BFA6-5B22F4005A44}" presName="parentText" presStyleLbl="node1" presStyleIdx="1" presStyleCnt="2">
        <dgm:presLayoutVars>
          <dgm:chMax val="0"/>
          <dgm:bulletEnabled val="1"/>
        </dgm:presLayoutVars>
      </dgm:prSet>
      <dgm:spPr/>
      <dgm:t>
        <a:bodyPr/>
        <a:lstStyle/>
        <a:p>
          <a:endParaRPr lang="zh-TW" altLang="en-US"/>
        </a:p>
      </dgm:t>
    </dgm:pt>
    <dgm:pt modelId="{AFF0D9AD-FAF5-4F17-B174-6E1FF7CF4087}" type="pres">
      <dgm:prSet presAssocID="{EE5D111D-4956-4E47-BFA6-5B22F4005A44}" presName="childText" presStyleLbl="revTx" presStyleIdx="1" presStyleCnt="2">
        <dgm:presLayoutVars>
          <dgm:bulletEnabled val="1"/>
        </dgm:presLayoutVars>
      </dgm:prSet>
      <dgm:spPr/>
      <dgm:t>
        <a:bodyPr/>
        <a:lstStyle/>
        <a:p>
          <a:endParaRPr lang="zh-TW" altLang="en-US"/>
        </a:p>
      </dgm:t>
    </dgm:pt>
  </dgm:ptLst>
  <dgm:cxnLst>
    <dgm:cxn modelId="{AC3FD329-DC27-444B-9681-F88827366A7D}" type="presOf" srcId="{726E452D-42E0-4D07-AF44-21120FACE178}" destId="{AFF0D9AD-FAF5-4F17-B174-6E1FF7CF4087}" srcOrd="0" destOrd="0" presId="urn:microsoft.com/office/officeart/2005/8/layout/vList2"/>
    <dgm:cxn modelId="{D71D79DC-7348-46E3-8270-5E2E95FC78D5}" type="presOf" srcId="{A66919E9-0F63-46CE-B2DC-9270BAEFC99A}" destId="{D6D0D4D9-01DA-48D2-81CA-ADC6F85C7B6B}" srcOrd="0" destOrd="0" presId="urn:microsoft.com/office/officeart/2005/8/layout/vList2"/>
    <dgm:cxn modelId="{6FA88B1E-A8DB-42D5-99F4-F9397A1614DE}" srcId="{EE5D111D-4956-4E47-BFA6-5B22F4005A44}" destId="{726E452D-42E0-4D07-AF44-21120FACE178}" srcOrd="0" destOrd="0" parTransId="{0132D7F1-E2DA-4E07-9922-945F4EB6D9A2}" sibTransId="{4770F4CF-D438-4220-B170-8D484F635AC7}"/>
    <dgm:cxn modelId="{A766AED5-EAD7-4213-AED5-8DFF47D0834B}" srcId="{EE5D111D-4956-4E47-BFA6-5B22F4005A44}" destId="{495647B8-9DBC-44E9-BC41-8579D6D27F69}" srcOrd="1" destOrd="0" parTransId="{82E348ED-13B2-4DB5-A09E-73FA865579A9}" sibTransId="{A9DACD27-D109-4D52-BD71-A90689ABCEC7}"/>
    <dgm:cxn modelId="{EBB05CD4-8258-4A96-B448-28E707B4C1BC}" srcId="{1FF07B7F-476A-4B9D-8560-58E93D85749D}" destId="{EE5D111D-4956-4E47-BFA6-5B22F4005A44}" srcOrd="1" destOrd="0" parTransId="{A51E7081-2F34-459D-B596-DBE8EE3EE53D}" sibTransId="{805A02E1-1BA4-4240-865B-B0D415EB7B37}"/>
    <dgm:cxn modelId="{D5004F4A-05EC-4F86-A345-8E9777C29610}" type="presOf" srcId="{EE5D111D-4956-4E47-BFA6-5B22F4005A44}" destId="{64B2C416-042C-4EA5-8DB4-06FCF3B43298}" srcOrd="0" destOrd="0" presId="urn:microsoft.com/office/officeart/2005/8/layout/vList2"/>
    <dgm:cxn modelId="{5170A420-2CF0-4D9C-B7FF-B180841DF35F}" type="presOf" srcId="{495647B8-9DBC-44E9-BC41-8579D6D27F69}" destId="{AFF0D9AD-FAF5-4F17-B174-6E1FF7CF4087}" srcOrd="0" destOrd="1" presId="urn:microsoft.com/office/officeart/2005/8/layout/vList2"/>
    <dgm:cxn modelId="{1097A2D6-98BA-4AB3-9C56-B601C1C96DFE}" srcId="{FD62E798-5282-4BEA-90E6-232CDA543074}" destId="{A66919E9-0F63-46CE-B2DC-9270BAEFC99A}" srcOrd="0" destOrd="0" parTransId="{43E04086-975B-44FA-AA45-155755002199}" sibTransId="{7B790B14-2409-47B4-8B00-C1E81FC2767F}"/>
    <dgm:cxn modelId="{2ECF715D-77CB-4476-A821-140E8AE59E5C}" srcId="{1FF07B7F-476A-4B9D-8560-58E93D85749D}" destId="{FD62E798-5282-4BEA-90E6-232CDA543074}" srcOrd="0" destOrd="0" parTransId="{D725FC61-EF50-411A-A271-25B7CA9D85ED}" sibTransId="{66AD0AB8-1291-4787-BAE5-3B9A735E95C4}"/>
    <dgm:cxn modelId="{63FD372F-C711-47C4-8BAD-EE499E25611D}" type="presOf" srcId="{FD62E798-5282-4BEA-90E6-232CDA543074}" destId="{DF5EF7EB-D963-43CB-BC53-4F7209973EC3}" srcOrd="0" destOrd="0" presId="urn:microsoft.com/office/officeart/2005/8/layout/vList2"/>
    <dgm:cxn modelId="{B0A6D452-22B0-4E78-ACE4-CFA221042E56}" type="presOf" srcId="{1FF07B7F-476A-4B9D-8560-58E93D85749D}" destId="{159797C7-8D71-4C5E-9C7F-2884A0A79D30}" srcOrd="0" destOrd="0" presId="urn:microsoft.com/office/officeart/2005/8/layout/vList2"/>
    <dgm:cxn modelId="{89CD0266-CECE-4EDA-A5E2-A6F96DC9B1B2}" srcId="{FD62E798-5282-4BEA-90E6-232CDA543074}" destId="{89C25D13-255A-4B7B-8200-6966AB39A8F9}" srcOrd="1" destOrd="0" parTransId="{F52746CC-EF12-4DF1-AD4D-754FC3B6AD8E}" sibTransId="{C9499B10-170B-4CF3-8055-FB68AD23CFB8}"/>
    <dgm:cxn modelId="{1239386E-E53D-47CD-8D4B-BED55F8EA662}" type="presOf" srcId="{89C25D13-255A-4B7B-8200-6966AB39A8F9}" destId="{D6D0D4D9-01DA-48D2-81CA-ADC6F85C7B6B}" srcOrd="0" destOrd="1" presId="urn:microsoft.com/office/officeart/2005/8/layout/vList2"/>
    <dgm:cxn modelId="{99941D17-D5B9-42FC-A504-8D3AD230F16C}" type="presParOf" srcId="{159797C7-8D71-4C5E-9C7F-2884A0A79D30}" destId="{DF5EF7EB-D963-43CB-BC53-4F7209973EC3}" srcOrd="0" destOrd="0" presId="urn:microsoft.com/office/officeart/2005/8/layout/vList2"/>
    <dgm:cxn modelId="{1B062615-8CF0-4621-81D2-FE3EA58A8F08}" type="presParOf" srcId="{159797C7-8D71-4C5E-9C7F-2884A0A79D30}" destId="{D6D0D4D9-01DA-48D2-81CA-ADC6F85C7B6B}" srcOrd="1" destOrd="0" presId="urn:microsoft.com/office/officeart/2005/8/layout/vList2"/>
    <dgm:cxn modelId="{A5580A81-BAB0-475D-BD4F-DA44230768F4}" type="presParOf" srcId="{159797C7-8D71-4C5E-9C7F-2884A0A79D30}" destId="{64B2C416-042C-4EA5-8DB4-06FCF3B43298}" srcOrd="2" destOrd="0" presId="urn:microsoft.com/office/officeart/2005/8/layout/vList2"/>
    <dgm:cxn modelId="{098FEA15-0C1C-48AF-8EFD-09B09AC410B9}" type="presParOf" srcId="{159797C7-8D71-4C5E-9C7F-2884A0A79D30}" destId="{AFF0D9AD-FAF5-4F17-B174-6E1FF7CF408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FF07B7F-476A-4B9D-8560-58E93D85749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TW" altLang="en-US"/>
        </a:p>
      </dgm:t>
    </dgm:pt>
    <dgm:pt modelId="{FD62E798-5282-4BEA-90E6-232CDA543074}">
      <dgm:prSet phldrT="[文字]" custT="1"/>
      <dgm:spPr/>
      <dgm:t>
        <a:bodyPr/>
        <a:lstStyle/>
        <a:p>
          <a:r>
            <a:rPr lang="zh-TW" altLang="en-US" sz="2400" b="1" dirty="0" smtClean="0">
              <a:latin typeface="微軟正黑體" panose="020B0604030504040204" pitchFamily="34" charset="-120"/>
              <a:ea typeface="微軟正黑體" panose="020B0604030504040204" pitchFamily="34" charset="-120"/>
            </a:rPr>
            <a:t>賽會成果</a:t>
          </a:r>
          <a:endParaRPr lang="zh-TW" altLang="en-US" sz="2400" b="1" dirty="0">
            <a:latin typeface="微軟正黑體" panose="020B0604030504040204" pitchFamily="34" charset="-120"/>
            <a:ea typeface="微軟正黑體" panose="020B0604030504040204" pitchFamily="34" charset="-120"/>
          </a:endParaRPr>
        </a:p>
      </dgm:t>
    </dgm:pt>
    <dgm:pt modelId="{D725FC61-EF50-411A-A271-25B7CA9D85ED}" type="parTrans" cxnId="{2ECF715D-77CB-4476-A821-140E8AE59E5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6AD0AB8-1291-4787-BAE5-3B9A735E95C4}" type="sibTrans" cxnId="{2ECF715D-77CB-4476-A821-140E8AE59E5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66919E9-0F63-46CE-B2DC-9270BAEFC99A}">
      <dgm:prSet phldrT="[文字]" custT="1"/>
      <dgm:spPr/>
      <dgm:t>
        <a:bodyPr/>
        <a:lstStyle/>
        <a:p>
          <a:r>
            <a:rPr lang="zh-TW" altLang="en-US" sz="1800" dirty="0" smtClean="0">
              <a:latin typeface="微軟正黑體" panose="020B0604030504040204" pitchFamily="34" charset="-120"/>
              <a:ea typeface="微軟正黑體" panose="020B0604030504040204" pitchFamily="34" charset="-120"/>
            </a:rPr>
            <a:t>賽會期間</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含開閉幕典禮</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志工運作，共設置</a:t>
          </a:r>
          <a:r>
            <a:rPr lang="en-US" altLang="zh-TW" sz="1800" dirty="0" smtClean="0">
              <a:latin typeface="微軟正黑體" panose="020B0604030504040204" pitchFamily="34" charset="-120"/>
              <a:ea typeface="微軟正黑體" panose="020B0604030504040204" pitchFamily="34" charset="-120"/>
            </a:rPr>
            <a:t>86</a:t>
          </a:r>
          <a:r>
            <a:rPr lang="zh-TW" altLang="en-US" sz="1800" dirty="0" smtClean="0">
              <a:latin typeface="微軟正黑體" panose="020B0604030504040204" pitchFamily="34" charset="-120"/>
              <a:ea typeface="微軟正黑體" panose="020B0604030504040204" pitchFamily="34" charset="-120"/>
            </a:rPr>
            <a:t>個志工站，由民政局、教育局、社會局派主管人員擔任志工組長，並各配置若干人員</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副組長</a:t>
          </a:r>
          <a:r>
            <a:rPr lang="en-US" alt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協助之，督導及處理所轄志工站相關事宜。賽會參與排班服勤之志工數計</a:t>
          </a:r>
          <a:r>
            <a:rPr lang="en-US" altLang="zh-TW" sz="1800" dirty="0" smtClean="0">
              <a:latin typeface="微軟正黑體" panose="020B0604030504040204" pitchFamily="34" charset="-120"/>
              <a:ea typeface="微軟正黑體" panose="020B0604030504040204" pitchFamily="34" charset="-120"/>
            </a:rPr>
            <a:t>1</a:t>
          </a:r>
          <a:r>
            <a:rPr lang="zh-TW" altLang="en-US" sz="1800" dirty="0" smtClean="0">
              <a:latin typeface="微軟正黑體" panose="020B0604030504040204" pitchFamily="34" charset="-120"/>
              <a:ea typeface="微軟正黑體" panose="020B0604030504040204" pitchFamily="34" charset="-120"/>
            </a:rPr>
            <a:t>萬</a:t>
          </a:r>
          <a:r>
            <a:rPr lang="en-US" altLang="zh-TW" sz="1800" dirty="0" smtClean="0">
              <a:latin typeface="微軟正黑體" panose="020B0604030504040204" pitchFamily="34" charset="-120"/>
              <a:ea typeface="微軟正黑體" panose="020B0604030504040204" pitchFamily="34" charset="-120"/>
            </a:rPr>
            <a:t>3,589</a:t>
          </a:r>
          <a:r>
            <a:rPr lang="zh-TW" altLang="en-US" sz="1800" dirty="0" smtClean="0">
              <a:latin typeface="微軟正黑體" panose="020B0604030504040204" pitchFamily="34" charset="-120"/>
              <a:ea typeface="微軟正黑體" panose="020B0604030504040204" pitchFamily="34" charset="-120"/>
            </a:rPr>
            <a:t>人、共排</a:t>
          </a:r>
          <a:r>
            <a:rPr lang="en-US" altLang="zh-TW" sz="1800" dirty="0" smtClean="0">
              <a:latin typeface="微軟正黑體" panose="020B0604030504040204" pitchFamily="34" charset="-120"/>
              <a:ea typeface="微軟正黑體" panose="020B0604030504040204" pitchFamily="34" charset="-120"/>
            </a:rPr>
            <a:t>11</a:t>
          </a:r>
          <a:r>
            <a:rPr lang="zh-TW" altLang="en-US" sz="1800" dirty="0" smtClean="0">
              <a:latin typeface="微軟正黑體" panose="020B0604030504040204" pitchFamily="34" charset="-120"/>
              <a:ea typeface="微軟正黑體" panose="020B0604030504040204" pitchFamily="34" charset="-120"/>
            </a:rPr>
            <a:t>萬</a:t>
          </a:r>
          <a:r>
            <a:rPr lang="en-US" altLang="zh-TW" sz="1800" dirty="0" smtClean="0">
              <a:latin typeface="微軟正黑體" panose="020B0604030504040204" pitchFamily="34" charset="-120"/>
              <a:ea typeface="微軟正黑體" panose="020B0604030504040204" pitchFamily="34" charset="-120"/>
            </a:rPr>
            <a:t>7,100</a:t>
          </a:r>
          <a:r>
            <a:rPr lang="zh-TW" altLang="en-US" sz="1800" dirty="0" smtClean="0">
              <a:latin typeface="微軟正黑體" panose="020B0604030504040204" pitchFamily="34" charset="-120"/>
              <a:ea typeface="微軟正黑體" panose="020B0604030504040204" pitchFamily="34" charset="-120"/>
            </a:rPr>
            <a:t>餘班，出席率約</a:t>
          </a:r>
          <a:r>
            <a:rPr lang="en-US" altLang="zh-TW" sz="1800" dirty="0" smtClean="0">
              <a:latin typeface="微軟正黑體" panose="020B0604030504040204" pitchFamily="34" charset="-120"/>
              <a:ea typeface="微軟正黑體" panose="020B0604030504040204" pitchFamily="34" charset="-120"/>
            </a:rPr>
            <a:t>90%</a:t>
          </a:r>
          <a:r>
            <a:rPr lang="zh-TW" altLang="en-US" sz="1800" dirty="0" smtClean="0">
              <a:latin typeface="微軟正黑體" panose="020B0604030504040204" pitchFamily="34" charset="-120"/>
              <a:ea typeface="微軟正黑體" panose="020B0604030504040204" pitchFamily="34" charset="-120"/>
            </a:rPr>
            <a:t>，經賽會實際執行結果，人力尚稱充足</a:t>
          </a:r>
          <a:r>
            <a:rPr lang="zh-TW" sz="1800" dirty="0" smtClean="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dgm:t>
    </dgm:pt>
    <dgm:pt modelId="{43E04086-975B-44FA-AA45-155755002199}" type="parTrans" cxnId="{1097A2D6-98BA-4AB3-9C56-B601C1C96DF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B790B14-2409-47B4-8B00-C1E81FC2767F}" type="sibTrans" cxnId="{1097A2D6-98BA-4AB3-9C56-B601C1C96DF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B858F0E-BB9B-4DB8-89FC-E9C2DFCD99B0}">
      <dgm:prSet custT="1"/>
      <dgm:spPr/>
      <dgm:t>
        <a:bodyPr/>
        <a:lstStyle/>
        <a:p>
          <a:r>
            <a:rPr lang="zh-TW" sz="1800" dirty="0" smtClean="0">
              <a:latin typeface="微軟正黑體" panose="020B0604030504040204" pitchFamily="34" charset="-120"/>
              <a:ea typeface="微軟正黑體" panose="020B0604030504040204" pitchFamily="34" charset="-120"/>
            </a:rPr>
            <a:t>彙整志工服務總時數：業於</a:t>
          </a:r>
          <a:r>
            <a:rPr lang="en-US" sz="1800" dirty="0" smtClean="0">
              <a:latin typeface="微軟正黑體" panose="020B0604030504040204" pitchFamily="34" charset="-120"/>
              <a:ea typeface="微軟正黑體" panose="020B0604030504040204" pitchFamily="34" charset="-120"/>
            </a:rPr>
            <a:t>9</a:t>
          </a:r>
          <a:r>
            <a:rPr lang="zh-TW" sz="1800" dirty="0" smtClean="0">
              <a:latin typeface="微軟正黑體" panose="020B0604030504040204" pitchFamily="34" charset="-120"/>
              <a:ea typeface="微軟正黑體" panose="020B0604030504040204" pitchFamily="34" charset="-120"/>
            </a:rPr>
            <a:t>月</a:t>
          </a:r>
          <a:r>
            <a:rPr lang="en-US" sz="1800" dirty="0" smtClean="0">
              <a:latin typeface="微軟正黑體" panose="020B0604030504040204" pitchFamily="34" charset="-120"/>
              <a:ea typeface="微軟正黑體" panose="020B0604030504040204" pitchFamily="34" charset="-120"/>
            </a:rPr>
            <a:t>26</a:t>
          </a:r>
          <a:r>
            <a:rPr lang="zh-TW" sz="1800" dirty="0" smtClean="0">
              <a:latin typeface="微軟正黑體" panose="020B0604030504040204" pitchFamily="34" charset="-120"/>
              <a:ea typeface="微軟正黑體" panose="020B0604030504040204" pitchFamily="34" charset="-120"/>
            </a:rPr>
            <a:t>日前完成各場館志工服務時數匯入系統，並公告提醒志工確認時數，俾利後續代金撥款；</a:t>
          </a:r>
          <a:r>
            <a:rPr lang="en-US" sz="1800" dirty="0" smtClean="0">
              <a:latin typeface="微軟正黑體" panose="020B0604030504040204" pitchFamily="34" charset="-120"/>
              <a:ea typeface="微軟正黑體" panose="020B0604030504040204" pitchFamily="34" charset="-120"/>
            </a:rPr>
            <a:t>9</a:t>
          </a:r>
          <a:r>
            <a:rPr lang="zh-TW" sz="1800" dirty="0" smtClean="0">
              <a:latin typeface="微軟正黑體" panose="020B0604030504040204" pitchFamily="34" charset="-120"/>
              <a:ea typeface="微軟正黑體" panose="020B0604030504040204" pitchFamily="34" charset="-120"/>
            </a:rPr>
            <a:t>月</a:t>
          </a:r>
          <a:r>
            <a:rPr lang="en-US" sz="1800" dirty="0" smtClean="0">
              <a:latin typeface="微軟正黑體" panose="020B0604030504040204" pitchFamily="34" charset="-120"/>
              <a:ea typeface="微軟正黑體" panose="020B0604030504040204" pitchFamily="34" charset="-120"/>
            </a:rPr>
            <a:t>30</a:t>
          </a:r>
          <a:r>
            <a:rPr lang="zh-TW" sz="1800" dirty="0" smtClean="0">
              <a:latin typeface="微軟正黑體" panose="020B0604030504040204" pitchFamily="34" charset="-120"/>
              <a:ea typeface="微軟正黑體" panose="020B0604030504040204" pitchFamily="34" charset="-120"/>
            </a:rPr>
            <a:t>日前提供志工諮詢。</a:t>
          </a:r>
          <a:endParaRPr lang="zh-TW" sz="1800" dirty="0">
            <a:latin typeface="微軟正黑體" panose="020B0604030504040204" pitchFamily="34" charset="-120"/>
            <a:ea typeface="微軟正黑體" panose="020B0604030504040204" pitchFamily="34" charset="-120"/>
          </a:endParaRPr>
        </a:p>
      </dgm:t>
    </dgm:pt>
    <dgm:pt modelId="{93CD606B-8382-45EA-ADA5-8C1B9859395B}" type="parTrans" cxnId="{09A03402-DBE3-4817-9F16-418FD3F9E23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41A6473-9BC4-49A9-B5AB-5788FFDF3A60}" type="sibTrans" cxnId="{09A03402-DBE3-4817-9F16-418FD3F9E23D}">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E84C963-749F-4C63-BD8A-CFDCCBCE2884}">
      <dgm:prSet custT="1"/>
      <dgm:spPr/>
      <dgm:t>
        <a:bodyPr/>
        <a:lstStyle/>
        <a:p>
          <a:r>
            <a:rPr lang="zh-TW" sz="1800" dirty="0" smtClean="0">
              <a:latin typeface="微軟正黑體" panose="020B0604030504040204" pitchFamily="34" charset="-120"/>
              <a:ea typeface="微軟正黑體" panose="020B0604030504040204" pitchFamily="34" charset="-120"/>
            </a:rPr>
            <a:t>辦理志工感恩活動：暫訂於</a:t>
          </a:r>
          <a:r>
            <a:rPr lang="en-US" sz="1800" dirty="0" smtClean="0">
              <a:latin typeface="微軟正黑體" panose="020B0604030504040204" pitchFamily="34" charset="-120"/>
              <a:ea typeface="微軟正黑體" panose="020B0604030504040204" pitchFamily="34" charset="-120"/>
            </a:rPr>
            <a:t>10</a:t>
          </a:r>
          <a:r>
            <a:rPr lang="zh-TW" sz="1800" dirty="0" smtClean="0">
              <a:latin typeface="微軟正黑體" panose="020B0604030504040204" pitchFamily="34" charset="-120"/>
              <a:ea typeface="微軟正黑體" panose="020B0604030504040204" pitchFamily="34" charset="-120"/>
            </a:rPr>
            <a:t>月</a:t>
          </a:r>
          <a:r>
            <a:rPr lang="en-US" sz="1800" dirty="0" smtClean="0">
              <a:latin typeface="微軟正黑體" panose="020B0604030504040204" pitchFamily="34" charset="-120"/>
              <a:ea typeface="微軟正黑體" panose="020B0604030504040204" pitchFamily="34" charset="-120"/>
            </a:rPr>
            <a:t>15</a:t>
          </a:r>
          <a:r>
            <a:rPr lang="zh-TW" sz="1800" dirty="0" smtClean="0">
              <a:latin typeface="微軟正黑體" panose="020B0604030504040204" pitchFamily="34" charset="-120"/>
              <a:ea typeface="微軟正黑體" panose="020B0604030504040204" pitchFamily="34" charset="-120"/>
            </a:rPr>
            <a:t>日假臺北田徑場舉行，主要以野餐併頒獎晚會形式進行。</a:t>
          </a:r>
          <a:endParaRPr lang="zh-TW" altLang="en-US" sz="1800" dirty="0">
            <a:latin typeface="微軟正黑體" panose="020B0604030504040204" pitchFamily="34" charset="-120"/>
            <a:ea typeface="微軟正黑體" panose="020B0604030504040204" pitchFamily="34" charset="-120"/>
          </a:endParaRPr>
        </a:p>
      </dgm:t>
    </dgm:pt>
    <dgm:pt modelId="{F59E0988-8A53-416E-8BF6-972A73B1828C}" type="parTrans" cxnId="{6348FED2-1A45-4F25-854C-849E31D3859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E53E0EF-9707-4253-BD21-B747E16512BF}" type="sibTrans" cxnId="{6348FED2-1A45-4F25-854C-849E31D3859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5CB8DF4-109B-4B0D-942B-425975DDB4DA}">
      <dgm:prSet phldrT="[文字]" custT="1"/>
      <dgm:spPr/>
      <dgm:t>
        <a:bodyPr/>
        <a:lstStyle/>
        <a:p>
          <a:r>
            <a:rPr lang="zh-TW" sz="1800" dirty="0" smtClean="0">
              <a:latin typeface="微軟正黑體" panose="020B0604030504040204" pitchFamily="34" charset="-120"/>
              <a:ea typeface="微軟正黑體" panose="020B0604030504040204" pitchFamily="34" charset="-120"/>
            </a:rPr>
            <a:t>本屆世大運共有</a:t>
          </a:r>
          <a:r>
            <a:rPr lang="en-US" sz="1800" dirty="0" smtClean="0">
              <a:latin typeface="微軟正黑體" panose="020B0604030504040204" pitchFamily="34" charset="-120"/>
              <a:ea typeface="微軟正黑體" panose="020B0604030504040204" pitchFamily="34" charset="-120"/>
            </a:rPr>
            <a:t>142</a:t>
          </a:r>
          <a:r>
            <a:rPr lang="zh-TW" sz="1800" dirty="0" smtClean="0">
              <a:latin typeface="微軟正黑體" panose="020B0604030504040204" pitchFamily="34" charset="-120"/>
              <a:ea typeface="微軟正黑體" panose="020B0604030504040204" pitchFamily="34" charset="-120"/>
            </a:rPr>
            <a:t>位國際志工參與，成員來自</a:t>
          </a:r>
          <a:r>
            <a:rPr lang="en-US" sz="1800" dirty="0" smtClean="0">
              <a:latin typeface="微軟正黑體" panose="020B0604030504040204" pitchFamily="34" charset="-120"/>
              <a:ea typeface="微軟正黑體" panose="020B0604030504040204" pitchFamily="34" charset="-120"/>
            </a:rPr>
            <a:t>4</a:t>
          </a:r>
          <a:r>
            <a:rPr lang="zh-TW" sz="1800" dirty="0" smtClean="0">
              <a:latin typeface="微軟正黑體" panose="020B0604030504040204" pitchFamily="34" charset="-120"/>
              <a:ea typeface="微軟正黑體" panose="020B0604030504040204" pitchFamily="34" charset="-120"/>
            </a:rPr>
            <a:t>大洲、分屬</a:t>
          </a:r>
          <a:r>
            <a:rPr lang="en-US" sz="1800" dirty="0" smtClean="0">
              <a:latin typeface="微軟正黑體" panose="020B0604030504040204" pitchFamily="34" charset="-120"/>
              <a:ea typeface="微軟正黑體" panose="020B0604030504040204" pitchFamily="34" charset="-120"/>
            </a:rPr>
            <a:t>39</a:t>
          </a:r>
          <a:r>
            <a:rPr lang="zh-TW" sz="1800" dirty="0" smtClean="0">
              <a:latin typeface="微軟正黑體" panose="020B0604030504040204" pitchFamily="34" charset="-120"/>
              <a:ea typeface="微軟正黑體" panose="020B0604030504040204" pitchFamily="34" charset="-120"/>
            </a:rPr>
            <a:t>個國家、包含</a:t>
          </a:r>
          <a:r>
            <a:rPr lang="en-US" sz="1800" dirty="0" smtClean="0">
              <a:latin typeface="微軟正黑體" panose="020B0604030504040204" pitchFamily="34" charset="-120"/>
              <a:ea typeface="微軟正黑體" panose="020B0604030504040204" pitchFamily="34" charset="-120"/>
            </a:rPr>
            <a:t>33</a:t>
          </a:r>
          <a:r>
            <a:rPr lang="zh-TW" sz="1800" dirty="0" smtClean="0">
              <a:latin typeface="微軟正黑體" panose="020B0604030504040204" pitchFamily="34" charset="-120"/>
              <a:ea typeface="微軟正黑體" panose="020B0604030504040204" pitchFamily="34" charset="-120"/>
            </a:rPr>
            <a:t>種語言。</a:t>
          </a:r>
          <a:endParaRPr lang="zh-TW" altLang="en-US" sz="1800" dirty="0">
            <a:latin typeface="微軟正黑體" panose="020B0604030504040204" pitchFamily="34" charset="-120"/>
            <a:ea typeface="微軟正黑體" panose="020B0604030504040204" pitchFamily="34" charset="-120"/>
          </a:endParaRPr>
        </a:p>
      </dgm:t>
    </dgm:pt>
    <dgm:pt modelId="{C3601060-8965-4708-B354-B235EF69EEF7}" type="parTrans" cxnId="{7E79214C-EAAE-4BDD-89F0-5212054D8A1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89EFA95-DBDE-48F5-89E8-F80553091142}" type="sibTrans" cxnId="{7E79214C-EAAE-4BDD-89F0-5212054D8A1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247B906-FFCE-4F1C-9424-67452EE2F183}">
      <dgm:prSet phldrT="[文字]" custT="1"/>
      <dgm:spPr/>
      <dgm:t>
        <a:bodyPr/>
        <a:lstStyle/>
        <a:p>
          <a:r>
            <a:rPr lang="zh-TW" altLang="en-US" sz="2400" b="1" dirty="0" smtClean="0">
              <a:latin typeface="微軟正黑體" panose="020B0604030504040204" pitchFamily="34" charset="-120"/>
              <a:ea typeface="微軟正黑體" panose="020B0604030504040204" pitchFamily="34" charset="-120"/>
            </a:rPr>
            <a:t>賽會善後工作</a:t>
          </a:r>
          <a:endParaRPr lang="zh-TW" altLang="en-US" sz="2400" b="1" dirty="0">
            <a:latin typeface="微軟正黑體" panose="020B0604030504040204" pitchFamily="34" charset="-120"/>
            <a:ea typeface="微軟正黑體" panose="020B0604030504040204" pitchFamily="34" charset="-120"/>
          </a:endParaRPr>
        </a:p>
      </dgm:t>
    </dgm:pt>
    <dgm:pt modelId="{5996EBBB-495F-4861-A0BD-DD3E23846D1A}" type="parTrans" cxnId="{8DAEA865-E741-4AF8-855B-8365B4F5B78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4C54417-B1C9-4747-B692-C993ED1C4902}" type="sibTrans" cxnId="{8DAEA865-E741-4AF8-855B-8365B4F5B78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59797C7-8D71-4C5E-9C7F-2884A0A79D30}" type="pres">
      <dgm:prSet presAssocID="{1FF07B7F-476A-4B9D-8560-58E93D85749D}" presName="linear" presStyleCnt="0">
        <dgm:presLayoutVars>
          <dgm:animLvl val="lvl"/>
          <dgm:resizeHandles val="exact"/>
        </dgm:presLayoutVars>
      </dgm:prSet>
      <dgm:spPr/>
      <dgm:t>
        <a:bodyPr/>
        <a:lstStyle/>
        <a:p>
          <a:endParaRPr lang="zh-TW" altLang="en-US"/>
        </a:p>
      </dgm:t>
    </dgm:pt>
    <dgm:pt modelId="{DF5EF7EB-D963-43CB-BC53-4F7209973EC3}" type="pres">
      <dgm:prSet presAssocID="{FD62E798-5282-4BEA-90E6-232CDA543074}" presName="parentText" presStyleLbl="node1" presStyleIdx="0" presStyleCnt="2">
        <dgm:presLayoutVars>
          <dgm:chMax val="0"/>
          <dgm:bulletEnabled val="1"/>
        </dgm:presLayoutVars>
      </dgm:prSet>
      <dgm:spPr/>
      <dgm:t>
        <a:bodyPr/>
        <a:lstStyle/>
        <a:p>
          <a:endParaRPr lang="zh-TW" altLang="en-US"/>
        </a:p>
      </dgm:t>
    </dgm:pt>
    <dgm:pt modelId="{D6D0D4D9-01DA-48D2-81CA-ADC6F85C7B6B}" type="pres">
      <dgm:prSet presAssocID="{FD62E798-5282-4BEA-90E6-232CDA543074}" presName="childText" presStyleLbl="revTx" presStyleIdx="0" presStyleCnt="2">
        <dgm:presLayoutVars>
          <dgm:bulletEnabled val="1"/>
        </dgm:presLayoutVars>
      </dgm:prSet>
      <dgm:spPr/>
      <dgm:t>
        <a:bodyPr/>
        <a:lstStyle/>
        <a:p>
          <a:endParaRPr lang="zh-TW" altLang="en-US"/>
        </a:p>
      </dgm:t>
    </dgm:pt>
    <dgm:pt modelId="{9EA253B0-8D0F-4244-B5B0-EFFA0CCB8138}" type="pres">
      <dgm:prSet presAssocID="{6247B906-FFCE-4F1C-9424-67452EE2F183}" presName="parentText" presStyleLbl="node1" presStyleIdx="1" presStyleCnt="2" custLinFactNeighborY="-2156">
        <dgm:presLayoutVars>
          <dgm:chMax val="0"/>
          <dgm:bulletEnabled val="1"/>
        </dgm:presLayoutVars>
      </dgm:prSet>
      <dgm:spPr/>
      <dgm:t>
        <a:bodyPr/>
        <a:lstStyle/>
        <a:p>
          <a:endParaRPr lang="zh-TW" altLang="en-US"/>
        </a:p>
      </dgm:t>
    </dgm:pt>
    <dgm:pt modelId="{7F55A6B1-B0A3-4127-BC45-A79A225DC809}" type="pres">
      <dgm:prSet presAssocID="{6247B906-FFCE-4F1C-9424-67452EE2F183}" presName="childText" presStyleLbl="revTx" presStyleIdx="1" presStyleCnt="2">
        <dgm:presLayoutVars>
          <dgm:bulletEnabled val="1"/>
        </dgm:presLayoutVars>
      </dgm:prSet>
      <dgm:spPr/>
      <dgm:t>
        <a:bodyPr/>
        <a:lstStyle/>
        <a:p>
          <a:endParaRPr lang="zh-TW" altLang="en-US"/>
        </a:p>
      </dgm:t>
    </dgm:pt>
  </dgm:ptLst>
  <dgm:cxnLst>
    <dgm:cxn modelId="{680A71B2-C90C-4BE9-AF05-9D92FE004C05}" type="presOf" srcId="{A66919E9-0F63-46CE-B2DC-9270BAEFC99A}" destId="{D6D0D4D9-01DA-48D2-81CA-ADC6F85C7B6B}" srcOrd="0" destOrd="0" presId="urn:microsoft.com/office/officeart/2005/8/layout/vList2"/>
    <dgm:cxn modelId="{ECB03D03-ADE9-4027-80A1-67CC3B532D93}" type="presOf" srcId="{0B858F0E-BB9B-4DB8-89FC-E9C2DFCD99B0}" destId="{7F55A6B1-B0A3-4127-BC45-A79A225DC809}" srcOrd="0" destOrd="0" presId="urn:microsoft.com/office/officeart/2005/8/layout/vList2"/>
    <dgm:cxn modelId="{7E79214C-EAAE-4BDD-89F0-5212054D8A16}" srcId="{FD62E798-5282-4BEA-90E6-232CDA543074}" destId="{75CB8DF4-109B-4B0D-942B-425975DDB4DA}" srcOrd="1" destOrd="0" parTransId="{C3601060-8965-4708-B354-B235EF69EEF7}" sibTransId="{089EFA95-DBDE-48F5-89E8-F80553091142}"/>
    <dgm:cxn modelId="{FA4004F1-F63E-40E2-B1CB-BEA088ED3F3C}" type="presOf" srcId="{1FF07B7F-476A-4B9D-8560-58E93D85749D}" destId="{159797C7-8D71-4C5E-9C7F-2884A0A79D30}" srcOrd="0" destOrd="0" presId="urn:microsoft.com/office/officeart/2005/8/layout/vList2"/>
    <dgm:cxn modelId="{09A03402-DBE3-4817-9F16-418FD3F9E23D}" srcId="{6247B906-FFCE-4F1C-9424-67452EE2F183}" destId="{0B858F0E-BB9B-4DB8-89FC-E9C2DFCD99B0}" srcOrd="0" destOrd="0" parTransId="{93CD606B-8382-45EA-ADA5-8C1B9859395B}" sibTransId="{641A6473-9BC4-49A9-B5AB-5788FFDF3A60}"/>
    <dgm:cxn modelId="{333F147D-BC0F-410C-823E-69D68C7D02B3}" type="presOf" srcId="{EE84C963-749F-4C63-BD8A-CFDCCBCE2884}" destId="{7F55A6B1-B0A3-4127-BC45-A79A225DC809}" srcOrd="0" destOrd="1" presId="urn:microsoft.com/office/officeart/2005/8/layout/vList2"/>
    <dgm:cxn modelId="{C4839D43-45B7-430D-9C55-F718E4751C1E}" type="presOf" srcId="{6247B906-FFCE-4F1C-9424-67452EE2F183}" destId="{9EA253B0-8D0F-4244-B5B0-EFFA0CCB8138}" srcOrd="0" destOrd="0" presId="urn:microsoft.com/office/officeart/2005/8/layout/vList2"/>
    <dgm:cxn modelId="{1097A2D6-98BA-4AB3-9C56-B601C1C96DFE}" srcId="{FD62E798-5282-4BEA-90E6-232CDA543074}" destId="{A66919E9-0F63-46CE-B2DC-9270BAEFC99A}" srcOrd="0" destOrd="0" parTransId="{43E04086-975B-44FA-AA45-155755002199}" sibTransId="{7B790B14-2409-47B4-8B00-C1E81FC2767F}"/>
    <dgm:cxn modelId="{8DAEA865-E741-4AF8-855B-8365B4F5B788}" srcId="{1FF07B7F-476A-4B9D-8560-58E93D85749D}" destId="{6247B906-FFCE-4F1C-9424-67452EE2F183}" srcOrd="1" destOrd="0" parTransId="{5996EBBB-495F-4861-A0BD-DD3E23846D1A}" sibTransId="{54C54417-B1C9-4747-B692-C993ED1C4902}"/>
    <dgm:cxn modelId="{6348FED2-1A45-4F25-854C-849E31D3859E}" srcId="{6247B906-FFCE-4F1C-9424-67452EE2F183}" destId="{EE84C963-749F-4C63-BD8A-CFDCCBCE2884}" srcOrd="1" destOrd="0" parTransId="{F59E0988-8A53-416E-8BF6-972A73B1828C}" sibTransId="{BE53E0EF-9707-4253-BD21-B747E16512BF}"/>
    <dgm:cxn modelId="{911CE41D-ED11-4A24-A57E-BA2FB1B57985}" type="presOf" srcId="{FD62E798-5282-4BEA-90E6-232CDA543074}" destId="{DF5EF7EB-D963-43CB-BC53-4F7209973EC3}" srcOrd="0" destOrd="0" presId="urn:microsoft.com/office/officeart/2005/8/layout/vList2"/>
    <dgm:cxn modelId="{2ECF715D-77CB-4476-A821-140E8AE59E5C}" srcId="{1FF07B7F-476A-4B9D-8560-58E93D85749D}" destId="{FD62E798-5282-4BEA-90E6-232CDA543074}" srcOrd="0" destOrd="0" parTransId="{D725FC61-EF50-411A-A271-25B7CA9D85ED}" sibTransId="{66AD0AB8-1291-4787-BAE5-3B9A735E95C4}"/>
    <dgm:cxn modelId="{04FB9C15-D8B1-48EF-A796-454A777AEB92}" type="presOf" srcId="{75CB8DF4-109B-4B0D-942B-425975DDB4DA}" destId="{D6D0D4D9-01DA-48D2-81CA-ADC6F85C7B6B}" srcOrd="0" destOrd="1" presId="urn:microsoft.com/office/officeart/2005/8/layout/vList2"/>
    <dgm:cxn modelId="{20BE0693-695E-4C42-8A20-57C03786B64F}" type="presParOf" srcId="{159797C7-8D71-4C5E-9C7F-2884A0A79D30}" destId="{DF5EF7EB-D963-43CB-BC53-4F7209973EC3}" srcOrd="0" destOrd="0" presId="urn:microsoft.com/office/officeart/2005/8/layout/vList2"/>
    <dgm:cxn modelId="{AC0C08BE-3F8B-4DCC-A46E-28EB7AFCC834}" type="presParOf" srcId="{159797C7-8D71-4C5E-9C7F-2884A0A79D30}" destId="{D6D0D4D9-01DA-48D2-81CA-ADC6F85C7B6B}" srcOrd="1" destOrd="0" presId="urn:microsoft.com/office/officeart/2005/8/layout/vList2"/>
    <dgm:cxn modelId="{CA87044F-6519-4682-973C-37647B23B424}" type="presParOf" srcId="{159797C7-8D71-4C5E-9C7F-2884A0A79D30}" destId="{9EA253B0-8D0F-4244-B5B0-EFFA0CCB8138}" srcOrd="2" destOrd="0" presId="urn:microsoft.com/office/officeart/2005/8/layout/vList2"/>
    <dgm:cxn modelId="{12E5314A-1919-4047-ACAA-DB9B40682F94}" type="presParOf" srcId="{159797C7-8D71-4C5E-9C7F-2884A0A79D30}" destId="{7F55A6B1-B0A3-4127-BC45-A79A225DC809}"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FF07B7F-476A-4B9D-8560-58E93D85749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TW" altLang="en-US"/>
        </a:p>
      </dgm:t>
    </dgm:pt>
    <dgm:pt modelId="{FD62E798-5282-4BEA-90E6-232CDA543074}">
      <dgm:prSet phldrT="[文字]" custT="1"/>
      <dgm:spPr/>
      <dgm:t>
        <a:bodyPr/>
        <a:lstStyle/>
        <a:p>
          <a:r>
            <a:rPr lang="zh-TW" altLang="en-US" sz="2400" b="1" dirty="0" smtClean="0">
              <a:latin typeface="微軟正黑體" panose="020B0604030504040204" pitchFamily="34" charset="-120"/>
              <a:ea typeface="微軟正黑體" panose="020B0604030504040204" pitchFamily="34" charset="-120"/>
            </a:rPr>
            <a:t>廣受各界熱烈支持</a:t>
          </a:r>
          <a:endParaRPr lang="zh-TW" altLang="en-US" sz="2400" b="1" dirty="0">
            <a:latin typeface="微軟正黑體" panose="020B0604030504040204" pitchFamily="34" charset="-120"/>
            <a:ea typeface="微軟正黑體" panose="020B0604030504040204" pitchFamily="34" charset="-120"/>
          </a:endParaRPr>
        </a:p>
      </dgm:t>
    </dgm:pt>
    <dgm:pt modelId="{D725FC61-EF50-411A-A271-25B7CA9D85ED}" type="parTrans" cxnId="{2ECF715D-77CB-4476-A821-140E8AE59E5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6AD0AB8-1291-4787-BAE5-3B9A735E95C4}" type="sibTrans" cxnId="{2ECF715D-77CB-4476-A821-140E8AE59E5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66919E9-0F63-46CE-B2DC-9270BAEFC99A}">
      <dgm:prSet phldrT="[文字]" custT="1"/>
      <dgm:spPr/>
      <dgm:t>
        <a:bodyPr/>
        <a:lstStyle/>
        <a:p>
          <a:r>
            <a:rPr lang="zh-TW" sz="1800" dirty="0" smtClean="0">
              <a:latin typeface="微軟正黑體" panose="020B0604030504040204" pitchFamily="34" charset="-120"/>
              <a:ea typeface="微軟正黑體" panose="020B0604030504040204" pitchFamily="34" charset="-120"/>
            </a:rPr>
            <a:t>截至</a:t>
          </a:r>
          <a:r>
            <a:rPr lang="en-US" sz="1800" dirty="0" smtClean="0">
              <a:latin typeface="微軟正黑體" panose="020B0604030504040204" pitchFamily="34" charset="-120"/>
              <a:ea typeface="微軟正黑體" panose="020B0604030504040204" pitchFamily="34" charset="-120"/>
            </a:rPr>
            <a:t>106</a:t>
          </a:r>
          <a:r>
            <a:rPr lang="zh-TW" sz="1800" dirty="0" smtClean="0">
              <a:latin typeface="微軟正黑體" panose="020B0604030504040204" pitchFamily="34" charset="-120"/>
              <a:ea typeface="微軟正黑體" panose="020B0604030504040204" pitchFamily="34" charset="-120"/>
            </a:rPr>
            <a:t>年</a:t>
          </a:r>
          <a:r>
            <a:rPr lang="en-US" sz="1800" dirty="0" smtClean="0">
              <a:latin typeface="微軟正黑體" panose="020B0604030504040204" pitchFamily="34" charset="-120"/>
              <a:ea typeface="微軟正黑體" panose="020B0604030504040204" pitchFamily="34" charset="-120"/>
            </a:rPr>
            <a:t>9</a:t>
          </a:r>
          <a:r>
            <a:rPr lang="zh-TW" sz="1800" dirty="0" smtClean="0">
              <a:latin typeface="微軟正黑體" panose="020B0604030504040204" pitchFamily="34" charset="-120"/>
              <a:ea typeface="微軟正黑體" panose="020B0604030504040204" pitchFamily="34" charset="-120"/>
            </a:rPr>
            <a:t>月</a:t>
          </a:r>
          <a:r>
            <a:rPr lang="en-US" sz="1800" dirty="0" smtClean="0">
              <a:latin typeface="微軟正黑體" panose="020B0604030504040204" pitchFamily="34" charset="-120"/>
              <a:ea typeface="微軟正黑體" panose="020B0604030504040204" pitchFamily="34" charset="-120"/>
            </a:rPr>
            <a:t>28</a:t>
          </a:r>
          <a:r>
            <a:rPr lang="zh-TW" sz="1800" dirty="0" smtClean="0">
              <a:latin typeface="微軟正黑體" panose="020B0604030504040204" pitchFamily="34" charset="-120"/>
              <a:ea typeface="微軟正黑體" panose="020B0604030504040204" pitchFamily="34" charset="-120"/>
            </a:rPr>
            <a:t>日止，贊助及認捐企業計有</a:t>
          </a:r>
          <a:r>
            <a:rPr lang="en-US" sz="1800" dirty="0" smtClean="0">
              <a:latin typeface="微軟正黑體" panose="020B0604030504040204" pitchFamily="34" charset="-120"/>
              <a:ea typeface="微軟正黑體" panose="020B0604030504040204" pitchFamily="34" charset="-120"/>
            </a:rPr>
            <a:t>73</a:t>
          </a:r>
          <a:r>
            <a:rPr lang="zh-TW" sz="1800" dirty="0" smtClean="0">
              <a:latin typeface="微軟正黑體" panose="020B0604030504040204" pitchFamily="34" charset="-120"/>
              <a:ea typeface="微軟正黑體" panose="020B0604030504040204" pitchFamily="34" charset="-120"/>
            </a:rPr>
            <a:t>家企業（贊助企業</a:t>
          </a:r>
          <a:r>
            <a:rPr lang="en-US" sz="1800" dirty="0" smtClean="0">
              <a:latin typeface="微軟正黑體" panose="020B0604030504040204" pitchFamily="34" charset="-120"/>
              <a:ea typeface="微軟正黑體" panose="020B0604030504040204" pitchFamily="34" charset="-120"/>
            </a:rPr>
            <a:t>32</a:t>
          </a:r>
          <a:r>
            <a:rPr lang="zh-TW" sz="1800" dirty="0" smtClean="0">
              <a:latin typeface="微軟正黑體" panose="020B0604030504040204" pitchFamily="34" charset="-120"/>
              <a:ea typeface="微軟正黑體" panose="020B0604030504040204" pitchFamily="34" charset="-120"/>
            </a:rPr>
            <a:t>家，認捐企業</a:t>
          </a:r>
          <a:r>
            <a:rPr lang="en-US" sz="1800" dirty="0" smtClean="0">
              <a:latin typeface="微軟正黑體" panose="020B0604030504040204" pitchFamily="34" charset="-120"/>
              <a:ea typeface="微軟正黑體" panose="020B0604030504040204" pitchFamily="34" charset="-120"/>
            </a:rPr>
            <a:t>41</a:t>
          </a:r>
          <a:r>
            <a:rPr lang="zh-TW" sz="1800" dirty="0" smtClean="0">
              <a:latin typeface="微軟正黑體" panose="020B0604030504040204" pitchFamily="34" charset="-120"/>
              <a:ea typeface="微軟正黑體" panose="020B0604030504040204" pitchFamily="34" charset="-120"/>
            </a:rPr>
            <a:t>家）及</a:t>
          </a:r>
          <a:r>
            <a:rPr lang="en-US" sz="1800" dirty="0" smtClean="0">
              <a:latin typeface="微軟正黑體" panose="020B0604030504040204" pitchFamily="34" charset="-120"/>
              <a:ea typeface="微軟正黑體" panose="020B0604030504040204" pitchFamily="34" charset="-120"/>
            </a:rPr>
            <a:t>7</a:t>
          </a:r>
          <a:r>
            <a:rPr lang="zh-TW" sz="1800" dirty="0" smtClean="0">
              <a:latin typeface="微軟正黑體" panose="020B0604030504040204" pitchFamily="34" charset="-120"/>
              <a:ea typeface="微軟正黑體" panose="020B0604030504040204" pitchFamily="34" charset="-120"/>
            </a:rPr>
            <a:t>家宮廟，贊助價值合計約</a:t>
          </a:r>
          <a:r>
            <a:rPr lang="en-US" sz="1800" dirty="0" smtClean="0">
              <a:latin typeface="微軟正黑體" panose="020B0604030504040204" pitchFamily="34" charset="-120"/>
              <a:ea typeface="微軟正黑體" panose="020B0604030504040204" pitchFamily="34" charset="-120"/>
            </a:rPr>
            <a:t>15.43</a:t>
          </a:r>
          <a:r>
            <a:rPr lang="zh-TW" sz="1800" dirty="0" smtClean="0">
              <a:latin typeface="微軟正黑體" panose="020B0604030504040204" pitchFamily="34" charset="-120"/>
              <a:ea typeface="微軟正黑體" panose="020B0604030504040204" pitchFamily="34" charset="-120"/>
            </a:rPr>
            <a:t>億元，共計</a:t>
          </a:r>
          <a:r>
            <a:rPr lang="en-US" sz="1800" dirty="0" smtClean="0">
              <a:latin typeface="微軟正黑體" panose="020B0604030504040204" pitchFamily="34" charset="-120"/>
              <a:ea typeface="微軟正黑體" panose="020B0604030504040204" pitchFamily="34" charset="-120"/>
            </a:rPr>
            <a:t>9</a:t>
          </a:r>
          <a:r>
            <a:rPr lang="zh-TW" sz="1800" dirty="0" smtClean="0">
              <a:latin typeface="微軟正黑體" panose="020B0604030504040204" pitchFamily="34" charset="-120"/>
              <a:ea typeface="微軟正黑體" panose="020B0604030504040204" pitchFamily="34" charset="-120"/>
            </a:rPr>
            <a:t>大類</a:t>
          </a:r>
          <a:r>
            <a:rPr lang="en-US" sz="1800" dirty="0" smtClean="0">
              <a:latin typeface="微軟正黑體" panose="020B0604030504040204" pitchFamily="34" charset="-120"/>
              <a:ea typeface="微軟正黑體" panose="020B0604030504040204" pitchFamily="34" charset="-120"/>
            </a:rPr>
            <a:t>166</a:t>
          </a:r>
          <a:r>
            <a:rPr lang="zh-TW" sz="1800" dirty="0" smtClean="0">
              <a:latin typeface="微軟正黑體" panose="020B0604030504040204" pitchFamily="34" charset="-120"/>
              <a:ea typeface="微軟正黑體" panose="020B0604030504040204" pitchFamily="34" charset="-120"/>
            </a:rPr>
            <a:t>品項贊助</a:t>
          </a:r>
          <a:r>
            <a:rPr lang="en-US" sz="1800" dirty="0" smtClean="0">
              <a:latin typeface="微軟正黑體" panose="020B0604030504040204" pitchFamily="34" charset="-120"/>
              <a:ea typeface="微軟正黑體" panose="020B0604030504040204" pitchFamily="34" charset="-120"/>
            </a:rPr>
            <a:t>/</a:t>
          </a:r>
          <a:r>
            <a:rPr lang="zh-TW" sz="1800" dirty="0" smtClean="0">
              <a:latin typeface="微軟正黑體" panose="020B0604030504040204" pitchFamily="34" charset="-120"/>
              <a:ea typeface="微軟正黑體" panose="020B0604030504040204" pitchFamily="34" charset="-120"/>
            </a:rPr>
            <a:t>認捐物資、</a:t>
          </a:r>
          <a:r>
            <a:rPr lang="en-US" sz="1800" dirty="0" smtClean="0">
              <a:latin typeface="微軟正黑體" panose="020B0604030504040204" pitchFamily="34" charset="-120"/>
              <a:ea typeface="微軟正黑體" panose="020B0604030504040204" pitchFamily="34" charset="-120"/>
            </a:rPr>
            <a:t>61</a:t>
          </a:r>
          <a:r>
            <a:rPr lang="zh-TW" sz="1800" dirty="0" smtClean="0">
              <a:latin typeface="微軟正黑體" panose="020B0604030504040204" pitchFamily="34" charset="-120"/>
              <a:ea typeface="微軟正黑體" panose="020B0604030504040204" pitchFamily="34" charset="-120"/>
            </a:rPr>
            <a:t>項服務，並獲得</a:t>
          </a:r>
          <a:r>
            <a:rPr lang="en-US" sz="1800" dirty="0" smtClean="0">
              <a:latin typeface="微軟正黑體" panose="020B0604030504040204" pitchFamily="34" charset="-120"/>
              <a:ea typeface="微軟正黑體" panose="020B0604030504040204" pitchFamily="34" charset="-120"/>
            </a:rPr>
            <a:t>18</a:t>
          </a:r>
          <a:r>
            <a:rPr lang="zh-TW" sz="1800" dirty="0" smtClean="0">
              <a:latin typeface="微軟正黑體" panose="020B0604030504040204" pitchFamily="34" charset="-120"/>
              <a:ea typeface="微軟正黑體" panose="020B0604030504040204" pitchFamily="34" charset="-120"/>
            </a:rPr>
            <a:t>家企業提供協力廣宣。另現金認捐部分為</a:t>
          </a:r>
          <a:r>
            <a:rPr lang="en-US" sz="1800" dirty="0" smtClean="0">
              <a:latin typeface="微軟正黑體" panose="020B0604030504040204" pitchFamily="34" charset="-120"/>
              <a:ea typeface="微軟正黑體" panose="020B0604030504040204" pitchFamily="34" charset="-120"/>
            </a:rPr>
            <a:t>2,414</a:t>
          </a:r>
          <a:r>
            <a:rPr lang="zh-TW" sz="1800" dirty="0" smtClean="0">
              <a:latin typeface="微軟正黑體" panose="020B0604030504040204" pitchFamily="34" charset="-120"/>
              <a:ea typeface="微軟正黑體" panose="020B0604030504040204" pitchFamily="34" charset="-120"/>
            </a:rPr>
            <a:t>萬</a:t>
          </a:r>
          <a:r>
            <a:rPr lang="en-US" sz="1800" dirty="0" smtClean="0">
              <a:latin typeface="微軟正黑體" panose="020B0604030504040204" pitchFamily="34" charset="-120"/>
              <a:ea typeface="微軟正黑體" panose="020B0604030504040204" pitchFamily="34" charset="-120"/>
            </a:rPr>
            <a:t>6,000</a:t>
          </a:r>
          <a:r>
            <a:rPr lang="zh-TW" sz="1800" dirty="0" smtClean="0">
              <a:latin typeface="微軟正黑體" panose="020B0604030504040204" pitchFamily="34" charset="-120"/>
              <a:ea typeface="微軟正黑體" panose="020B0604030504040204" pitchFamily="34" charset="-120"/>
            </a:rPr>
            <a:t>元，總計贊助</a:t>
          </a:r>
          <a:r>
            <a:rPr lang="en-US" sz="1800" dirty="0" smtClean="0">
              <a:latin typeface="微軟正黑體" panose="020B0604030504040204" pitchFamily="34" charset="-120"/>
              <a:ea typeface="微軟正黑體" panose="020B0604030504040204" pitchFamily="34" charset="-120"/>
            </a:rPr>
            <a:t>(</a:t>
          </a:r>
          <a:r>
            <a:rPr lang="zh-TW" sz="1800" dirty="0" smtClean="0">
              <a:latin typeface="微軟正黑體" panose="020B0604030504040204" pitchFamily="34" charset="-120"/>
              <a:ea typeface="微軟正黑體" panose="020B0604030504040204" pitchFamily="34" charset="-120"/>
            </a:rPr>
            <a:t>含認捐</a:t>
          </a:r>
          <a:r>
            <a:rPr lang="en-US" sz="1800" dirty="0" smtClean="0">
              <a:latin typeface="微軟正黑體" panose="020B0604030504040204" pitchFamily="34" charset="-120"/>
              <a:ea typeface="微軟正黑體" panose="020B0604030504040204" pitchFamily="34" charset="-120"/>
            </a:rPr>
            <a:t>)</a:t>
          </a:r>
          <a:r>
            <a:rPr lang="zh-TW" sz="1800" dirty="0" smtClean="0">
              <a:latin typeface="微軟正黑體" panose="020B0604030504040204" pitchFamily="34" charset="-120"/>
              <a:ea typeface="微軟正黑體" panose="020B0604030504040204" pitchFamily="34" charset="-120"/>
            </a:rPr>
            <a:t>價值約新臺幣</a:t>
          </a:r>
          <a:r>
            <a:rPr lang="en-US" sz="1800" dirty="0" smtClean="0">
              <a:latin typeface="微軟正黑體" panose="020B0604030504040204" pitchFamily="34" charset="-120"/>
              <a:ea typeface="微軟正黑體" panose="020B0604030504040204" pitchFamily="34" charset="-120"/>
            </a:rPr>
            <a:t>15.67</a:t>
          </a:r>
          <a:r>
            <a:rPr lang="zh-TW" sz="1800" dirty="0" smtClean="0">
              <a:latin typeface="微軟正黑體" panose="020B0604030504040204" pitchFamily="34" charset="-120"/>
              <a:ea typeface="微軟正黑體" panose="020B0604030504040204" pitchFamily="34" charset="-120"/>
            </a:rPr>
            <a:t>億</a:t>
          </a:r>
          <a:r>
            <a:rPr lang="zh-TW" altLang="en-US" sz="1800" dirty="0" smtClean="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dgm:t>
    </dgm:pt>
    <dgm:pt modelId="{43E04086-975B-44FA-AA45-155755002199}" type="parTrans" cxnId="{1097A2D6-98BA-4AB3-9C56-B601C1C96DF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B790B14-2409-47B4-8B00-C1E81FC2767F}" type="sibTrans" cxnId="{1097A2D6-98BA-4AB3-9C56-B601C1C96DF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9C25D13-255A-4B7B-8200-6966AB39A8F9}">
      <dgm:prSet custT="1"/>
      <dgm:spPr/>
      <dgm:t>
        <a:bodyPr/>
        <a:lstStyle/>
        <a:p>
          <a:r>
            <a:rPr lang="zh-TW" sz="1800" dirty="0" smtClean="0">
              <a:latin typeface="微軟正黑體" panose="020B0604030504040204" pitchFamily="34" charset="-120"/>
              <a:ea typeface="微軟正黑體" panose="020B0604030504040204" pitchFamily="34" charset="-120"/>
            </a:rPr>
            <a:t>預計於</a:t>
          </a:r>
          <a:r>
            <a:rPr lang="en-US" sz="1800" dirty="0" smtClean="0">
              <a:latin typeface="微軟正黑體" panose="020B0604030504040204" pitchFamily="34" charset="-120"/>
              <a:ea typeface="微軟正黑體" panose="020B0604030504040204" pitchFamily="34" charset="-120"/>
            </a:rPr>
            <a:t>106</a:t>
          </a:r>
          <a:r>
            <a:rPr lang="zh-TW" sz="1800" dirty="0" smtClean="0">
              <a:latin typeface="微軟正黑體" panose="020B0604030504040204" pitchFamily="34" charset="-120"/>
              <a:ea typeface="微軟正黑體" panose="020B0604030504040204" pitchFamily="34" charset="-120"/>
            </a:rPr>
            <a:t>年</a:t>
          </a:r>
          <a:r>
            <a:rPr lang="en-US" sz="1800" dirty="0" smtClean="0">
              <a:latin typeface="微軟正黑體" panose="020B0604030504040204" pitchFamily="34" charset="-120"/>
              <a:ea typeface="微軟正黑體" panose="020B0604030504040204" pitchFamily="34" charset="-120"/>
            </a:rPr>
            <a:t>12</a:t>
          </a:r>
          <a:r>
            <a:rPr lang="zh-TW" sz="1800" dirty="0" smtClean="0">
              <a:latin typeface="微軟正黑體" panose="020B0604030504040204" pitchFamily="34" charset="-120"/>
              <a:ea typeface="微軟正黑體" panose="020B0604030504040204" pitchFamily="34" charset="-120"/>
            </a:rPr>
            <a:t>月底前完成個別贊助商專屬之「企業參與贊助價值報告」，內容包括其物資或服務使用情況、社會貢獻、贊助效益等</a:t>
          </a:r>
          <a:r>
            <a:rPr lang="zh-TW" altLang="en-US" sz="1800" dirty="0" smtClean="0">
              <a:latin typeface="微軟正黑體" panose="020B0604030504040204" pitchFamily="34" charset="-120"/>
              <a:ea typeface="微軟正黑體" panose="020B0604030504040204" pitchFamily="34" charset="-120"/>
            </a:rPr>
            <a:t>。</a:t>
          </a:r>
          <a:endParaRPr lang="zh-TW" sz="1800" dirty="0">
            <a:latin typeface="微軟正黑體" panose="020B0604030504040204" pitchFamily="34" charset="-120"/>
            <a:ea typeface="微軟正黑體" panose="020B0604030504040204" pitchFamily="34" charset="-120"/>
          </a:endParaRPr>
        </a:p>
      </dgm:t>
    </dgm:pt>
    <dgm:pt modelId="{C9499B10-170B-4CF3-8055-FB68AD23CFB8}" type="sibTrans" cxnId="{89CD0266-CECE-4EDA-A5E2-A6F96DC9B1B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52746CC-EF12-4DF1-AD4D-754FC3B6AD8E}" type="parTrans" cxnId="{89CD0266-CECE-4EDA-A5E2-A6F96DC9B1B2}">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1B5134D-D8FE-46FB-ADE1-79CF4A7FF0C9}">
      <dgm:prSet custT="1"/>
      <dgm:spPr/>
      <dgm:t>
        <a:bodyPr/>
        <a:lstStyle/>
        <a:p>
          <a:r>
            <a:rPr lang="zh-TW" altLang="en-US" sz="2400" b="1" dirty="0" smtClean="0">
              <a:latin typeface="微軟正黑體" panose="020B0604030504040204" pitchFamily="34" charset="-120"/>
              <a:ea typeface="微軟正黑體" panose="020B0604030504040204" pitchFamily="34" charset="-120"/>
            </a:rPr>
            <a:t>賽會善後工作</a:t>
          </a:r>
          <a:endParaRPr lang="zh-TW" altLang="en-US" sz="2400" b="1" dirty="0">
            <a:latin typeface="微軟正黑體" panose="020B0604030504040204" pitchFamily="34" charset="-120"/>
            <a:ea typeface="微軟正黑體" panose="020B0604030504040204" pitchFamily="34" charset="-120"/>
          </a:endParaRPr>
        </a:p>
      </dgm:t>
    </dgm:pt>
    <dgm:pt modelId="{71E2E3AF-E5E2-40D2-987F-6432442574FA}" type="parTrans" cxnId="{A5120776-01D8-4ECA-86F5-F4E807F23EF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A0A57C0-57F9-417D-96F3-F6B94435BF3B}" type="sibTrans" cxnId="{A5120776-01D8-4ECA-86F5-F4E807F23EF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0F9EFE9-94FD-44F3-94F3-10B0BB06CBEC}">
      <dgm:prSet custT="1"/>
      <dgm:spPr/>
      <dgm:t>
        <a:bodyPr/>
        <a:lstStyle/>
        <a:p>
          <a:r>
            <a:rPr lang="zh-TW" altLang="en-US" sz="1800" dirty="0" smtClean="0">
              <a:latin typeface="微軟正黑體" panose="020B0604030504040204" pitchFamily="34" charset="-120"/>
              <a:ea typeface="微軟正黑體" panose="020B0604030504040204" pitchFamily="34" charset="-120"/>
            </a:rPr>
            <a:t>預計於</a:t>
          </a:r>
          <a:r>
            <a:rPr lang="en-US" altLang="zh-TW" sz="1800" dirty="0" smtClean="0">
              <a:latin typeface="微軟正黑體" panose="020B0604030504040204" pitchFamily="34" charset="-120"/>
              <a:ea typeface="微軟正黑體" panose="020B0604030504040204" pitchFamily="34" charset="-120"/>
            </a:rPr>
            <a:t>106</a:t>
          </a:r>
          <a:r>
            <a:rPr lang="zh-TW" altLang="en-US" sz="1800" dirty="0" smtClean="0">
              <a:latin typeface="微軟正黑體" panose="020B0604030504040204" pitchFamily="34" charset="-120"/>
              <a:ea typeface="微軟正黑體" panose="020B0604030504040204" pitchFamily="34" charset="-120"/>
            </a:rPr>
            <a:t>年</a:t>
          </a:r>
          <a:r>
            <a:rPr lang="en-US" altLang="en-US" sz="1800" dirty="0" smtClean="0">
              <a:latin typeface="微軟正黑體" panose="020B0604030504040204" pitchFamily="34" charset="-120"/>
              <a:ea typeface="微軟正黑體" panose="020B0604030504040204" pitchFamily="34" charset="-120"/>
            </a:rPr>
            <a:t>10</a:t>
          </a:r>
          <a:r>
            <a:rPr lang="zh-TW" altLang="en-US" sz="1800" dirty="0" smtClean="0">
              <a:latin typeface="微軟正黑體" panose="020B0604030504040204" pitchFamily="34" charset="-120"/>
              <a:ea typeface="微軟正黑體" panose="020B0604030504040204" pitchFamily="34" charset="-120"/>
            </a:rPr>
            <a:t>月</a:t>
          </a:r>
          <a:r>
            <a:rPr lang="en-US" altLang="en-US" sz="1800" dirty="0" smtClean="0">
              <a:latin typeface="微軟正黑體" panose="020B0604030504040204" pitchFamily="34" charset="-120"/>
              <a:ea typeface="微軟正黑體" panose="020B0604030504040204" pitchFamily="34" charset="-120"/>
            </a:rPr>
            <a:t>12</a:t>
          </a:r>
          <a:r>
            <a:rPr lang="zh-TW" altLang="en-US" sz="1800" dirty="0" smtClean="0">
              <a:latin typeface="微軟正黑體" panose="020B0604030504040204" pitchFamily="34" charset="-120"/>
              <a:ea typeface="微軟正黑體" panose="020B0604030504040204" pitchFamily="34" charset="-120"/>
            </a:rPr>
            <a:t>日舉辦之感恩茶會頒發感謝狀，感謝各單位之協助。</a:t>
          </a:r>
          <a:endParaRPr lang="zh-TW" sz="1800" dirty="0">
            <a:latin typeface="微軟正黑體" panose="020B0604030504040204" pitchFamily="34" charset="-120"/>
            <a:ea typeface="微軟正黑體" panose="020B0604030504040204" pitchFamily="34" charset="-120"/>
          </a:endParaRPr>
        </a:p>
      </dgm:t>
    </dgm:pt>
    <dgm:pt modelId="{23A9A24B-A2CB-4FD7-B55E-0396E01B8330}" type="parTrans" cxnId="{934FA867-7B8C-46A4-A096-563E33698554}">
      <dgm:prSet/>
      <dgm:spPr/>
      <dgm:t>
        <a:bodyPr/>
        <a:lstStyle/>
        <a:p>
          <a:endParaRPr lang="zh-TW" altLang="en-US"/>
        </a:p>
      </dgm:t>
    </dgm:pt>
    <dgm:pt modelId="{2D649EBF-89F7-49B4-AD5D-2F3DFCEEB47A}" type="sibTrans" cxnId="{934FA867-7B8C-46A4-A096-563E33698554}">
      <dgm:prSet/>
      <dgm:spPr/>
      <dgm:t>
        <a:bodyPr/>
        <a:lstStyle/>
        <a:p>
          <a:endParaRPr lang="zh-TW" altLang="en-US"/>
        </a:p>
      </dgm:t>
    </dgm:pt>
    <dgm:pt modelId="{159797C7-8D71-4C5E-9C7F-2884A0A79D30}" type="pres">
      <dgm:prSet presAssocID="{1FF07B7F-476A-4B9D-8560-58E93D85749D}" presName="linear" presStyleCnt="0">
        <dgm:presLayoutVars>
          <dgm:animLvl val="lvl"/>
          <dgm:resizeHandles val="exact"/>
        </dgm:presLayoutVars>
      </dgm:prSet>
      <dgm:spPr/>
      <dgm:t>
        <a:bodyPr/>
        <a:lstStyle/>
        <a:p>
          <a:endParaRPr lang="zh-TW" altLang="en-US"/>
        </a:p>
      </dgm:t>
    </dgm:pt>
    <dgm:pt modelId="{DF5EF7EB-D963-43CB-BC53-4F7209973EC3}" type="pres">
      <dgm:prSet presAssocID="{FD62E798-5282-4BEA-90E6-232CDA543074}" presName="parentText" presStyleLbl="node1" presStyleIdx="0" presStyleCnt="2">
        <dgm:presLayoutVars>
          <dgm:chMax val="0"/>
          <dgm:bulletEnabled val="1"/>
        </dgm:presLayoutVars>
      </dgm:prSet>
      <dgm:spPr/>
      <dgm:t>
        <a:bodyPr/>
        <a:lstStyle/>
        <a:p>
          <a:endParaRPr lang="zh-TW" altLang="en-US"/>
        </a:p>
      </dgm:t>
    </dgm:pt>
    <dgm:pt modelId="{D6D0D4D9-01DA-48D2-81CA-ADC6F85C7B6B}" type="pres">
      <dgm:prSet presAssocID="{FD62E798-5282-4BEA-90E6-232CDA543074}" presName="childText" presStyleLbl="revTx" presStyleIdx="0" presStyleCnt="2">
        <dgm:presLayoutVars>
          <dgm:bulletEnabled val="1"/>
        </dgm:presLayoutVars>
      </dgm:prSet>
      <dgm:spPr/>
      <dgm:t>
        <a:bodyPr/>
        <a:lstStyle/>
        <a:p>
          <a:endParaRPr lang="zh-TW" altLang="en-US"/>
        </a:p>
      </dgm:t>
    </dgm:pt>
    <dgm:pt modelId="{97F7BCB8-1693-4472-8D96-B65FB1AF0F51}" type="pres">
      <dgm:prSet presAssocID="{01B5134D-D8FE-46FB-ADE1-79CF4A7FF0C9}" presName="parentText" presStyleLbl="node1" presStyleIdx="1" presStyleCnt="2">
        <dgm:presLayoutVars>
          <dgm:chMax val="0"/>
          <dgm:bulletEnabled val="1"/>
        </dgm:presLayoutVars>
      </dgm:prSet>
      <dgm:spPr/>
      <dgm:t>
        <a:bodyPr/>
        <a:lstStyle/>
        <a:p>
          <a:endParaRPr lang="zh-TW" altLang="en-US"/>
        </a:p>
      </dgm:t>
    </dgm:pt>
    <dgm:pt modelId="{02721136-6EA9-4B53-824A-4B164198ACCE}" type="pres">
      <dgm:prSet presAssocID="{01B5134D-D8FE-46FB-ADE1-79CF4A7FF0C9}" presName="childText" presStyleLbl="revTx" presStyleIdx="1" presStyleCnt="2">
        <dgm:presLayoutVars>
          <dgm:bulletEnabled val="1"/>
        </dgm:presLayoutVars>
      </dgm:prSet>
      <dgm:spPr/>
      <dgm:t>
        <a:bodyPr/>
        <a:lstStyle/>
        <a:p>
          <a:endParaRPr lang="zh-TW" altLang="en-US"/>
        </a:p>
      </dgm:t>
    </dgm:pt>
  </dgm:ptLst>
  <dgm:cxnLst>
    <dgm:cxn modelId="{77543309-1447-43F8-B38C-26B8BFCE42AE}" type="presOf" srcId="{1FF07B7F-476A-4B9D-8560-58E93D85749D}" destId="{159797C7-8D71-4C5E-9C7F-2884A0A79D30}" srcOrd="0" destOrd="0" presId="urn:microsoft.com/office/officeart/2005/8/layout/vList2"/>
    <dgm:cxn modelId="{1948191E-3ED8-4FA2-9E9D-0CAD432515E6}" type="presOf" srcId="{01B5134D-D8FE-46FB-ADE1-79CF4A7FF0C9}" destId="{97F7BCB8-1693-4472-8D96-B65FB1AF0F51}" srcOrd="0" destOrd="0" presId="urn:microsoft.com/office/officeart/2005/8/layout/vList2"/>
    <dgm:cxn modelId="{934FA867-7B8C-46A4-A096-563E33698554}" srcId="{01B5134D-D8FE-46FB-ADE1-79CF4A7FF0C9}" destId="{10F9EFE9-94FD-44F3-94F3-10B0BB06CBEC}" srcOrd="0" destOrd="0" parTransId="{23A9A24B-A2CB-4FD7-B55E-0396E01B8330}" sibTransId="{2D649EBF-89F7-49B4-AD5D-2F3DFCEEB47A}"/>
    <dgm:cxn modelId="{A5120776-01D8-4ECA-86F5-F4E807F23EFC}" srcId="{1FF07B7F-476A-4B9D-8560-58E93D85749D}" destId="{01B5134D-D8FE-46FB-ADE1-79CF4A7FF0C9}" srcOrd="1" destOrd="0" parTransId="{71E2E3AF-E5E2-40D2-987F-6432442574FA}" sibTransId="{AA0A57C0-57F9-417D-96F3-F6B94435BF3B}"/>
    <dgm:cxn modelId="{89CD0266-CECE-4EDA-A5E2-A6F96DC9B1B2}" srcId="{01B5134D-D8FE-46FB-ADE1-79CF4A7FF0C9}" destId="{89C25D13-255A-4B7B-8200-6966AB39A8F9}" srcOrd="1" destOrd="0" parTransId="{F52746CC-EF12-4DF1-AD4D-754FC3B6AD8E}" sibTransId="{C9499B10-170B-4CF3-8055-FB68AD23CFB8}"/>
    <dgm:cxn modelId="{AD32F9AD-86E7-4D14-9571-443D53917879}" type="presOf" srcId="{10F9EFE9-94FD-44F3-94F3-10B0BB06CBEC}" destId="{02721136-6EA9-4B53-824A-4B164198ACCE}" srcOrd="0" destOrd="0" presId="urn:microsoft.com/office/officeart/2005/8/layout/vList2"/>
    <dgm:cxn modelId="{1097A2D6-98BA-4AB3-9C56-B601C1C96DFE}" srcId="{FD62E798-5282-4BEA-90E6-232CDA543074}" destId="{A66919E9-0F63-46CE-B2DC-9270BAEFC99A}" srcOrd="0" destOrd="0" parTransId="{43E04086-975B-44FA-AA45-155755002199}" sibTransId="{7B790B14-2409-47B4-8B00-C1E81FC2767F}"/>
    <dgm:cxn modelId="{45C4E8B1-69DE-44F9-96F0-657C76113C5B}" type="presOf" srcId="{FD62E798-5282-4BEA-90E6-232CDA543074}" destId="{DF5EF7EB-D963-43CB-BC53-4F7209973EC3}" srcOrd="0" destOrd="0" presId="urn:microsoft.com/office/officeart/2005/8/layout/vList2"/>
    <dgm:cxn modelId="{35768E90-3ABD-4F5A-B289-CD0AC22A80FC}" type="presOf" srcId="{A66919E9-0F63-46CE-B2DC-9270BAEFC99A}" destId="{D6D0D4D9-01DA-48D2-81CA-ADC6F85C7B6B}" srcOrd="0" destOrd="0" presId="urn:microsoft.com/office/officeart/2005/8/layout/vList2"/>
    <dgm:cxn modelId="{E2E80674-62C4-48B2-9D05-4C9256706F50}" type="presOf" srcId="{89C25D13-255A-4B7B-8200-6966AB39A8F9}" destId="{02721136-6EA9-4B53-824A-4B164198ACCE}" srcOrd="0" destOrd="1" presId="urn:microsoft.com/office/officeart/2005/8/layout/vList2"/>
    <dgm:cxn modelId="{2ECF715D-77CB-4476-A821-140E8AE59E5C}" srcId="{1FF07B7F-476A-4B9D-8560-58E93D85749D}" destId="{FD62E798-5282-4BEA-90E6-232CDA543074}" srcOrd="0" destOrd="0" parTransId="{D725FC61-EF50-411A-A271-25B7CA9D85ED}" sibTransId="{66AD0AB8-1291-4787-BAE5-3B9A735E95C4}"/>
    <dgm:cxn modelId="{0DE13B03-6D5E-402A-9006-48A749ECD34E}" type="presParOf" srcId="{159797C7-8D71-4C5E-9C7F-2884A0A79D30}" destId="{DF5EF7EB-D963-43CB-BC53-4F7209973EC3}" srcOrd="0" destOrd="0" presId="urn:microsoft.com/office/officeart/2005/8/layout/vList2"/>
    <dgm:cxn modelId="{C01639A9-2FA9-4708-9331-09449F0B24D0}" type="presParOf" srcId="{159797C7-8D71-4C5E-9C7F-2884A0A79D30}" destId="{D6D0D4D9-01DA-48D2-81CA-ADC6F85C7B6B}" srcOrd="1" destOrd="0" presId="urn:microsoft.com/office/officeart/2005/8/layout/vList2"/>
    <dgm:cxn modelId="{2582DF6E-1ACE-4D90-BECD-283A53D53F45}" type="presParOf" srcId="{159797C7-8D71-4C5E-9C7F-2884A0A79D30}" destId="{97F7BCB8-1693-4472-8D96-B65FB1AF0F51}" srcOrd="2" destOrd="0" presId="urn:microsoft.com/office/officeart/2005/8/layout/vList2"/>
    <dgm:cxn modelId="{63277A11-AD39-4591-B8E6-890B38BE6AAE}" type="presParOf" srcId="{159797C7-8D71-4C5E-9C7F-2884A0A79D30}" destId="{02721136-6EA9-4B53-824A-4B164198ACC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D7EB601-4230-4ECC-A4A0-1ABC9556DDA1}" type="doc">
      <dgm:prSet loTypeId="urn:microsoft.com/office/officeart/2005/8/layout/vList6" loCatId="list" qsTypeId="urn:microsoft.com/office/officeart/2005/8/quickstyle/simple4" qsCatId="simple" csTypeId="urn:microsoft.com/office/officeart/2005/8/colors/colorful1" csCatId="colorful" phldr="1"/>
      <dgm:spPr/>
      <dgm:t>
        <a:bodyPr/>
        <a:lstStyle/>
        <a:p>
          <a:endParaRPr lang="zh-TW" altLang="en-US"/>
        </a:p>
      </dgm:t>
    </dgm:pt>
    <dgm:pt modelId="{355D0373-9332-4189-BA63-021904D46648}">
      <dgm:prSet phldrT="[文字]" custT="1"/>
      <dgm:spPr/>
      <dgm:t>
        <a:bodyPr/>
        <a:lstStyle/>
        <a:p>
          <a:pPr algn="ctr"/>
          <a:r>
            <a:rPr lang="zh-TW" altLang="en-US" sz="2500" b="1" dirty="0" smtClean="0">
              <a:latin typeface="微軟正黑體" panose="020B0604030504040204" pitchFamily="34" charset="-120"/>
              <a:ea typeface="微軟正黑體" panose="020B0604030504040204" pitchFamily="34" charset="-120"/>
            </a:rPr>
            <a:t>固定式設備</a:t>
          </a:r>
          <a:endParaRPr lang="zh-TW" altLang="en-US" sz="2500" b="1" dirty="0">
            <a:latin typeface="微軟正黑體" panose="020B0604030504040204" pitchFamily="34" charset="-120"/>
            <a:ea typeface="微軟正黑體" panose="020B0604030504040204" pitchFamily="34" charset="-120"/>
          </a:endParaRPr>
        </a:p>
      </dgm:t>
    </dgm:pt>
    <dgm:pt modelId="{5DF7C03D-D867-4E78-9A69-29555429FD98}" type="parTrans" cxnId="{86B18FCE-25C5-4D47-9357-76ACD10D5A5C}">
      <dgm:prSet/>
      <dgm:spPr/>
      <dgm:t>
        <a:bodyPr/>
        <a:lstStyle/>
        <a:p>
          <a:endParaRPr lang="zh-TW" altLang="en-US"/>
        </a:p>
      </dgm:t>
    </dgm:pt>
    <dgm:pt modelId="{F47E7C67-A1A5-49C9-9F0D-39269E589423}" type="sibTrans" cxnId="{86B18FCE-25C5-4D47-9357-76ACD10D5A5C}">
      <dgm:prSet/>
      <dgm:spPr/>
      <dgm:t>
        <a:bodyPr/>
        <a:lstStyle/>
        <a:p>
          <a:endParaRPr lang="zh-TW" altLang="en-US"/>
        </a:p>
      </dgm:t>
    </dgm:pt>
    <dgm:pt modelId="{F96BECAF-142D-48E2-89CE-6217903768D6}">
      <dgm:prSet phldrT="[文字]" custT="1"/>
      <dgm:spPr/>
      <dgm:t>
        <a:bodyPr/>
        <a:lstStyle/>
        <a:p>
          <a:pPr algn="l"/>
          <a:r>
            <a:rPr lang="en-US" altLang="zh-TW" sz="1600" b="1" dirty="0" smtClean="0">
              <a:latin typeface="微軟正黑體" panose="020B0604030504040204" pitchFamily="34" charset="-120"/>
              <a:ea typeface="微軟正黑體" panose="020B0604030504040204" pitchFamily="34" charset="-120"/>
            </a:rPr>
            <a:t>11</a:t>
          </a:r>
          <a:r>
            <a:rPr lang="zh-TW" altLang="en-US" sz="1600" b="1" dirty="0" smtClean="0">
              <a:latin typeface="微軟正黑體" panose="020B0604030504040204" pitchFamily="34" charset="-120"/>
              <a:ea typeface="微軟正黑體" panose="020B0604030504040204" pitchFamily="34" charset="-120"/>
            </a:rPr>
            <a:t>項</a:t>
          </a:r>
          <a:r>
            <a:rPr lang="zh-TW" altLang="en-US" sz="1600" dirty="0" smtClean="0">
              <a:latin typeface="微軟正黑體" panose="020B0604030504040204" pitchFamily="34" charset="-120"/>
              <a:ea typeface="微軟正黑體" panose="020B0604030504040204" pitchFamily="34" charset="-120"/>
            </a:rPr>
            <a:t>如：置衣架、冷氣機、戶外型瓦斯熱水器以及</a:t>
          </a:r>
          <a:r>
            <a:rPr lang="en-US" altLang="zh-TW" sz="1600" dirty="0" smtClean="0">
              <a:latin typeface="微軟正黑體" panose="020B0604030504040204" pitchFamily="34" charset="-120"/>
              <a:ea typeface="微軟正黑體" panose="020B0604030504040204" pitchFamily="34" charset="-120"/>
            </a:rPr>
            <a:t>5</a:t>
          </a:r>
          <a:r>
            <a:rPr lang="zh-TW" altLang="en-US" sz="1600" dirty="0" smtClean="0">
              <a:latin typeface="微軟正黑體" panose="020B0604030504040204" pitchFamily="34" charset="-120"/>
              <a:ea typeface="微軟正黑體" panose="020B0604030504040204" pitchFamily="34" charset="-120"/>
            </a:rPr>
            <a:t>種類型照明燈具</a:t>
          </a:r>
          <a:r>
            <a:rPr lang="en-US" altLang="zh-TW" sz="1600" dirty="0" smtClean="0">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等</a:t>
          </a:r>
          <a:endParaRPr lang="en-US" altLang="zh-TW" sz="1600" b="0" dirty="0" smtClean="0">
            <a:latin typeface="微軟正黑體" panose="020B0604030504040204" pitchFamily="34" charset="-120"/>
            <a:ea typeface="微軟正黑體" panose="020B0604030504040204" pitchFamily="34" charset="-120"/>
          </a:endParaRPr>
        </a:p>
      </dgm:t>
    </dgm:pt>
    <dgm:pt modelId="{2860AECC-E605-4EAC-A3EF-5DE1E08A3583}" type="parTrans" cxnId="{425F4B03-AA82-46DB-9BC1-9D05BD47A4A7}">
      <dgm:prSet/>
      <dgm:spPr/>
      <dgm:t>
        <a:bodyPr/>
        <a:lstStyle/>
        <a:p>
          <a:endParaRPr lang="zh-TW" altLang="en-US"/>
        </a:p>
      </dgm:t>
    </dgm:pt>
    <dgm:pt modelId="{2B16BF71-8B97-41B8-AAFB-F168437222BB}" type="sibTrans" cxnId="{425F4B03-AA82-46DB-9BC1-9D05BD47A4A7}">
      <dgm:prSet/>
      <dgm:spPr/>
      <dgm:t>
        <a:bodyPr/>
        <a:lstStyle/>
        <a:p>
          <a:endParaRPr lang="zh-TW" altLang="en-US"/>
        </a:p>
      </dgm:t>
    </dgm:pt>
    <dgm:pt modelId="{B2997FFC-91CB-41EA-AFC3-B822EB64E64A}">
      <dgm:prSet phldrT="[文字]" custT="1"/>
      <dgm:spPr/>
      <dgm:t>
        <a:bodyPr/>
        <a:lstStyle/>
        <a:p>
          <a:pPr algn="ctr"/>
          <a:r>
            <a:rPr lang="zh-TW" altLang="en-US" sz="2500" b="1" dirty="0" smtClean="0">
              <a:latin typeface="微軟正黑體" panose="020B0604030504040204" pitchFamily="34" charset="-120"/>
              <a:ea typeface="微軟正黑體" panose="020B0604030504040204" pitchFamily="34" charset="-120"/>
            </a:rPr>
            <a:t>非固定式設備</a:t>
          </a:r>
          <a:endParaRPr lang="zh-TW" altLang="en-US" sz="2500" b="1" dirty="0">
            <a:latin typeface="微軟正黑體" panose="020B0604030504040204" pitchFamily="34" charset="-120"/>
            <a:ea typeface="微軟正黑體" panose="020B0604030504040204" pitchFamily="34" charset="-120"/>
          </a:endParaRPr>
        </a:p>
      </dgm:t>
    </dgm:pt>
    <dgm:pt modelId="{02C7712B-C1BE-40AB-AA90-27EDD04D94C8}" type="parTrans" cxnId="{9B19448A-890A-4054-A48A-63D89989475A}">
      <dgm:prSet/>
      <dgm:spPr/>
      <dgm:t>
        <a:bodyPr/>
        <a:lstStyle/>
        <a:p>
          <a:endParaRPr lang="zh-TW" altLang="en-US"/>
        </a:p>
      </dgm:t>
    </dgm:pt>
    <dgm:pt modelId="{4BAA3F20-B975-43E5-8794-8CC6AE0A26A7}" type="sibTrans" cxnId="{9B19448A-890A-4054-A48A-63D89989475A}">
      <dgm:prSet/>
      <dgm:spPr/>
      <dgm:t>
        <a:bodyPr/>
        <a:lstStyle/>
        <a:p>
          <a:endParaRPr lang="zh-TW" altLang="en-US"/>
        </a:p>
      </dgm:t>
    </dgm:pt>
    <dgm:pt modelId="{9CC2D375-98C0-4DB5-B0C6-B131734E266C}">
      <dgm:prSet phldrT="[文字]" custT="1"/>
      <dgm:spPr/>
      <dgm:t>
        <a:bodyPr/>
        <a:lstStyle/>
        <a:p>
          <a:pPr algn="l">
            <a:lnSpc>
              <a:spcPts val="2400"/>
            </a:lnSpc>
            <a:spcAft>
              <a:spcPts val="600"/>
            </a:spcAft>
          </a:pPr>
          <a:r>
            <a:rPr lang="zh-TW" altLang="en-US" sz="1600" b="1" dirty="0" smtClean="0">
              <a:latin typeface="微軟正黑體" panose="020B0604030504040204" pitchFamily="34" charset="-120"/>
              <a:ea typeface="微軟正黑體" panose="020B0604030504040204" pitchFamily="34" charset="-120"/>
            </a:rPr>
            <a:t>消耗品共</a:t>
          </a:r>
          <a:r>
            <a:rPr lang="en-US" altLang="zh-TW" sz="1600" b="1" dirty="0" smtClean="0">
              <a:latin typeface="微軟正黑體" panose="020B0604030504040204" pitchFamily="34" charset="-120"/>
              <a:ea typeface="微軟正黑體" panose="020B0604030504040204" pitchFamily="34" charset="-120"/>
            </a:rPr>
            <a:t>46</a:t>
          </a:r>
          <a:r>
            <a:rPr lang="zh-TW" altLang="en-US" sz="1600" b="1" dirty="0" smtClean="0">
              <a:latin typeface="微軟正黑體" panose="020B0604030504040204" pitchFamily="34" charset="-120"/>
              <a:ea typeface="微軟正黑體" panose="020B0604030504040204" pitchFamily="34" charset="-120"/>
            </a:rPr>
            <a:t>項：</a:t>
          </a:r>
          <a:r>
            <a:rPr lang="zh-TW" altLang="en-US" sz="1600" dirty="0" smtClean="0">
              <a:latin typeface="微軟正黑體" panose="020B0604030504040204" pitchFamily="34" charset="-120"/>
              <a:ea typeface="微軟正黑體" panose="020B0604030504040204" pitchFamily="34" charset="-120"/>
            </a:rPr>
            <a:t>床單、枕頭套、衣架、睡袋、中毛巾、大毛巾</a:t>
          </a:r>
          <a:r>
            <a:rPr lang="en-US" altLang="zh-TW" sz="1600" dirty="0" smtClean="0">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等</a:t>
          </a:r>
          <a:endParaRPr lang="en-US" altLang="zh-TW" sz="1600" dirty="0" smtClean="0">
            <a:latin typeface="微軟正黑體" panose="020B0604030504040204" pitchFamily="34" charset="-120"/>
            <a:ea typeface="微軟正黑體" panose="020B0604030504040204" pitchFamily="34" charset="-120"/>
          </a:endParaRPr>
        </a:p>
      </dgm:t>
    </dgm:pt>
    <dgm:pt modelId="{2E8EE587-D0B8-468D-97C4-422FCBC91D00}" type="parTrans" cxnId="{81E6934E-9CDC-4CBB-A74C-3248DD58CBE0}">
      <dgm:prSet/>
      <dgm:spPr/>
      <dgm:t>
        <a:bodyPr/>
        <a:lstStyle/>
        <a:p>
          <a:endParaRPr lang="zh-TW" altLang="en-US"/>
        </a:p>
      </dgm:t>
    </dgm:pt>
    <dgm:pt modelId="{907A37A6-72FB-4126-8082-A900D72375DD}" type="sibTrans" cxnId="{81E6934E-9CDC-4CBB-A74C-3248DD58CBE0}">
      <dgm:prSet/>
      <dgm:spPr/>
      <dgm:t>
        <a:bodyPr/>
        <a:lstStyle/>
        <a:p>
          <a:endParaRPr lang="zh-TW" altLang="en-US"/>
        </a:p>
      </dgm:t>
    </dgm:pt>
    <dgm:pt modelId="{09D7B67D-65D5-422E-83FF-346B6B4FD225}">
      <dgm:prSet custT="1"/>
      <dgm:spPr/>
      <dgm:t>
        <a:bodyPr/>
        <a:lstStyle/>
        <a:p>
          <a:pPr algn="l">
            <a:lnSpc>
              <a:spcPts val="2400"/>
            </a:lnSpc>
            <a:spcAft>
              <a:spcPts val="600"/>
            </a:spcAft>
          </a:pPr>
          <a:r>
            <a:rPr lang="zh-TW" altLang="en-US" sz="1600" b="1" dirty="0" smtClean="0">
              <a:latin typeface="微軟正黑體" panose="020B0604030504040204" pitchFamily="34" charset="-120"/>
              <a:ea typeface="微軟正黑體" panose="020B0604030504040204" pitchFamily="34" charset="-120"/>
            </a:rPr>
            <a:t>非消耗品共</a:t>
          </a:r>
          <a:r>
            <a:rPr lang="en-US" altLang="zh-TW" sz="1600" b="1" dirty="0" smtClean="0">
              <a:latin typeface="微軟正黑體" panose="020B0604030504040204" pitchFamily="34" charset="-120"/>
              <a:ea typeface="微軟正黑體" panose="020B0604030504040204" pitchFamily="34" charset="-120"/>
            </a:rPr>
            <a:t>40</a:t>
          </a:r>
          <a:r>
            <a:rPr lang="zh-TW" altLang="en-US" sz="1600" b="1" dirty="0" smtClean="0">
              <a:latin typeface="微軟正黑體" panose="020B0604030504040204" pitchFamily="34" charset="-120"/>
              <a:ea typeface="微軟正黑體" panose="020B0604030504040204" pitchFamily="34" charset="-120"/>
            </a:rPr>
            <a:t>項：</a:t>
          </a:r>
          <a:r>
            <a:rPr lang="zh-TW" altLang="en-US" sz="1600" dirty="0" smtClean="0">
              <a:latin typeface="微軟正黑體" panose="020B0604030504040204" pitchFamily="34" charset="-120"/>
              <a:ea typeface="微軟正黑體" panose="020B0604030504040204" pitchFamily="34" charset="-120"/>
            </a:rPr>
            <a:t>床組、移動式曬衣架、吹風機、洗衣機、烘衣機、冰箱、</a:t>
          </a:r>
          <a:r>
            <a:rPr lang="zh-TW" altLang="zh-TW" sz="1600" dirty="0" smtClean="0">
              <a:latin typeface="微軟正黑體" panose="020B0604030504040204" pitchFamily="34" charset="-120"/>
              <a:ea typeface="微軟正黑體" panose="020B0604030504040204" pitchFamily="34" charset="-120"/>
            </a:rPr>
            <a:t>電視、</a:t>
          </a:r>
          <a:r>
            <a:rPr lang="zh-TW" altLang="en-US" sz="1600" dirty="0" smtClean="0">
              <a:latin typeface="微軟正黑體" panose="020B0604030504040204" pitchFamily="34" charset="-120"/>
              <a:ea typeface="微軟正黑體" panose="020B0604030504040204" pitchFamily="34" charset="-120"/>
            </a:rPr>
            <a:t>辦公</a:t>
          </a:r>
          <a:r>
            <a:rPr lang="zh-TW" altLang="zh-TW" sz="1600" dirty="0" smtClean="0">
              <a:latin typeface="微軟正黑體" panose="020B0604030504040204" pitchFamily="34" charset="-120"/>
              <a:ea typeface="微軟正黑體" panose="020B0604030504040204" pitchFamily="34" charset="-120"/>
            </a:rPr>
            <a:t>桌</a:t>
          </a:r>
          <a:r>
            <a:rPr lang="zh-TW" altLang="en-US" sz="1600" dirty="0" smtClean="0">
              <a:latin typeface="微軟正黑體" panose="020B0604030504040204" pitchFamily="34" charset="-120"/>
              <a:ea typeface="微軟正黑體" panose="020B0604030504040204" pitchFamily="34" charset="-120"/>
            </a:rPr>
            <a:t>椅</a:t>
          </a:r>
          <a:r>
            <a:rPr lang="en-US" altLang="zh-TW" sz="1600" dirty="0" smtClean="0">
              <a:latin typeface="微軟正黑體" panose="020B0604030504040204" pitchFamily="34" charset="-120"/>
              <a:ea typeface="微軟正黑體" panose="020B0604030504040204" pitchFamily="34" charset="-120"/>
            </a:rPr>
            <a:t>…</a:t>
          </a:r>
          <a:r>
            <a:rPr lang="zh-TW" altLang="en-US" sz="1600" dirty="0" smtClean="0">
              <a:latin typeface="微軟正黑體" panose="020B0604030504040204" pitchFamily="34" charset="-120"/>
              <a:ea typeface="微軟正黑體" panose="020B0604030504040204" pitchFamily="34" charset="-120"/>
            </a:rPr>
            <a:t>等</a:t>
          </a:r>
          <a:endParaRPr lang="en-US" altLang="zh-TW" sz="1600" dirty="0" smtClean="0">
            <a:latin typeface="微軟正黑體" panose="020B0604030504040204" pitchFamily="34" charset="-120"/>
            <a:ea typeface="微軟正黑體" panose="020B0604030504040204" pitchFamily="34" charset="-120"/>
          </a:endParaRPr>
        </a:p>
      </dgm:t>
    </dgm:pt>
    <dgm:pt modelId="{8BF6A1D4-B42D-46D0-AE64-C0476FF20751}" type="parTrans" cxnId="{A026E641-7B85-4772-9933-22F6F82D7FD4}">
      <dgm:prSet/>
      <dgm:spPr/>
      <dgm:t>
        <a:bodyPr/>
        <a:lstStyle/>
        <a:p>
          <a:endParaRPr lang="zh-TW" altLang="en-US"/>
        </a:p>
      </dgm:t>
    </dgm:pt>
    <dgm:pt modelId="{E0109392-ACC9-44FC-A662-2EF0171ACB8B}" type="sibTrans" cxnId="{A026E641-7B85-4772-9933-22F6F82D7FD4}">
      <dgm:prSet/>
      <dgm:spPr/>
      <dgm:t>
        <a:bodyPr/>
        <a:lstStyle/>
        <a:p>
          <a:endParaRPr lang="zh-TW" altLang="en-US"/>
        </a:p>
      </dgm:t>
    </dgm:pt>
    <dgm:pt modelId="{82BD94AA-4A58-48A3-9250-3965CFCDCD06}" type="pres">
      <dgm:prSet presAssocID="{ED7EB601-4230-4ECC-A4A0-1ABC9556DDA1}" presName="Name0" presStyleCnt="0">
        <dgm:presLayoutVars>
          <dgm:dir/>
          <dgm:animLvl val="lvl"/>
          <dgm:resizeHandles/>
        </dgm:presLayoutVars>
      </dgm:prSet>
      <dgm:spPr/>
      <dgm:t>
        <a:bodyPr/>
        <a:lstStyle/>
        <a:p>
          <a:endParaRPr lang="zh-TW" altLang="en-US"/>
        </a:p>
      </dgm:t>
    </dgm:pt>
    <dgm:pt modelId="{DD828339-8B1C-4C1F-BD17-AB19F1302CE1}" type="pres">
      <dgm:prSet presAssocID="{355D0373-9332-4189-BA63-021904D46648}" presName="linNode" presStyleCnt="0"/>
      <dgm:spPr/>
      <dgm:t>
        <a:bodyPr/>
        <a:lstStyle/>
        <a:p>
          <a:endParaRPr lang="zh-TW" altLang="en-US"/>
        </a:p>
      </dgm:t>
    </dgm:pt>
    <dgm:pt modelId="{7AE4BBA7-A134-49D8-AB3B-CC51E1311D00}" type="pres">
      <dgm:prSet presAssocID="{355D0373-9332-4189-BA63-021904D46648}" presName="parentShp" presStyleLbl="node1" presStyleIdx="0" presStyleCnt="2" custScaleY="56302">
        <dgm:presLayoutVars>
          <dgm:bulletEnabled val="1"/>
        </dgm:presLayoutVars>
      </dgm:prSet>
      <dgm:spPr/>
      <dgm:t>
        <a:bodyPr/>
        <a:lstStyle/>
        <a:p>
          <a:endParaRPr lang="zh-TW" altLang="en-US"/>
        </a:p>
      </dgm:t>
    </dgm:pt>
    <dgm:pt modelId="{E7D2FBDB-4948-44F5-89B9-4B836BDED3AB}" type="pres">
      <dgm:prSet presAssocID="{355D0373-9332-4189-BA63-021904D46648}" presName="childShp" presStyleLbl="bgAccFollowNode1" presStyleIdx="0" presStyleCnt="2" custScaleY="80279">
        <dgm:presLayoutVars>
          <dgm:bulletEnabled val="1"/>
        </dgm:presLayoutVars>
      </dgm:prSet>
      <dgm:spPr/>
      <dgm:t>
        <a:bodyPr/>
        <a:lstStyle/>
        <a:p>
          <a:endParaRPr lang="zh-TW" altLang="en-US"/>
        </a:p>
      </dgm:t>
    </dgm:pt>
    <dgm:pt modelId="{8DD2AE75-0843-470F-A35C-F4F69DCB3967}" type="pres">
      <dgm:prSet presAssocID="{F47E7C67-A1A5-49C9-9F0D-39269E589423}" presName="spacing" presStyleCnt="0"/>
      <dgm:spPr/>
      <dgm:t>
        <a:bodyPr/>
        <a:lstStyle/>
        <a:p>
          <a:endParaRPr lang="zh-TW" altLang="en-US"/>
        </a:p>
      </dgm:t>
    </dgm:pt>
    <dgm:pt modelId="{EBD32C78-40E6-4C75-A489-1EC08DB21291}" type="pres">
      <dgm:prSet presAssocID="{B2997FFC-91CB-41EA-AFC3-B822EB64E64A}" presName="linNode" presStyleCnt="0"/>
      <dgm:spPr/>
      <dgm:t>
        <a:bodyPr/>
        <a:lstStyle/>
        <a:p>
          <a:endParaRPr lang="zh-TW" altLang="en-US"/>
        </a:p>
      </dgm:t>
    </dgm:pt>
    <dgm:pt modelId="{C43BBF30-71AB-49A1-8A4F-29CABB217EA8}" type="pres">
      <dgm:prSet presAssocID="{B2997FFC-91CB-41EA-AFC3-B822EB64E64A}" presName="parentShp" presStyleLbl="node1" presStyleIdx="1" presStyleCnt="2">
        <dgm:presLayoutVars>
          <dgm:bulletEnabled val="1"/>
        </dgm:presLayoutVars>
      </dgm:prSet>
      <dgm:spPr/>
      <dgm:t>
        <a:bodyPr/>
        <a:lstStyle/>
        <a:p>
          <a:endParaRPr lang="zh-TW" altLang="en-US"/>
        </a:p>
      </dgm:t>
    </dgm:pt>
    <dgm:pt modelId="{2698FE50-B955-4FCC-BA87-31E694CF5E2E}" type="pres">
      <dgm:prSet presAssocID="{B2997FFC-91CB-41EA-AFC3-B822EB64E64A}" presName="childShp" presStyleLbl="bgAccFollowNode1" presStyleIdx="1" presStyleCnt="2" custScaleY="165047">
        <dgm:presLayoutVars>
          <dgm:bulletEnabled val="1"/>
        </dgm:presLayoutVars>
      </dgm:prSet>
      <dgm:spPr/>
      <dgm:t>
        <a:bodyPr/>
        <a:lstStyle/>
        <a:p>
          <a:endParaRPr lang="zh-TW" altLang="en-US"/>
        </a:p>
      </dgm:t>
    </dgm:pt>
  </dgm:ptLst>
  <dgm:cxnLst>
    <dgm:cxn modelId="{43D72DC9-DE79-46E5-8E97-2704475AAECD}" type="presOf" srcId="{B2997FFC-91CB-41EA-AFC3-B822EB64E64A}" destId="{C43BBF30-71AB-49A1-8A4F-29CABB217EA8}" srcOrd="0" destOrd="0" presId="urn:microsoft.com/office/officeart/2005/8/layout/vList6"/>
    <dgm:cxn modelId="{425F4B03-AA82-46DB-9BC1-9D05BD47A4A7}" srcId="{355D0373-9332-4189-BA63-021904D46648}" destId="{F96BECAF-142D-48E2-89CE-6217903768D6}" srcOrd="0" destOrd="0" parTransId="{2860AECC-E605-4EAC-A3EF-5DE1E08A3583}" sibTransId="{2B16BF71-8B97-41B8-AAFB-F168437222BB}"/>
    <dgm:cxn modelId="{7DD6212E-7A4B-4F56-8802-05C3FEE13111}" type="presOf" srcId="{09D7B67D-65D5-422E-83FF-346B6B4FD225}" destId="{2698FE50-B955-4FCC-BA87-31E694CF5E2E}" srcOrd="0" destOrd="1" presId="urn:microsoft.com/office/officeart/2005/8/layout/vList6"/>
    <dgm:cxn modelId="{8ECF105C-D99D-439B-BD99-7522859BE73E}" type="presOf" srcId="{ED7EB601-4230-4ECC-A4A0-1ABC9556DDA1}" destId="{82BD94AA-4A58-48A3-9250-3965CFCDCD06}" srcOrd="0" destOrd="0" presId="urn:microsoft.com/office/officeart/2005/8/layout/vList6"/>
    <dgm:cxn modelId="{81E6934E-9CDC-4CBB-A74C-3248DD58CBE0}" srcId="{B2997FFC-91CB-41EA-AFC3-B822EB64E64A}" destId="{9CC2D375-98C0-4DB5-B0C6-B131734E266C}" srcOrd="0" destOrd="0" parTransId="{2E8EE587-D0B8-468D-97C4-422FCBC91D00}" sibTransId="{907A37A6-72FB-4126-8082-A900D72375DD}"/>
    <dgm:cxn modelId="{EB47D9F4-51B1-4F94-9205-1D6290D18211}" type="presOf" srcId="{355D0373-9332-4189-BA63-021904D46648}" destId="{7AE4BBA7-A134-49D8-AB3B-CC51E1311D00}" srcOrd="0" destOrd="0" presId="urn:microsoft.com/office/officeart/2005/8/layout/vList6"/>
    <dgm:cxn modelId="{9B19448A-890A-4054-A48A-63D89989475A}" srcId="{ED7EB601-4230-4ECC-A4A0-1ABC9556DDA1}" destId="{B2997FFC-91CB-41EA-AFC3-B822EB64E64A}" srcOrd="1" destOrd="0" parTransId="{02C7712B-C1BE-40AB-AA90-27EDD04D94C8}" sibTransId="{4BAA3F20-B975-43E5-8794-8CC6AE0A26A7}"/>
    <dgm:cxn modelId="{A026E641-7B85-4772-9933-22F6F82D7FD4}" srcId="{B2997FFC-91CB-41EA-AFC3-B822EB64E64A}" destId="{09D7B67D-65D5-422E-83FF-346B6B4FD225}" srcOrd="1" destOrd="0" parTransId="{8BF6A1D4-B42D-46D0-AE64-C0476FF20751}" sibTransId="{E0109392-ACC9-44FC-A662-2EF0171ACB8B}"/>
    <dgm:cxn modelId="{86B18FCE-25C5-4D47-9357-76ACD10D5A5C}" srcId="{ED7EB601-4230-4ECC-A4A0-1ABC9556DDA1}" destId="{355D0373-9332-4189-BA63-021904D46648}" srcOrd="0" destOrd="0" parTransId="{5DF7C03D-D867-4E78-9A69-29555429FD98}" sibTransId="{F47E7C67-A1A5-49C9-9F0D-39269E589423}"/>
    <dgm:cxn modelId="{4D798AB4-709D-4FB3-8A66-363C0D833287}" type="presOf" srcId="{9CC2D375-98C0-4DB5-B0C6-B131734E266C}" destId="{2698FE50-B955-4FCC-BA87-31E694CF5E2E}" srcOrd="0" destOrd="0" presId="urn:microsoft.com/office/officeart/2005/8/layout/vList6"/>
    <dgm:cxn modelId="{2CA84BCE-5A00-43F9-B058-E85379C30C18}" type="presOf" srcId="{F96BECAF-142D-48E2-89CE-6217903768D6}" destId="{E7D2FBDB-4948-44F5-89B9-4B836BDED3AB}" srcOrd="0" destOrd="0" presId="urn:microsoft.com/office/officeart/2005/8/layout/vList6"/>
    <dgm:cxn modelId="{5837C90C-5B14-4C6B-93F9-8D5212EE439C}" type="presParOf" srcId="{82BD94AA-4A58-48A3-9250-3965CFCDCD06}" destId="{DD828339-8B1C-4C1F-BD17-AB19F1302CE1}" srcOrd="0" destOrd="0" presId="urn:microsoft.com/office/officeart/2005/8/layout/vList6"/>
    <dgm:cxn modelId="{91FC230F-3C0C-4887-9CDE-5CD69B124FF3}" type="presParOf" srcId="{DD828339-8B1C-4C1F-BD17-AB19F1302CE1}" destId="{7AE4BBA7-A134-49D8-AB3B-CC51E1311D00}" srcOrd="0" destOrd="0" presId="urn:microsoft.com/office/officeart/2005/8/layout/vList6"/>
    <dgm:cxn modelId="{F4585800-14B0-4B0E-B712-0AC6A53FE540}" type="presParOf" srcId="{DD828339-8B1C-4C1F-BD17-AB19F1302CE1}" destId="{E7D2FBDB-4948-44F5-89B9-4B836BDED3AB}" srcOrd="1" destOrd="0" presId="urn:microsoft.com/office/officeart/2005/8/layout/vList6"/>
    <dgm:cxn modelId="{8DD00026-C4BF-4338-B72B-D1BECCE7C3E8}" type="presParOf" srcId="{82BD94AA-4A58-48A3-9250-3965CFCDCD06}" destId="{8DD2AE75-0843-470F-A35C-F4F69DCB3967}" srcOrd="1" destOrd="0" presId="urn:microsoft.com/office/officeart/2005/8/layout/vList6"/>
    <dgm:cxn modelId="{3AF59683-1D56-4406-B987-630AD6E61C79}" type="presParOf" srcId="{82BD94AA-4A58-48A3-9250-3965CFCDCD06}" destId="{EBD32C78-40E6-4C75-A489-1EC08DB21291}" srcOrd="2" destOrd="0" presId="urn:microsoft.com/office/officeart/2005/8/layout/vList6"/>
    <dgm:cxn modelId="{C523CB81-56A2-49C5-BCC6-5493DF7C887E}" type="presParOf" srcId="{EBD32C78-40E6-4C75-A489-1EC08DB21291}" destId="{C43BBF30-71AB-49A1-8A4F-29CABB217EA8}" srcOrd="0" destOrd="0" presId="urn:microsoft.com/office/officeart/2005/8/layout/vList6"/>
    <dgm:cxn modelId="{B83D9402-A1F9-41E1-B062-E6913075A1D9}" type="presParOf" srcId="{EBD32C78-40E6-4C75-A489-1EC08DB21291}" destId="{2698FE50-B955-4FCC-BA87-31E694CF5E2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F4A78D1-EF49-46CA-A1CF-0D4D0140D0C6}"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TW" altLang="en-US"/>
        </a:p>
      </dgm:t>
    </dgm:pt>
    <dgm:pt modelId="{A33497D5-1C3F-46BA-9101-253FDFE9AF69}">
      <dgm:prSet phldrT="[文字]" custT="1"/>
      <dgm:spPr/>
      <dgm:t>
        <a:bodyPr/>
        <a:lstStyle/>
        <a:p>
          <a:r>
            <a:rPr lang="zh-TW" altLang="en-US" sz="2400" b="1" dirty="0" smtClean="0">
              <a:latin typeface="微軟正黑體" panose="020B0604030504040204" pitchFamily="34" charset="-120"/>
              <a:ea typeface="微軟正黑體" panose="020B0604030504040204" pitchFamily="34" charset="-120"/>
            </a:rPr>
            <a:t>未能全程監控、緊盯及回報陳抗群眾動態</a:t>
          </a:r>
          <a:endParaRPr lang="zh-TW" altLang="en-US" sz="2400" b="1" dirty="0">
            <a:latin typeface="微軟正黑體" panose="020B0604030504040204" pitchFamily="34" charset="-120"/>
            <a:ea typeface="微軟正黑體" panose="020B0604030504040204" pitchFamily="34" charset="-120"/>
          </a:endParaRPr>
        </a:p>
      </dgm:t>
    </dgm:pt>
    <dgm:pt modelId="{264E9929-9522-414B-958F-87FFD4A98421}" type="parTrans" cxnId="{148B174B-B959-4C74-AD42-09CB73C0351E}">
      <dgm:prSet/>
      <dgm:spPr/>
      <dgm:t>
        <a:bodyPr/>
        <a:lstStyle/>
        <a:p>
          <a:endParaRPr lang="zh-TW" altLang="en-US" sz="2400" b="1">
            <a:latin typeface="微軟正黑體" panose="020B0604030504040204" pitchFamily="34" charset="-120"/>
            <a:ea typeface="微軟正黑體" panose="020B0604030504040204" pitchFamily="34" charset="-120"/>
          </a:endParaRPr>
        </a:p>
      </dgm:t>
    </dgm:pt>
    <dgm:pt modelId="{81D4C857-E524-4F49-A304-8F889F8B1F9B}" type="sibTrans" cxnId="{148B174B-B959-4C74-AD42-09CB73C0351E}">
      <dgm:prSet/>
      <dgm:spPr/>
      <dgm:t>
        <a:bodyPr/>
        <a:lstStyle/>
        <a:p>
          <a:endParaRPr lang="zh-TW" altLang="en-US" sz="2400" b="1">
            <a:latin typeface="微軟正黑體" panose="020B0604030504040204" pitchFamily="34" charset="-120"/>
            <a:ea typeface="微軟正黑體" panose="020B0604030504040204" pitchFamily="34" charset="-120"/>
          </a:endParaRPr>
        </a:p>
      </dgm:t>
    </dgm:pt>
    <dgm:pt modelId="{28B2A753-3676-4154-A38F-92A1ECA2B5FA}">
      <dgm:prSet phldrT="[文字]" custT="1"/>
      <dgm:spPr/>
      <dgm:t>
        <a:bodyPr/>
        <a:lstStyle/>
        <a:p>
          <a:r>
            <a:rPr lang="zh-TW" altLang="en-US" sz="2400" b="1" dirty="0" smtClean="0">
              <a:latin typeface="微軟正黑體" panose="020B0604030504040204" pitchFamily="34" charset="-120"/>
              <a:ea typeface="微軟正黑體" panose="020B0604030504040204" pitchFamily="34" charset="-120"/>
            </a:rPr>
            <a:t>觀眾與選手動線縱深不足</a:t>
          </a:r>
          <a:endParaRPr lang="zh-TW" altLang="en-US" sz="2400" b="1" dirty="0">
            <a:latin typeface="微軟正黑體" panose="020B0604030504040204" pitchFamily="34" charset="-120"/>
            <a:ea typeface="微軟正黑體" panose="020B0604030504040204" pitchFamily="34" charset="-120"/>
          </a:endParaRPr>
        </a:p>
      </dgm:t>
    </dgm:pt>
    <dgm:pt modelId="{94B9B291-87AE-42F3-8163-E2C2C4A9B5D0}" type="parTrans" cxnId="{1237A116-DACC-49A6-9121-CCEB930EF4CC}">
      <dgm:prSet/>
      <dgm:spPr/>
      <dgm:t>
        <a:bodyPr/>
        <a:lstStyle/>
        <a:p>
          <a:endParaRPr lang="zh-TW" altLang="en-US" sz="2400" b="1">
            <a:latin typeface="微軟正黑體" panose="020B0604030504040204" pitchFamily="34" charset="-120"/>
            <a:ea typeface="微軟正黑體" panose="020B0604030504040204" pitchFamily="34" charset="-120"/>
          </a:endParaRPr>
        </a:p>
      </dgm:t>
    </dgm:pt>
    <dgm:pt modelId="{3074B0B3-A0FE-4C96-A353-4FC68A360725}" type="sibTrans" cxnId="{1237A116-DACC-49A6-9121-CCEB930EF4CC}">
      <dgm:prSet/>
      <dgm:spPr/>
      <dgm:t>
        <a:bodyPr/>
        <a:lstStyle/>
        <a:p>
          <a:endParaRPr lang="zh-TW" altLang="en-US" sz="2400" b="1">
            <a:latin typeface="微軟正黑體" panose="020B0604030504040204" pitchFamily="34" charset="-120"/>
            <a:ea typeface="微軟正黑體" panose="020B0604030504040204" pitchFamily="34" charset="-120"/>
          </a:endParaRPr>
        </a:p>
      </dgm:t>
    </dgm:pt>
    <dgm:pt modelId="{2CCF83FB-3484-4978-B977-BC08FC799FFD}" type="pres">
      <dgm:prSet presAssocID="{4F4A78D1-EF49-46CA-A1CF-0D4D0140D0C6}" presName="linear" presStyleCnt="0">
        <dgm:presLayoutVars>
          <dgm:animLvl val="lvl"/>
          <dgm:resizeHandles val="exact"/>
        </dgm:presLayoutVars>
      </dgm:prSet>
      <dgm:spPr/>
      <dgm:t>
        <a:bodyPr/>
        <a:lstStyle/>
        <a:p>
          <a:endParaRPr lang="zh-TW" altLang="en-US"/>
        </a:p>
      </dgm:t>
    </dgm:pt>
    <dgm:pt modelId="{F8439406-21B0-4022-A323-1DAD8A520368}" type="pres">
      <dgm:prSet presAssocID="{28B2A753-3676-4154-A38F-92A1ECA2B5FA}" presName="parentText" presStyleLbl="node1" presStyleIdx="0" presStyleCnt="2">
        <dgm:presLayoutVars>
          <dgm:chMax val="0"/>
          <dgm:bulletEnabled val="1"/>
        </dgm:presLayoutVars>
      </dgm:prSet>
      <dgm:spPr/>
      <dgm:t>
        <a:bodyPr/>
        <a:lstStyle/>
        <a:p>
          <a:endParaRPr lang="zh-TW" altLang="en-US"/>
        </a:p>
      </dgm:t>
    </dgm:pt>
    <dgm:pt modelId="{BB8043F5-06CC-4BEA-9FF3-A3DD145483D1}" type="pres">
      <dgm:prSet presAssocID="{3074B0B3-A0FE-4C96-A353-4FC68A360725}" presName="spacer" presStyleCnt="0"/>
      <dgm:spPr/>
      <dgm:t>
        <a:bodyPr/>
        <a:lstStyle/>
        <a:p>
          <a:endParaRPr lang="zh-TW" altLang="en-US"/>
        </a:p>
      </dgm:t>
    </dgm:pt>
    <dgm:pt modelId="{6E65A00D-BC99-4BF4-9EAC-09F122A1BFA3}" type="pres">
      <dgm:prSet presAssocID="{A33497D5-1C3F-46BA-9101-253FDFE9AF69}" presName="parentText" presStyleLbl="node1" presStyleIdx="1" presStyleCnt="2">
        <dgm:presLayoutVars>
          <dgm:chMax val="0"/>
          <dgm:bulletEnabled val="1"/>
        </dgm:presLayoutVars>
      </dgm:prSet>
      <dgm:spPr/>
      <dgm:t>
        <a:bodyPr/>
        <a:lstStyle/>
        <a:p>
          <a:endParaRPr lang="zh-TW" altLang="en-US"/>
        </a:p>
      </dgm:t>
    </dgm:pt>
  </dgm:ptLst>
  <dgm:cxnLst>
    <dgm:cxn modelId="{D9C04BC1-58DC-4B56-B9D5-70E2D14740AD}" type="presOf" srcId="{28B2A753-3676-4154-A38F-92A1ECA2B5FA}" destId="{F8439406-21B0-4022-A323-1DAD8A520368}" srcOrd="0" destOrd="0" presId="urn:microsoft.com/office/officeart/2005/8/layout/vList2"/>
    <dgm:cxn modelId="{1237A116-DACC-49A6-9121-CCEB930EF4CC}" srcId="{4F4A78D1-EF49-46CA-A1CF-0D4D0140D0C6}" destId="{28B2A753-3676-4154-A38F-92A1ECA2B5FA}" srcOrd="0" destOrd="0" parTransId="{94B9B291-87AE-42F3-8163-E2C2C4A9B5D0}" sibTransId="{3074B0B3-A0FE-4C96-A353-4FC68A360725}"/>
    <dgm:cxn modelId="{148B174B-B959-4C74-AD42-09CB73C0351E}" srcId="{4F4A78D1-EF49-46CA-A1CF-0D4D0140D0C6}" destId="{A33497D5-1C3F-46BA-9101-253FDFE9AF69}" srcOrd="1" destOrd="0" parTransId="{264E9929-9522-414B-958F-87FFD4A98421}" sibTransId="{81D4C857-E524-4F49-A304-8F889F8B1F9B}"/>
    <dgm:cxn modelId="{CF19FAD3-59F7-4CD2-B1E2-6DE6737594FC}" type="presOf" srcId="{4F4A78D1-EF49-46CA-A1CF-0D4D0140D0C6}" destId="{2CCF83FB-3484-4978-B977-BC08FC799FFD}" srcOrd="0" destOrd="0" presId="urn:microsoft.com/office/officeart/2005/8/layout/vList2"/>
    <dgm:cxn modelId="{ED4A0729-C2BB-4894-9FD0-5F4E1092EE82}" type="presOf" srcId="{A33497D5-1C3F-46BA-9101-253FDFE9AF69}" destId="{6E65A00D-BC99-4BF4-9EAC-09F122A1BFA3}" srcOrd="0" destOrd="0" presId="urn:microsoft.com/office/officeart/2005/8/layout/vList2"/>
    <dgm:cxn modelId="{89FE5A77-12EE-404E-B1AD-EB61CB601FB1}" type="presParOf" srcId="{2CCF83FB-3484-4978-B977-BC08FC799FFD}" destId="{F8439406-21B0-4022-A323-1DAD8A520368}" srcOrd="0" destOrd="0" presId="urn:microsoft.com/office/officeart/2005/8/layout/vList2"/>
    <dgm:cxn modelId="{A243CD89-ED83-4B7B-877D-1E5F81F1E005}" type="presParOf" srcId="{2CCF83FB-3484-4978-B977-BC08FC799FFD}" destId="{BB8043F5-06CC-4BEA-9FF3-A3DD145483D1}" srcOrd="1" destOrd="0" presId="urn:microsoft.com/office/officeart/2005/8/layout/vList2"/>
    <dgm:cxn modelId="{160D3E95-5356-435D-AEAE-537E68D69CD3}" type="presParOf" srcId="{2CCF83FB-3484-4978-B977-BC08FC799FFD}" destId="{6E65A00D-BC99-4BF4-9EAC-09F122A1BFA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F4A78D1-EF49-46CA-A1CF-0D4D0140D0C6}"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TW" altLang="en-US"/>
        </a:p>
      </dgm:t>
    </dgm:pt>
    <dgm:pt modelId="{A33497D5-1C3F-46BA-9101-253FDFE9AF69}">
      <dgm:prSet phldrT="[文字]" custT="1"/>
      <dgm:spPr/>
      <dgm:t>
        <a:bodyPr/>
        <a:lstStyle/>
        <a:p>
          <a:r>
            <a:rPr lang="zh-TW" sz="2400" b="1" dirty="0" smtClean="0">
              <a:latin typeface="微軟正黑體" panose="020B0604030504040204" pitchFamily="34" charset="-120"/>
              <a:ea typeface="微軟正黑體" panose="020B0604030504040204" pitchFamily="34" charset="-120"/>
            </a:rPr>
            <a:t>編組特殊任務編組，強力執法</a:t>
          </a:r>
          <a:endParaRPr lang="zh-TW" altLang="en-US" sz="2400" b="1" dirty="0">
            <a:latin typeface="微軟正黑體" panose="020B0604030504040204" pitchFamily="34" charset="-120"/>
            <a:ea typeface="微軟正黑體" panose="020B0604030504040204" pitchFamily="34" charset="-120"/>
          </a:endParaRPr>
        </a:p>
      </dgm:t>
    </dgm:pt>
    <dgm:pt modelId="{264E9929-9522-414B-958F-87FFD4A98421}" type="parTrans" cxnId="{148B174B-B959-4C74-AD42-09CB73C0351E}">
      <dgm:prSet/>
      <dgm:spPr/>
      <dgm:t>
        <a:bodyPr/>
        <a:lstStyle/>
        <a:p>
          <a:endParaRPr lang="zh-TW" altLang="en-US" sz="2400" b="1">
            <a:latin typeface="微軟正黑體" panose="020B0604030504040204" pitchFamily="34" charset="-120"/>
            <a:ea typeface="微軟正黑體" panose="020B0604030504040204" pitchFamily="34" charset="-120"/>
          </a:endParaRPr>
        </a:p>
      </dgm:t>
    </dgm:pt>
    <dgm:pt modelId="{81D4C857-E524-4F49-A304-8F889F8B1F9B}" type="sibTrans" cxnId="{148B174B-B959-4C74-AD42-09CB73C0351E}">
      <dgm:prSet/>
      <dgm:spPr/>
      <dgm:t>
        <a:bodyPr/>
        <a:lstStyle/>
        <a:p>
          <a:endParaRPr lang="zh-TW" altLang="en-US" sz="2400" b="1">
            <a:latin typeface="微軟正黑體" panose="020B0604030504040204" pitchFamily="34" charset="-120"/>
            <a:ea typeface="微軟正黑體" panose="020B0604030504040204" pitchFamily="34" charset="-120"/>
          </a:endParaRPr>
        </a:p>
      </dgm:t>
    </dgm:pt>
    <dgm:pt modelId="{28B2A753-3676-4154-A38F-92A1ECA2B5FA}">
      <dgm:prSet phldrT="[文字]" custT="1"/>
      <dgm:spPr/>
      <dgm:t>
        <a:bodyPr/>
        <a:lstStyle/>
        <a:p>
          <a:r>
            <a:rPr lang="zh-TW" sz="2400" b="1" dirty="0" smtClean="0">
              <a:latin typeface="微軟正黑體" panose="020B0604030504040204" pitchFamily="34" charset="-120"/>
              <a:ea typeface="微軟正黑體" panose="020B0604030504040204" pitchFamily="34" charset="-120"/>
            </a:rPr>
            <a:t>強化選手動線，擴大防衛縱深</a:t>
          </a:r>
          <a:endParaRPr lang="zh-TW" altLang="en-US" sz="2400" b="1" dirty="0">
            <a:latin typeface="微軟正黑體" panose="020B0604030504040204" pitchFamily="34" charset="-120"/>
            <a:ea typeface="微軟正黑體" panose="020B0604030504040204" pitchFamily="34" charset="-120"/>
          </a:endParaRPr>
        </a:p>
      </dgm:t>
    </dgm:pt>
    <dgm:pt modelId="{94B9B291-87AE-42F3-8163-E2C2C4A9B5D0}" type="parTrans" cxnId="{1237A116-DACC-49A6-9121-CCEB930EF4CC}">
      <dgm:prSet/>
      <dgm:spPr/>
      <dgm:t>
        <a:bodyPr/>
        <a:lstStyle/>
        <a:p>
          <a:endParaRPr lang="zh-TW" altLang="en-US" sz="2400" b="1">
            <a:latin typeface="微軟正黑體" panose="020B0604030504040204" pitchFamily="34" charset="-120"/>
            <a:ea typeface="微軟正黑體" panose="020B0604030504040204" pitchFamily="34" charset="-120"/>
          </a:endParaRPr>
        </a:p>
      </dgm:t>
    </dgm:pt>
    <dgm:pt modelId="{3074B0B3-A0FE-4C96-A353-4FC68A360725}" type="sibTrans" cxnId="{1237A116-DACC-49A6-9121-CCEB930EF4CC}">
      <dgm:prSet/>
      <dgm:spPr/>
      <dgm:t>
        <a:bodyPr/>
        <a:lstStyle/>
        <a:p>
          <a:endParaRPr lang="zh-TW" altLang="en-US" sz="2400" b="1">
            <a:latin typeface="微軟正黑體" panose="020B0604030504040204" pitchFamily="34" charset="-120"/>
            <a:ea typeface="微軟正黑體" panose="020B0604030504040204" pitchFamily="34" charset="-120"/>
          </a:endParaRPr>
        </a:p>
      </dgm:t>
    </dgm:pt>
    <dgm:pt modelId="{2CCF83FB-3484-4978-B977-BC08FC799FFD}" type="pres">
      <dgm:prSet presAssocID="{4F4A78D1-EF49-46CA-A1CF-0D4D0140D0C6}" presName="linear" presStyleCnt="0">
        <dgm:presLayoutVars>
          <dgm:animLvl val="lvl"/>
          <dgm:resizeHandles val="exact"/>
        </dgm:presLayoutVars>
      </dgm:prSet>
      <dgm:spPr/>
      <dgm:t>
        <a:bodyPr/>
        <a:lstStyle/>
        <a:p>
          <a:endParaRPr lang="zh-TW" altLang="en-US"/>
        </a:p>
      </dgm:t>
    </dgm:pt>
    <dgm:pt modelId="{F8439406-21B0-4022-A323-1DAD8A520368}" type="pres">
      <dgm:prSet presAssocID="{28B2A753-3676-4154-A38F-92A1ECA2B5FA}" presName="parentText" presStyleLbl="node1" presStyleIdx="0" presStyleCnt="2">
        <dgm:presLayoutVars>
          <dgm:chMax val="0"/>
          <dgm:bulletEnabled val="1"/>
        </dgm:presLayoutVars>
      </dgm:prSet>
      <dgm:spPr/>
      <dgm:t>
        <a:bodyPr/>
        <a:lstStyle/>
        <a:p>
          <a:endParaRPr lang="zh-TW" altLang="en-US"/>
        </a:p>
      </dgm:t>
    </dgm:pt>
    <dgm:pt modelId="{BB8043F5-06CC-4BEA-9FF3-A3DD145483D1}" type="pres">
      <dgm:prSet presAssocID="{3074B0B3-A0FE-4C96-A353-4FC68A360725}" presName="spacer" presStyleCnt="0"/>
      <dgm:spPr/>
      <dgm:t>
        <a:bodyPr/>
        <a:lstStyle/>
        <a:p>
          <a:endParaRPr lang="zh-TW" altLang="en-US"/>
        </a:p>
      </dgm:t>
    </dgm:pt>
    <dgm:pt modelId="{6E65A00D-BC99-4BF4-9EAC-09F122A1BFA3}" type="pres">
      <dgm:prSet presAssocID="{A33497D5-1C3F-46BA-9101-253FDFE9AF69}" presName="parentText" presStyleLbl="node1" presStyleIdx="1" presStyleCnt="2">
        <dgm:presLayoutVars>
          <dgm:chMax val="0"/>
          <dgm:bulletEnabled val="1"/>
        </dgm:presLayoutVars>
      </dgm:prSet>
      <dgm:spPr/>
      <dgm:t>
        <a:bodyPr/>
        <a:lstStyle/>
        <a:p>
          <a:endParaRPr lang="zh-TW" altLang="en-US"/>
        </a:p>
      </dgm:t>
    </dgm:pt>
  </dgm:ptLst>
  <dgm:cxnLst>
    <dgm:cxn modelId="{57CF2E9C-B153-4A60-8427-A6C794E32781}" type="presOf" srcId="{28B2A753-3676-4154-A38F-92A1ECA2B5FA}" destId="{F8439406-21B0-4022-A323-1DAD8A520368}" srcOrd="0" destOrd="0" presId="urn:microsoft.com/office/officeart/2005/8/layout/vList2"/>
    <dgm:cxn modelId="{0824EE76-E136-4500-AE13-CA4BDD674CFC}" type="presOf" srcId="{4F4A78D1-EF49-46CA-A1CF-0D4D0140D0C6}" destId="{2CCF83FB-3484-4978-B977-BC08FC799FFD}" srcOrd="0" destOrd="0" presId="urn:microsoft.com/office/officeart/2005/8/layout/vList2"/>
    <dgm:cxn modelId="{1237A116-DACC-49A6-9121-CCEB930EF4CC}" srcId="{4F4A78D1-EF49-46CA-A1CF-0D4D0140D0C6}" destId="{28B2A753-3676-4154-A38F-92A1ECA2B5FA}" srcOrd="0" destOrd="0" parTransId="{94B9B291-87AE-42F3-8163-E2C2C4A9B5D0}" sibTransId="{3074B0B3-A0FE-4C96-A353-4FC68A360725}"/>
    <dgm:cxn modelId="{148B174B-B959-4C74-AD42-09CB73C0351E}" srcId="{4F4A78D1-EF49-46CA-A1CF-0D4D0140D0C6}" destId="{A33497D5-1C3F-46BA-9101-253FDFE9AF69}" srcOrd="1" destOrd="0" parTransId="{264E9929-9522-414B-958F-87FFD4A98421}" sibTransId="{81D4C857-E524-4F49-A304-8F889F8B1F9B}"/>
    <dgm:cxn modelId="{2ADC3D67-10CE-42E8-B82B-379E76786BD8}" type="presOf" srcId="{A33497D5-1C3F-46BA-9101-253FDFE9AF69}" destId="{6E65A00D-BC99-4BF4-9EAC-09F122A1BFA3}" srcOrd="0" destOrd="0" presId="urn:microsoft.com/office/officeart/2005/8/layout/vList2"/>
    <dgm:cxn modelId="{EDB801FD-BB7F-4495-B4CE-9460C2F1A5CE}" type="presParOf" srcId="{2CCF83FB-3484-4978-B977-BC08FC799FFD}" destId="{F8439406-21B0-4022-A323-1DAD8A520368}" srcOrd="0" destOrd="0" presId="urn:microsoft.com/office/officeart/2005/8/layout/vList2"/>
    <dgm:cxn modelId="{83B49444-8379-4A2A-AD61-49F41F186D8E}" type="presParOf" srcId="{2CCF83FB-3484-4978-B977-BC08FC799FFD}" destId="{BB8043F5-06CC-4BEA-9FF3-A3DD145483D1}" srcOrd="1" destOrd="0" presId="urn:microsoft.com/office/officeart/2005/8/layout/vList2"/>
    <dgm:cxn modelId="{838C7F63-EBCD-487A-AB79-4B8282A7D5AA}" type="presParOf" srcId="{2CCF83FB-3484-4978-B977-BC08FC799FFD}" destId="{6E65A00D-BC99-4BF4-9EAC-09F122A1BFA3}"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F07B7F-476A-4B9D-8560-58E93D85749D}" type="doc">
      <dgm:prSet loTypeId="urn:microsoft.com/office/officeart/2005/8/layout/chevron2" loCatId="list" qsTypeId="urn:microsoft.com/office/officeart/2005/8/quickstyle/simple4" qsCatId="simple" csTypeId="urn:microsoft.com/office/officeart/2005/8/colors/colorful5" csCatId="colorful" phldr="1"/>
      <dgm:spPr/>
      <dgm:t>
        <a:bodyPr/>
        <a:lstStyle/>
        <a:p>
          <a:endParaRPr lang="zh-TW" altLang="en-US"/>
        </a:p>
      </dgm:t>
    </dgm:pt>
    <dgm:pt modelId="{FD62E798-5282-4BEA-90E6-232CDA543074}">
      <dgm:prSet phldrT="[文字]" custT="1"/>
      <dgm:spPr/>
      <dgm:t>
        <a:bodyPr/>
        <a:lstStyle/>
        <a:p>
          <a:r>
            <a:rPr lang="zh-TW" sz="2400" b="1" dirty="0" smtClean="0">
              <a:latin typeface="微軟正黑體" panose="020B0604030504040204" pitchFamily="34" charset="-120"/>
              <a:ea typeface="微軟正黑體" panose="020B0604030504040204" pitchFamily="34" charset="-120"/>
            </a:rPr>
            <a:t>選手村建物設施</a:t>
          </a:r>
          <a:endParaRPr lang="zh-TW" altLang="en-US" sz="2400" b="1" dirty="0">
            <a:latin typeface="微軟正黑體" panose="020B0604030504040204" pitchFamily="34" charset="-120"/>
            <a:ea typeface="微軟正黑體" panose="020B0604030504040204" pitchFamily="34" charset="-120"/>
          </a:endParaRPr>
        </a:p>
      </dgm:t>
    </dgm:pt>
    <dgm:pt modelId="{D725FC61-EF50-411A-A271-25B7CA9D85ED}" type="parTrans" cxnId="{2ECF715D-77CB-4476-A821-140E8AE59E5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6AD0AB8-1291-4787-BAE5-3B9A735E95C4}" type="sibTrans" cxnId="{2ECF715D-77CB-4476-A821-140E8AE59E5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66919E9-0F63-46CE-B2DC-9270BAEFC99A}">
      <dgm:prSet phldrT="[文字]" custT="1"/>
      <dgm:spPr/>
      <dgm:t>
        <a:bodyPr/>
        <a:lstStyle/>
        <a:p>
          <a:pPr>
            <a:lnSpc>
              <a:spcPts val="3000"/>
            </a:lnSpc>
            <a:spcAft>
              <a:spcPts val="0"/>
            </a:spcAft>
          </a:pPr>
          <a:r>
            <a:rPr lang="zh-TW" sz="1800" kern="1200" smtClean="0">
              <a:latin typeface="微軟正黑體" panose="020B0604030504040204" pitchFamily="34" charset="-120"/>
              <a:ea typeface="微軟正黑體" panose="020B0604030504040204" pitchFamily="34" charset="-120"/>
            </a:rPr>
            <a:t>已於</a:t>
          </a:r>
          <a:r>
            <a:rPr lang="en-US" sz="1800" kern="1200" smtClean="0">
              <a:latin typeface="微軟正黑體" panose="020B0604030504040204" pitchFamily="34" charset="-120"/>
              <a:ea typeface="微軟正黑體" panose="020B0604030504040204" pitchFamily="34" charset="-120"/>
            </a:rPr>
            <a:t>106</a:t>
          </a:r>
          <a:r>
            <a:rPr lang="zh-TW" sz="1800" kern="1200" smtClean="0">
              <a:latin typeface="微軟正黑體" panose="020B0604030504040204" pitchFamily="34" charset="-120"/>
              <a:ea typeface="微軟正黑體" panose="020B0604030504040204" pitchFamily="34" charset="-120"/>
            </a:rPr>
            <a:t>年</a:t>
          </a:r>
          <a:r>
            <a:rPr lang="en-US" sz="1800" kern="1200" smtClean="0">
              <a:latin typeface="微軟正黑體" panose="020B0604030504040204" pitchFamily="34" charset="-120"/>
              <a:ea typeface="微軟正黑體" panose="020B0604030504040204" pitchFamily="34" charset="-120"/>
            </a:rPr>
            <a:t>9</a:t>
          </a:r>
          <a:r>
            <a:rPr lang="zh-TW" sz="1800" kern="1200" smtClean="0">
              <a:latin typeface="微軟正黑體" panose="020B0604030504040204" pitchFamily="34" charset="-120"/>
              <a:ea typeface="微軟正黑體" panose="020B0604030504040204" pitchFamily="34" charset="-120"/>
            </a:rPr>
            <a:t>月</a:t>
          </a:r>
          <a:r>
            <a:rPr lang="en-US" sz="1800" kern="1200" smtClean="0">
              <a:latin typeface="微軟正黑體" panose="020B0604030504040204" pitchFamily="34" charset="-120"/>
              <a:ea typeface="微軟正黑體" panose="020B0604030504040204" pitchFamily="34" charset="-120"/>
            </a:rPr>
            <a:t>14</a:t>
          </a:r>
          <a:r>
            <a:rPr lang="zh-TW" sz="1800" kern="1200" smtClean="0">
              <a:latin typeface="微軟正黑體" panose="020B0604030504040204" pitchFamily="34" charset="-120"/>
              <a:ea typeface="微軟正黑體" panose="020B0604030504040204" pitchFamily="34" charset="-120"/>
            </a:rPr>
            <a:t>日完成選手村設備撤離；預計</a:t>
          </a:r>
          <a:r>
            <a:rPr lang="en-US" sz="1800" kern="1200" smtClean="0">
              <a:latin typeface="微軟正黑體" panose="020B0604030504040204" pitchFamily="34" charset="-120"/>
              <a:ea typeface="微軟正黑體" panose="020B0604030504040204" pitchFamily="34" charset="-120"/>
            </a:rPr>
            <a:t>107</a:t>
          </a:r>
          <a:r>
            <a:rPr lang="zh-TW" sz="1800" kern="1200" smtClean="0">
              <a:latin typeface="微軟正黑體" panose="020B0604030504040204" pitchFamily="34" charset="-120"/>
              <a:ea typeface="微軟正黑體" panose="020B0604030504040204" pitchFamily="34" charset="-120"/>
            </a:rPr>
            <a:t>年</a:t>
          </a:r>
          <a:r>
            <a:rPr lang="en-US" sz="1800" kern="1200" smtClean="0">
              <a:latin typeface="微軟正黑體" panose="020B0604030504040204" pitchFamily="34" charset="-120"/>
              <a:ea typeface="微軟正黑體" panose="020B0604030504040204" pitchFamily="34" charset="-120"/>
            </a:rPr>
            <a:t>1</a:t>
          </a:r>
          <a:r>
            <a:rPr lang="zh-TW" sz="1800" kern="1200" smtClean="0">
              <a:latin typeface="微軟正黑體" panose="020B0604030504040204" pitchFamily="34" charset="-120"/>
              <a:ea typeface="微軟正黑體" panose="020B0604030504040204" pitchFamily="34" charset="-120"/>
            </a:rPr>
            <a:t>月底完成設施拆除及修復工程，</a:t>
          </a:r>
          <a:r>
            <a:rPr lang="en-US" sz="1800" kern="1200" smtClean="0">
              <a:latin typeface="微軟正黑體" panose="020B0604030504040204" pitchFamily="34" charset="-120"/>
              <a:ea typeface="微軟正黑體" panose="020B0604030504040204" pitchFamily="34" charset="-120"/>
            </a:rPr>
            <a:t>107</a:t>
          </a:r>
          <a:r>
            <a:rPr lang="zh-TW" sz="1800" kern="1200" smtClean="0">
              <a:latin typeface="微軟正黑體" panose="020B0604030504040204" pitchFamily="34" charset="-120"/>
              <a:ea typeface="微軟正黑體" panose="020B0604030504040204" pitchFamily="34" charset="-120"/>
            </a:rPr>
            <a:t>年</a:t>
          </a:r>
          <a:r>
            <a:rPr lang="en-US" sz="1800" kern="1200" smtClean="0">
              <a:latin typeface="微軟正黑體" panose="020B0604030504040204" pitchFamily="34" charset="-120"/>
              <a:ea typeface="微軟正黑體" panose="020B0604030504040204" pitchFamily="34" charset="-120"/>
            </a:rPr>
            <a:t>8</a:t>
          </a:r>
          <a:r>
            <a:rPr lang="zh-TW" sz="1800" kern="1200" smtClean="0">
              <a:latin typeface="微軟正黑體" panose="020B0604030504040204" pitchFamily="34" charset="-120"/>
              <a:ea typeface="微軟正黑體" panose="020B0604030504040204" pitchFamily="34" charset="-120"/>
            </a:rPr>
            <a:t>月取得使用執照，</a:t>
          </a:r>
          <a:r>
            <a:rPr lang="en-US" sz="1800" kern="1200" smtClean="0">
              <a:latin typeface="微軟正黑體" panose="020B0604030504040204" pitchFamily="34" charset="-120"/>
              <a:ea typeface="微軟正黑體" panose="020B0604030504040204" pitchFamily="34" charset="-120"/>
            </a:rPr>
            <a:t>108</a:t>
          </a:r>
          <a:r>
            <a:rPr lang="zh-TW" sz="1800" kern="1200" smtClean="0">
              <a:latin typeface="微軟正黑體" panose="020B0604030504040204" pitchFamily="34" charset="-120"/>
              <a:ea typeface="微軟正黑體" panose="020B0604030504040204" pitchFamily="34" charset="-120"/>
            </a:rPr>
            <a:t>年分區移交內政部營建署接管</a:t>
          </a:r>
          <a:r>
            <a:rPr lang="zh-TW" altLang="zh-TW" sz="1800" kern="1200" smtClean="0">
              <a:latin typeface="微軟正黑體" panose="020B0604030504040204" pitchFamily="34" charset="-120"/>
              <a:ea typeface="微軟正黑體" panose="020B0604030504040204" pitchFamily="34" charset="-120"/>
            </a:rPr>
            <a:t>。</a:t>
          </a:r>
          <a:endParaRPr lang="zh-TW" altLang="en-US" sz="1800" b="1" kern="1200" dirty="0">
            <a:latin typeface="微軟正黑體" panose="020B0604030504040204" pitchFamily="34" charset="-120"/>
            <a:ea typeface="微軟正黑體" panose="020B0604030504040204" pitchFamily="34" charset="-120"/>
          </a:endParaRPr>
        </a:p>
      </dgm:t>
    </dgm:pt>
    <dgm:pt modelId="{43E04086-975B-44FA-AA45-155755002199}" type="parTrans" cxnId="{1097A2D6-98BA-4AB3-9C56-B601C1C96DF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B790B14-2409-47B4-8B00-C1E81FC2767F}" type="sibTrans" cxnId="{1097A2D6-98BA-4AB3-9C56-B601C1C96DF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3CF13B3-3DD2-4095-8BD8-8067E0A22658}">
      <dgm:prSet phldrT="[文字]" custT="1"/>
      <dgm:spPr/>
      <dgm:t>
        <a:bodyPr/>
        <a:lstStyle/>
        <a:p>
          <a:r>
            <a:rPr lang="zh-TW" sz="2400" b="1" dirty="0" smtClean="0">
              <a:latin typeface="微軟正黑體" panose="020B0604030504040204" pitchFamily="34" charset="-120"/>
              <a:ea typeface="微軟正黑體" panose="020B0604030504040204" pitchFamily="34" charset="-120"/>
            </a:rPr>
            <a:t>選手村賽後設備</a:t>
          </a:r>
          <a:endParaRPr lang="zh-TW" altLang="en-US" sz="2400" b="1" dirty="0">
            <a:latin typeface="微軟正黑體" panose="020B0604030504040204" pitchFamily="34" charset="-120"/>
            <a:ea typeface="微軟正黑體" panose="020B0604030504040204" pitchFamily="34" charset="-120"/>
          </a:endParaRPr>
        </a:p>
      </dgm:t>
    </dgm:pt>
    <dgm:pt modelId="{19BE23B7-AAA9-49C2-B92C-8DDCB9DD49B1}" type="parTrans" cxnId="{0DF12EA9-F209-4D1E-88CD-4E16B9A7B2E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82FBEFA-2337-478B-B6D7-F7ACE010C5BD}" type="sibTrans" cxnId="{0DF12EA9-F209-4D1E-88CD-4E16B9A7B2E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8E246EC-0F2D-408A-8E27-E1C02E3F2C65}">
      <dgm:prSet phldrT="[文字]" custT="1"/>
      <dgm:spPr/>
      <dgm:t>
        <a:bodyPr/>
        <a:lstStyle/>
        <a:p>
          <a:pPr>
            <a:lnSpc>
              <a:spcPts val="3000"/>
            </a:lnSpc>
            <a:spcAft>
              <a:spcPts val="0"/>
            </a:spcAft>
          </a:pPr>
          <a:r>
            <a:rPr lang="zh-TW" sz="1800" kern="1200" smtClean="0">
              <a:latin typeface="微軟正黑體" panose="020B0604030504040204" pitchFamily="34" charset="-120"/>
              <a:ea typeface="微軟正黑體" panose="020B0604030504040204" pitchFamily="34" charset="-120"/>
            </a:rPr>
            <a:t>已於</a:t>
          </a:r>
          <a:r>
            <a:rPr lang="en-US" sz="1800" kern="1200" smtClean="0">
              <a:latin typeface="微軟正黑體" panose="020B0604030504040204" pitchFamily="34" charset="-120"/>
              <a:ea typeface="微軟正黑體" panose="020B0604030504040204" pitchFamily="34" charset="-120"/>
            </a:rPr>
            <a:t>106</a:t>
          </a:r>
          <a:r>
            <a:rPr lang="zh-TW" sz="1800" kern="1200" smtClean="0">
              <a:latin typeface="微軟正黑體" panose="020B0604030504040204" pitchFamily="34" charset="-120"/>
              <a:ea typeface="微軟正黑體" panose="020B0604030504040204" pitchFamily="34" charset="-120"/>
            </a:rPr>
            <a:t>年</a:t>
          </a:r>
          <a:r>
            <a:rPr lang="en-US" sz="1800" kern="1200" smtClean="0">
              <a:latin typeface="微軟正黑體" panose="020B0604030504040204" pitchFamily="34" charset="-120"/>
              <a:ea typeface="微軟正黑體" panose="020B0604030504040204" pitchFamily="34" charset="-120"/>
            </a:rPr>
            <a:t>9</a:t>
          </a:r>
          <a:r>
            <a:rPr lang="zh-TW" sz="1800" kern="1200" smtClean="0">
              <a:latin typeface="微軟正黑體" panose="020B0604030504040204" pitchFamily="34" charset="-120"/>
              <a:ea typeface="微軟正黑體" panose="020B0604030504040204" pitchFamily="34" charset="-120"/>
            </a:rPr>
            <a:t>月</a:t>
          </a:r>
          <a:r>
            <a:rPr lang="en-US" sz="1800" kern="1200" smtClean="0">
              <a:latin typeface="微軟正黑體" panose="020B0604030504040204" pitchFamily="34" charset="-120"/>
              <a:ea typeface="微軟正黑體" panose="020B0604030504040204" pitchFamily="34" charset="-120"/>
            </a:rPr>
            <a:t>8</a:t>
          </a:r>
          <a:r>
            <a:rPr lang="zh-TW" sz="1800" kern="1200" smtClean="0">
              <a:latin typeface="微軟正黑體" panose="020B0604030504040204" pitchFamily="34" charset="-120"/>
              <a:ea typeface="微軟正黑體" panose="020B0604030504040204" pitchFamily="34" charset="-120"/>
            </a:rPr>
            <a:t>日完成選手村清潔維護；</a:t>
          </a:r>
          <a:r>
            <a:rPr lang="en-US" sz="1800" kern="1200" smtClean="0">
              <a:latin typeface="微軟正黑體" panose="020B0604030504040204" pitchFamily="34" charset="-120"/>
              <a:ea typeface="微軟正黑體" panose="020B0604030504040204" pitchFamily="34" charset="-120"/>
            </a:rPr>
            <a:t>9</a:t>
          </a:r>
          <a:r>
            <a:rPr lang="zh-TW" sz="1800" kern="1200" smtClean="0">
              <a:latin typeface="微軟正黑體" panose="020B0604030504040204" pitchFamily="34" charset="-120"/>
              <a:ea typeface="微軟正黑體" panose="020B0604030504040204" pitchFamily="34" charset="-120"/>
            </a:rPr>
            <a:t>月</a:t>
          </a:r>
          <a:r>
            <a:rPr lang="en-US" sz="1800" kern="1200" smtClean="0">
              <a:latin typeface="微軟正黑體" panose="020B0604030504040204" pitchFamily="34" charset="-120"/>
              <a:ea typeface="微軟正黑體" panose="020B0604030504040204" pitchFamily="34" charset="-120"/>
            </a:rPr>
            <a:t>29</a:t>
          </a:r>
          <a:r>
            <a:rPr lang="zh-TW" sz="1800" kern="1200" smtClean="0">
              <a:latin typeface="微軟正黑體" panose="020B0604030504040204" pitchFamily="34" charset="-120"/>
              <a:ea typeface="微軟正黑體" panose="020B0604030504040204" pitchFamily="34" charset="-120"/>
            </a:rPr>
            <a:t>日完成選手村賽後設備清點作業，並發文予審計單位備查，預計</a:t>
          </a:r>
          <a:r>
            <a:rPr lang="en-US" sz="1800" kern="1200" smtClean="0">
              <a:latin typeface="微軟正黑體" panose="020B0604030504040204" pitchFamily="34" charset="-120"/>
              <a:ea typeface="微軟正黑體" panose="020B0604030504040204" pitchFamily="34" charset="-120"/>
            </a:rPr>
            <a:t>10</a:t>
          </a:r>
          <a:r>
            <a:rPr lang="zh-TW" sz="1800" kern="1200" smtClean="0">
              <a:latin typeface="微軟正黑體" panose="020B0604030504040204" pitchFamily="34" charset="-120"/>
              <a:ea typeface="微軟正黑體" panose="020B0604030504040204" pitchFamily="34" charset="-120"/>
            </a:rPr>
            <a:t>月進行賽後設備移撥作業</a:t>
          </a:r>
          <a:r>
            <a:rPr lang="zh-TW" altLang="en-US" sz="1800" b="0" kern="1200" smtClean="0">
              <a:latin typeface="微軟正黑體" panose="020B0604030504040204" pitchFamily="34" charset="-120"/>
              <a:ea typeface="微軟正黑體" panose="020B0604030504040204" pitchFamily="34" charset="-120"/>
            </a:rPr>
            <a:t>。</a:t>
          </a:r>
          <a:endParaRPr lang="zh-TW" altLang="en-US" sz="1800" kern="1200" dirty="0">
            <a:latin typeface="微軟正黑體" panose="020B0604030504040204" pitchFamily="34" charset="-120"/>
            <a:ea typeface="微軟正黑體" panose="020B0604030504040204" pitchFamily="34" charset="-120"/>
          </a:endParaRPr>
        </a:p>
      </dgm:t>
    </dgm:pt>
    <dgm:pt modelId="{17AEB499-D11D-4AF1-AA46-1B0EDF3CB207}" type="parTrans" cxnId="{1B1B16B4-2F29-4C19-829D-FFB5BE4632D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AF9ED25-0417-4D07-A3EB-78DF2714001F}" type="sibTrans" cxnId="{1B1B16B4-2F29-4C19-829D-FFB5BE4632D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3045DC0-05F9-4ACC-A0DF-2C90D00C8CD5}" type="pres">
      <dgm:prSet presAssocID="{1FF07B7F-476A-4B9D-8560-58E93D85749D}" presName="linearFlow" presStyleCnt="0">
        <dgm:presLayoutVars>
          <dgm:dir/>
          <dgm:animLvl val="lvl"/>
          <dgm:resizeHandles val="exact"/>
        </dgm:presLayoutVars>
      </dgm:prSet>
      <dgm:spPr/>
      <dgm:t>
        <a:bodyPr/>
        <a:lstStyle/>
        <a:p>
          <a:endParaRPr lang="zh-TW" altLang="en-US"/>
        </a:p>
      </dgm:t>
    </dgm:pt>
    <dgm:pt modelId="{102574B8-28CA-471F-8A04-4659A72C85A4}" type="pres">
      <dgm:prSet presAssocID="{FD62E798-5282-4BEA-90E6-232CDA543074}" presName="composite" presStyleCnt="0"/>
      <dgm:spPr/>
      <dgm:t>
        <a:bodyPr/>
        <a:lstStyle/>
        <a:p>
          <a:endParaRPr lang="zh-TW" altLang="en-US"/>
        </a:p>
      </dgm:t>
    </dgm:pt>
    <dgm:pt modelId="{3B096E63-B9A8-4A5D-B417-9286289010A1}" type="pres">
      <dgm:prSet presAssocID="{FD62E798-5282-4BEA-90E6-232CDA543074}" presName="parentText" presStyleLbl="alignNode1" presStyleIdx="0" presStyleCnt="2">
        <dgm:presLayoutVars>
          <dgm:chMax val="1"/>
          <dgm:bulletEnabled val="1"/>
        </dgm:presLayoutVars>
      </dgm:prSet>
      <dgm:spPr/>
      <dgm:t>
        <a:bodyPr/>
        <a:lstStyle/>
        <a:p>
          <a:endParaRPr lang="zh-TW" altLang="en-US"/>
        </a:p>
      </dgm:t>
    </dgm:pt>
    <dgm:pt modelId="{AAF699FE-67A3-48BD-AD04-F179322445DE}" type="pres">
      <dgm:prSet presAssocID="{FD62E798-5282-4BEA-90E6-232CDA543074}" presName="descendantText" presStyleLbl="alignAcc1" presStyleIdx="0" presStyleCnt="2">
        <dgm:presLayoutVars>
          <dgm:bulletEnabled val="1"/>
        </dgm:presLayoutVars>
      </dgm:prSet>
      <dgm:spPr/>
      <dgm:t>
        <a:bodyPr/>
        <a:lstStyle/>
        <a:p>
          <a:endParaRPr lang="zh-TW" altLang="en-US"/>
        </a:p>
      </dgm:t>
    </dgm:pt>
    <dgm:pt modelId="{490D1302-07DB-4791-A11C-595709E0CA1D}" type="pres">
      <dgm:prSet presAssocID="{66AD0AB8-1291-4787-BAE5-3B9A735E95C4}" presName="sp" presStyleCnt="0"/>
      <dgm:spPr/>
      <dgm:t>
        <a:bodyPr/>
        <a:lstStyle/>
        <a:p>
          <a:endParaRPr lang="zh-TW" altLang="en-US"/>
        </a:p>
      </dgm:t>
    </dgm:pt>
    <dgm:pt modelId="{741AA35A-8A17-492D-89A5-8FC0A43CBF1E}" type="pres">
      <dgm:prSet presAssocID="{83CF13B3-3DD2-4095-8BD8-8067E0A22658}" presName="composite" presStyleCnt="0"/>
      <dgm:spPr/>
      <dgm:t>
        <a:bodyPr/>
        <a:lstStyle/>
        <a:p>
          <a:endParaRPr lang="zh-TW" altLang="en-US"/>
        </a:p>
      </dgm:t>
    </dgm:pt>
    <dgm:pt modelId="{15FA5650-9E8B-4400-AFE6-B3303978A509}" type="pres">
      <dgm:prSet presAssocID="{83CF13B3-3DD2-4095-8BD8-8067E0A22658}" presName="parentText" presStyleLbl="alignNode1" presStyleIdx="1" presStyleCnt="2">
        <dgm:presLayoutVars>
          <dgm:chMax val="1"/>
          <dgm:bulletEnabled val="1"/>
        </dgm:presLayoutVars>
      </dgm:prSet>
      <dgm:spPr/>
      <dgm:t>
        <a:bodyPr/>
        <a:lstStyle/>
        <a:p>
          <a:endParaRPr lang="zh-TW" altLang="en-US"/>
        </a:p>
      </dgm:t>
    </dgm:pt>
    <dgm:pt modelId="{F53C592C-EFA5-45FD-9718-060EAA1877B4}" type="pres">
      <dgm:prSet presAssocID="{83CF13B3-3DD2-4095-8BD8-8067E0A22658}" presName="descendantText" presStyleLbl="alignAcc1" presStyleIdx="1" presStyleCnt="2">
        <dgm:presLayoutVars>
          <dgm:bulletEnabled val="1"/>
        </dgm:presLayoutVars>
      </dgm:prSet>
      <dgm:spPr/>
      <dgm:t>
        <a:bodyPr/>
        <a:lstStyle/>
        <a:p>
          <a:endParaRPr lang="zh-TW" altLang="en-US"/>
        </a:p>
      </dgm:t>
    </dgm:pt>
  </dgm:ptLst>
  <dgm:cxnLst>
    <dgm:cxn modelId="{088EC84B-D687-4C13-A852-5C8F5966405F}" type="presOf" srcId="{83CF13B3-3DD2-4095-8BD8-8067E0A22658}" destId="{15FA5650-9E8B-4400-AFE6-B3303978A509}" srcOrd="0" destOrd="0" presId="urn:microsoft.com/office/officeart/2005/8/layout/chevron2"/>
    <dgm:cxn modelId="{1D328005-6DEE-4E26-82A6-BDC95F2431B3}" type="presOf" srcId="{B8E246EC-0F2D-408A-8E27-E1C02E3F2C65}" destId="{F53C592C-EFA5-45FD-9718-060EAA1877B4}" srcOrd="0" destOrd="0" presId="urn:microsoft.com/office/officeart/2005/8/layout/chevron2"/>
    <dgm:cxn modelId="{C452B277-24D1-46C9-8934-E3BF238F9A77}" type="presOf" srcId="{FD62E798-5282-4BEA-90E6-232CDA543074}" destId="{3B096E63-B9A8-4A5D-B417-9286289010A1}" srcOrd="0" destOrd="0" presId="urn:microsoft.com/office/officeart/2005/8/layout/chevron2"/>
    <dgm:cxn modelId="{1B1B16B4-2F29-4C19-829D-FFB5BE4632D8}" srcId="{83CF13B3-3DD2-4095-8BD8-8067E0A22658}" destId="{B8E246EC-0F2D-408A-8E27-E1C02E3F2C65}" srcOrd="0" destOrd="0" parTransId="{17AEB499-D11D-4AF1-AA46-1B0EDF3CB207}" sibTransId="{1AF9ED25-0417-4D07-A3EB-78DF2714001F}"/>
    <dgm:cxn modelId="{3BEF447E-9036-4153-B82E-020EE2307D69}" type="presOf" srcId="{1FF07B7F-476A-4B9D-8560-58E93D85749D}" destId="{33045DC0-05F9-4ACC-A0DF-2C90D00C8CD5}" srcOrd="0" destOrd="0" presId="urn:microsoft.com/office/officeart/2005/8/layout/chevron2"/>
    <dgm:cxn modelId="{0DF12EA9-F209-4D1E-88CD-4E16B9A7B2E3}" srcId="{1FF07B7F-476A-4B9D-8560-58E93D85749D}" destId="{83CF13B3-3DD2-4095-8BD8-8067E0A22658}" srcOrd="1" destOrd="0" parTransId="{19BE23B7-AAA9-49C2-B92C-8DDCB9DD49B1}" sibTransId="{382FBEFA-2337-478B-B6D7-F7ACE010C5BD}"/>
    <dgm:cxn modelId="{1097A2D6-98BA-4AB3-9C56-B601C1C96DFE}" srcId="{FD62E798-5282-4BEA-90E6-232CDA543074}" destId="{A66919E9-0F63-46CE-B2DC-9270BAEFC99A}" srcOrd="0" destOrd="0" parTransId="{43E04086-975B-44FA-AA45-155755002199}" sibTransId="{7B790B14-2409-47B4-8B00-C1E81FC2767F}"/>
    <dgm:cxn modelId="{2ECF715D-77CB-4476-A821-140E8AE59E5C}" srcId="{1FF07B7F-476A-4B9D-8560-58E93D85749D}" destId="{FD62E798-5282-4BEA-90E6-232CDA543074}" srcOrd="0" destOrd="0" parTransId="{D725FC61-EF50-411A-A271-25B7CA9D85ED}" sibTransId="{66AD0AB8-1291-4787-BAE5-3B9A735E95C4}"/>
    <dgm:cxn modelId="{FB373ECE-69D3-41A2-8725-9ED94B56DEA7}" type="presOf" srcId="{A66919E9-0F63-46CE-B2DC-9270BAEFC99A}" destId="{AAF699FE-67A3-48BD-AD04-F179322445DE}" srcOrd="0" destOrd="0" presId="urn:microsoft.com/office/officeart/2005/8/layout/chevron2"/>
    <dgm:cxn modelId="{CA75B258-872A-4A0C-8258-BD8E02469CD2}" type="presParOf" srcId="{33045DC0-05F9-4ACC-A0DF-2C90D00C8CD5}" destId="{102574B8-28CA-471F-8A04-4659A72C85A4}" srcOrd="0" destOrd="0" presId="urn:microsoft.com/office/officeart/2005/8/layout/chevron2"/>
    <dgm:cxn modelId="{01E375EF-E78D-4FCE-96E8-823CEB3CC9DB}" type="presParOf" srcId="{102574B8-28CA-471F-8A04-4659A72C85A4}" destId="{3B096E63-B9A8-4A5D-B417-9286289010A1}" srcOrd="0" destOrd="0" presId="urn:microsoft.com/office/officeart/2005/8/layout/chevron2"/>
    <dgm:cxn modelId="{9A39C37B-3A6C-4EB5-9ED6-0C398454D5FD}" type="presParOf" srcId="{102574B8-28CA-471F-8A04-4659A72C85A4}" destId="{AAF699FE-67A3-48BD-AD04-F179322445DE}" srcOrd="1" destOrd="0" presId="urn:microsoft.com/office/officeart/2005/8/layout/chevron2"/>
    <dgm:cxn modelId="{F4BDE94B-C221-48BD-AB3E-A776AC5DABA0}" type="presParOf" srcId="{33045DC0-05F9-4ACC-A0DF-2C90D00C8CD5}" destId="{490D1302-07DB-4791-A11C-595709E0CA1D}" srcOrd="1" destOrd="0" presId="urn:microsoft.com/office/officeart/2005/8/layout/chevron2"/>
    <dgm:cxn modelId="{6D1634A9-D2E4-46B2-8258-68E52E62201C}" type="presParOf" srcId="{33045DC0-05F9-4ACC-A0DF-2C90D00C8CD5}" destId="{741AA35A-8A17-492D-89A5-8FC0A43CBF1E}" srcOrd="2" destOrd="0" presId="urn:microsoft.com/office/officeart/2005/8/layout/chevron2"/>
    <dgm:cxn modelId="{0570A43E-0B1A-4E6D-8ABE-ABB06E204884}" type="presParOf" srcId="{741AA35A-8A17-492D-89A5-8FC0A43CBF1E}" destId="{15FA5650-9E8B-4400-AFE6-B3303978A509}" srcOrd="0" destOrd="0" presId="urn:microsoft.com/office/officeart/2005/8/layout/chevron2"/>
    <dgm:cxn modelId="{E371270A-0513-402B-9BF3-A32B5054EE89}" type="presParOf" srcId="{741AA35A-8A17-492D-89A5-8FC0A43CBF1E}" destId="{F53C592C-EFA5-45FD-9718-060EAA1877B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F07B7F-476A-4B9D-8560-58E93D85749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TW" altLang="en-US"/>
        </a:p>
      </dgm:t>
    </dgm:pt>
    <dgm:pt modelId="{FD62E798-5282-4BEA-90E6-232CDA543074}">
      <dgm:prSet phldrT="[文字]" custT="1"/>
      <dgm:spPr/>
      <dgm:t>
        <a:bodyPr/>
        <a:lstStyle/>
        <a:p>
          <a:r>
            <a:rPr lang="zh-TW" altLang="en-US" sz="2400" b="1" dirty="0" smtClean="0">
              <a:latin typeface="微軟正黑體" panose="020B0604030504040204" pitchFamily="34" charset="-120"/>
              <a:ea typeface="微軟正黑體" panose="020B0604030504040204" pitchFamily="34" charset="-120"/>
            </a:rPr>
            <a:t>人力現況及後續作業</a:t>
          </a:r>
          <a:endParaRPr lang="zh-TW" altLang="en-US" sz="2400" b="1" dirty="0">
            <a:latin typeface="微軟正黑體" panose="020B0604030504040204" pitchFamily="34" charset="-120"/>
            <a:ea typeface="微軟正黑體" panose="020B0604030504040204" pitchFamily="34" charset="-120"/>
          </a:endParaRPr>
        </a:p>
      </dgm:t>
    </dgm:pt>
    <dgm:pt modelId="{D725FC61-EF50-411A-A271-25B7CA9D85ED}" type="parTrans" cxnId="{2ECF715D-77CB-4476-A821-140E8AE59E5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6AD0AB8-1291-4787-BAE5-3B9A735E95C4}" type="sibTrans" cxnId="{2ECF715D-77CB-4476-A821-140E8AE59E5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66919E9-0F63-46CE-B2DC-9270BAEFC99A}">
      <dgm:prSet phldrT="[文字]" custT="1"/>
      <dgm:spPr/>
      <dgm:t>
        <a:bodyPr/>
        <a:lstStyle/>
        <a:p>
          <a:r>
            <a:rPr lang="zh-TW" altLang="en-US" sz="1800" dirty="0" smtClean="0">
              <a:latin typeface="微軟正黑體" panose="020B0604030504040204" pitchFamily="34" charset="-120"/>
              <a:ea typeface="微軟正黑體" panose="020B0604030504040204" pitchFamily="34" charset="-120"/>
            </a:rPr>
            <a:t>執委會</a:t>
          </a:r>
          <a:r>
            <a:rPr lang="zh-TW" altLang="zh-TW" sz="1800" dirty="0" smtClean="0">
              <a:latin typeface="微軟正黑體" panose="020B0604030504040204" pitchFamily="34" charset="-120"/>
              <a:ea typeface="微軟正黑體" panose="020B0604030504040204" pitchFamily="34" charset="-120"/>
            </a:rPr>
            <a:t>人力現況</a:t>
          </a:r>
          <a:r>
            <a:rPr lang="zh-TW" altLang="en-US" sz="1800" dirty="0" smtClean="0">
              <a:latin typeface="微軟正黑體" panose="020B0604030504040204" pitchFamily="34" charset="-120"/>
              <a:ea typeface="微軟正黑體" panose="020B0604030504040204" pitchFamily="34" charset="-120"/>
            </a:rPr>
            <a:t>：</a:t>
          </a:r>
          <a:r>
            <a:rPr lang="zh-TW" altLang="zh-TW" sz="1800" dirty="0" smtClean="0">
              <a:latin typeface="微軟正黑體" panose="020B0604030504040204" pitchFamily="34" charset="-120"/>
              <a:ea typeface="微軟正黑體" panose="020B0604030504040204" pitchFamily="34" charset="-120"/>
            </a:rPr>
            <a:t>專職人力</a:t>
          </a:r>
          <a:r>
            <a:rPr lang="en-US" altLang="zh-TW" sz="1800" dirty="0" smtClean="0">
              <a:latin typeface="微軟正黑體" panose="020B0604030504040204" pitchFamily="34" charset="-120"/>
              <a:ea typeface="微軟正黑體" panose="020B0604030504040204" pitchFamily="34" charset="-120"/>
            </a:rPr>
            <a:t>287</a:t>
          </a:r>
          <a:r>
            <a:rPr lang="zh-TW" altLang="zh-TW" sz="1800" dirty="0" smtClean="0">
              <a:latin typeface="微軟正黑體" panose="020B0604030504040204" pitchFamily="34" charset="-120"/>
              <a:ea typeface="微軟正黑體" panose="020B0604030504040204" pitchFamily="34" charset="-120"/>
            </a:rPr>
            <a:t>人、市府支援人力</a:t>
          </a:r>
          <a:r>
            <a:rPr lang="en-US" altLang="zh-TW" sz="1800" dirty="0" smtClean="0">
              <a:latin typeface="微軟正黑體" panose="020B0604030504040204" pitchFamily="34" charset="-120"/>
              <a:ea typeface="微軟正黑體" panose="020B0604030504040204" pitchFamily="34" charset="-120"/>
            </a:rPr>
            <a:t>305</a:t>
          </a:r>
          <a:r>
            <a:rPr lang="zh-TW" altLang="zh-TW" sz="1800" dirty="0" smtClean="0">
              <a:latin typeface="微軟正黑體" panose="020B0604030504040204" pitchFamily="34" charset="-120"/>
              <a:ea typeface="微軟正黑體" panose="020B0604030504040204" pitchFamily="34" charset="-120"/>
            </a:rPr>
            <a:t>人。</a:t>
          </a:r>
          <a:endParaRPr lang="zh-TW" altLang="en-US" sz="1800" dirty="0">
            <a:latin typeface="微軟正黑體" panose="020B0604030504040204" pitchFamily="34" charset="-120"/>
            <a:ea typeface="微軟正黑體" panose="020B0604030504040204" pitchFamily="34" charset="-120"/>
          </a:endParaRPr>
        </a:p>
      </dgm:t>
    </dgm:pt>
    <dgm:pt modelId="{43E04086-975B-44FA-AA45-155755002199}" type="parTrans" cxnId="{1097A2D6-98BA-4AB3-9C56-B601C1C96DF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B790B14-2409-47B4-8B00-C1E81FC2767F}" type="sibTrans" cxnId="{1097A2D6-98BA-4AB3-9C56-B601C1C96DF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3C7317C-4566-4DA2-BD4F-D9F180B5FE72}">
      <dgm:prSet custT="1"/>
      <dgm:spPr/>
      <dgm:t>
        <a:bodyPr/>
        <a:lstStyle/>
        <a:p>
          <a:r>
            <a:rPr lang="zh-TW" altLang="zh-TW" sz="1800" dirty="0" smtClean="0">
              <a:latin typeface="微軟正黑體" panose="020B0604030504040204" pitchFamily="34" charset="-120"/>
              <a:ea typeface="微軟正黑體" panose="020B0604030504040204" pitchFamily="34" charset="-120"/>
            </a:rPr>
            <a:t>訂定執委會人力解散計畫</a:t>
          </a:r>
          <a:r>
            <a:rPr lang="zh-TW" altLang="en-US" sz="1800" dirty="0" smtClean="0">
              <a:latin typeface="微軟正黑體" panose="020B0604030504040204" pitchFamily="34" charset="-120"/>
              <a:ea typeface="微軟正黑體" panose="020B0604030504040204" pitchFamily="34" charset="-120"/>
            </a:rPr>
            <a:t>、</a:t>
          </a:r>
          <a:r>
            <a:rPr lang="zh-TW" altLang="zh-TW" sz="1800" dirty="0" smtClean="0">
              <a:latin typeface="微軟正黑體" panose="020B0604030504040204" pitchFamily="34" charset="-120"/>
              <a:ea typeface="微軟正黑體" panose="020B0604030504040204" pitchFamily="34" charset="-120"/>
            </a:rPr>
            <a:t>建置專職人力資料庫及人員就業轉介等留才措施，並針對賽會期間支援工作人員進行各項</a:t>
          </a:r>
          <a:r>
            <a:rPr lang="zh-TW" altLang="en-US" sz="1800" dirty="0" smtClean="0">
              <a:latin typeface="微軟正黑體" panose="020B0604030504040204" pitchFamily="34" charset="-120"/>
              <a:ea typeface="微軟正黑體" panose="020B0604030504040204" pitchFamily="34" charset="-120"/>
            </a:rPr>
            <a:t>人事</a:t>
          </a:r>
          <a:r>
            <a:rPr lang="zh-TW" altLang="zh-TW" sz="1800" dirty="0" smtClean="0">
              <a:latin typeface="微軟正黑體" panose="020B0604030504040204" pitchFamily="34" charset="-120"/>
              <a:ea typeface="微軟正黑體" panose="020B0604030504040204" pitchFamily="34" charset="-120"/>
            </a:rPr>
            <a:t>費用審核及核銷作業。</a:t>
          </a:r>
          <a:endParaRPr lang="zh-TW" altLang="zh-TW" sz="1800" dirty="0">
            <a:latin typeface="微軟正黑體" panose="020B0604030504040204" pitchFamily="34" charset="-120"/>
            <a:ea typeface="微軟正黑體" panose="020B0604030504040204" pitchFamily="34" charset="-120"/>
          </a:endParaRPr>
        </a:p>
      </dgm:t>
    </dgm:pt>
    <dgm:pt modelId="{C9FF59B8-6738-4927-933F-438107395C70}" type="parTrans" cxnId="{3B578980-DE76-4C2C-9C65-7356D445C7FB}">
      <dgm:prSet/>
      <dgm:spPr/>
      <dgm:t>
        <a:bodyPr/>
        <a:lstStyle/>
        <a:p>
          <a:endParaRPr lang="zh-TW" altLang="en-US"/>
        </a:p>
      </dgm:t>
    </dgm:pt>
    <dgm:pt modelId="{420274F5-6251-4612-A8F0-C9070EE3F0FE}" type="sibTrans" cxnId="{3B578980-DE76-4C2C-9C65-7356D445C7FB}">
      <dgm:prSet/>
      <dgm:spPr/>
      <dgm:t>
        <a:bodyPr/>
        <a:lstStyle/>
        <a:p>
          <a:endParaRPr lang="zh-TW" altLang="en-US"/>
        </a:p>
      </dgm:t>
    </dgm:pt>
    <dgm:pt modelId="{88822807-C406-4E8C-B2F7-A720CC2551E8}">
      <dgm:prSet custT="1"/>
      <dgm:spPr/>
      <dgm:t>
        <a:bodyPr/>
        <a:lstStyle/>
        <a:p>
          <a:r>
            <a:rPr lang="zh-TW" altLang="zh-TW" sz="1800" dirty="0" smtClean="0">
              <a:latin typeface="微軟正黑體" panose="020B0604030504040204" pitchFamily="34" charset="-120"/>
              <a:ea typeface="微軟正黑體" panose="020B0604030504040204" pitchFamily="34" charset="-120"/>
            </a:rPr>
            <a:t>後續針對賽後有功人員進行獎勵作業。</a:t>
          </a:r>
          <a:endParaRPr lang="zh-TW" altLang="zh-TW" sz="1800" dirty="0">
            <a:latin typeface="微軟正黑體" panose="020B0604030504040204" pitchFamily="34" charset="-120"/>
            <a:ea typeface="微軟正黑體" panose="020B0604030504040204" pitchFamily="34" charset="-120"/>
          </a:endParaRPr>
        </a:p>
      </dgm:t>
    </dgm:pt>
    <dgm:pt modelId="{3C911DBF-4F88-4986-B4DE-61019B559EB7}" type="parTrans" cxnId="{11C4FBBC-C5D0-4CAA-B703-2CD88D2DAFB6}">
      <dgm:prSet/>
      <dgm:spPr/>
      <dgm:t>
        <a:bodyPr/>
        <a:lstStyle/>
        <a:p>
          <a:endParaRPr lang="zh-TW" altLang="en-US"/>
        </a:p>
      </dgm:t>
    </dgm:pt>
    <dgm:pt modelId="{9B56E3B3-F6F0-4603-A61D-065E12212672}" type="sibTrans" cxnId="{11C4FBBC-C5D0-4CAA-B703-2CD88D2DAFB6}">
      <dgm:prSet/>
      <dgm:spPr/>
      <dgm:t>
        <a:bodyPr/>
        <a:lstStyle/>
        <a:p>
          <a:endParaRPr lang="zh-TW" altLang="en-US"/>
        </a:p>
      </dgm:t>
    </dgm:pt>
    <dgm:pt modelId="{665D278C-91DB-44E5-ACD9-1D5627482E3F}">
      <dgm:prSet custT="1"/>
      <dgm:spPr/>
      <dgm:t>
        <a:bodyPr/>
        <a:lstStyle/>
        <a:p>
          <a:r>
            <a:rPr lang="zh-TW" altLang="en-US" sz="2400" b="1" dirty="0" smtClean="0">
              <a:latin typeface="微軟正黑體" panose="020B0604030504040204" pitchFamily="34" charset="-120"/>
              <a:ea typeface="微軟正黑體" panose="020B0604030504040204" pitchFamily="34" charset="-120"/>
            </a:rPr>
            <a:t>賽會善後工作</a:t>
          </a:r>
          <a:endParaRPr lang="zh-TW" altLang="zh-TW" sz="2400" b="1" dirty="0">
            <a:latin typeface="微軟正黑體" panose="020B0604030504040204" pitchFamily="34" charset="-120"/>
            <a:ea typeface="微軟正黑體" panose="020B0604030504040204" pitchFamily="34" charset="-120"/>
          </a:endParaRPr>
        </a:p>
      </dgm:t>
    </dgm:pt>
    <dgm:pt modelId="{65132D9F-BC1E-4A95-9DE8-F96DCB11A361}" type="parTrans" cxnId="{3EABC147-E0B3-4C37-9541-FE734794A0A9}">
      <dgm:prSet/>
      <dgm:spPr/>
      <dgm:t>
        <a:bodyPr/>
        <a:lstStyle/>
        <a:p>
          <a:endParaRPr lang="zh-TW" altLang="en-US"/>
        </a:p>
      </dgm:t>
    </dgm:pt>
    <dgm:pt modelId="{4712B40E-0391-4C29-AFAE-261364C5F562}" type="sibTrans" cxnId="{3EABC147-E0B3-4C37-9541-FE734794A0A9}">
      <dgm:prSet/>
      <dgm:spPr/>
      <dgm:t>
        <a:bodyPr/>
        <a:lstStyle/>
        <a:p>
          <a:endParaRPr lang="zh-TW" altLang="en-US"/>
        </a:p>
      </dgm:t>
    </dgm:pt>
    <dgm:pt modelId="{159797C7-8D71-4C5E-9C7F-2884A0A79D30}" type="pres">
      <dgm:prSet presAssocID="{1FF07B7F-476A-4B9D-8560-58E93D85749D}" presName="linear" presStyleCnt="0">
        <dgm:presLayoutVars>
          <dgm:animLvl val="lvl"/>
          <dgm:resizeHandles val="exact"/>
        </dgm:presLayoutVars>
      </dgm:prSet>
      <dgm:spPr/>
      <dgm:t>
        <a:bodyPr/>
        <a:lstStyle/>
        <a:p>
          <a:endParaRPr lang="zh-TW" altLang="en-US"/>
        </a:p>
      </dgm:t>
    </dgm:pt>
    <dgm:pt modelId="{DF5EF7EB-D963-43CB-BC53-4F7209973EC3}" type="pres">
      <dgm:prSet presAssocID="{FD62E798-5282-4BEA-90E6-232CDA543074}" presName="parentText" presStyleLbl="node1" presStyleIdx="0" presStyleCnt="2" custScaleY="64456" custLinFactNeighborY="-1078">
        <dgm:presLayoutVars>
          <dgm:chMax val="0"/>
          <dgm:bulletEnabled val="1"/>
        </dgm:presLayoutVars>
      </dgm:prSet>
      <dgm:spPr/>
      <dgm:t>
        <a:bodyPr/>
        <a:lstStyle/>
        <a:p>
          <a:endParaRPr lang="zh-TW" altLang="en-US"/>
        </a:p>
      </dgm:t>
    </dgm:pt>
    <dgm:pt modelId="{D6D0D4D9-01DA-48D2-81CA-ADC6F85C7B6B}" type="pres">
      <dgm:prSet presAssocID="{FD62E798-5282-4BEA-90E6-232CDA543074}" presName="childText" presStyleLbl="revTx" presStyleIdx="0" presStyleCnt="2">
        <dgm:presLayoutVars>
          <dgm:bulletEnabled val="1"/>
        </dgm:presLayoutVars>
      </dgm:prSet>
      <dgm:spPr/>
      <dgm:t>
        <a:bodyPr/>
        <a:lstStyle/>
        <a:p>
          <a:endParaRPr lang="zh-TW" altLang="en-US"/>
        </a:p>
      </dgm:t>
    </dgm:pt>
    <dgm:pt modelId="{B32566C6-7742-4CCD-8264-99285FD23F36}" type="pres">
      <dgm:prSet presAssocID="{665D278C-91DB-44E5-ACD9-1D5627482E3F}" presName="parentText" presStyleLbl="node1" presStyleIdx="1" presStyleCnt="2" custScaleY="58551" custLinFactNeighborY="-18765">
        <dgm:presLayoutVars>
          <dgm:chMax val="0"/>
          <dgm:bulletEnabled val="1"/>
        </dgm:presLayoutVars>
      </dgm:prSet>
      <dgm:spPr/>
      <dgm:t>
        <a:bodyPr/>
        <a:lstStyle/>
        <a:p>
          <a:endParaRPr lang="zh-TW" altLang="en-US"/>
        </a:p>
      </dgm:t>
    </dgm:pt>
    <dgm:pt modelId="{A914EF9E-4E88-445F-949A-045E8130F2AA}" type="pres">
      <dgm:prSet presAssocID="{665D278C-91DB-44E5-ACD9-1D5627482E3F}" presName="childText" presStyleLbl="revTx" presStyleIdx="1" presStyleCnt="2" custLinFactNeighborY="-7420">
        <dgm:presLayoutVars>
          <dgm:bulletEnabled val="1"/>
        </dgm:presLayoutVars>
      </dgm:prSet>
      <dgm:spPr/>
      <dgm:t>
        <a:bodyPr/>
        <a:lstStyle/>
        <a:p>
          <a:endParaRPr lang="zh-TW" altLang="en-US"/>
        </a:p>
      </dgm:t>
    </dgm:pt>
  </dgm:ptLst>
  <dgm:cxnLst>
    <dgm:cxn modelId="{3EABC147-E0B3-4C37-9541-FE734794A0A9}" srcId="{1FF07B7F-476A-4B9D-8560-58E93D85749D}" destId="{665D278C-91DB-44E5-ACD9-1D5627482E3F}" srcOrd="1" destOrd="0" parTransId="{65132D9F-BC1E-4A95-9DE8-F96DCB11A361}" sibTransId="{4712B40E-0391-4C29-AFAE-261364C5F562}"/>
    <dgm:cxn modelId="{8066948E-0E1F-45DE-948F-ECA084939D41}" type="presOf" srcId="{FD62E798-5282-4BEA-90E6-232CDA543074}" destId="{DF5EF7EB-D963-43CB-BC53-4F7209973EC3}" srcOrd="0" destOrd="0" presId="urn:microsoft.com/office/officeart/2005/8/layout/vList2"/>
    <dgm:cxn modelId="{23C671C8-2AA2-4028-9014-874431C85861}" type="presOf" srcId="{1FF07B7F-476A-4B9D-8560-58E93D85749D}" destId="{159797C7-8D71-4C5E-9C7F-2884A0A79D30}" srcOrd="0" destOrd="0" presId="urn:microsoft.com/office/officeart/2005/8/layout/vList2"/>
    <dgm:cxn modelId="{9FF4E147-83D1-44CD-9297-B0D2F223CB3C}" type="presOf" srcId="{A66919E9-0F63-46CE-B2DC-9270BAEFC99A}" destId="{D6D0D4D9-01DA-48D2-81CA-ADC6F85C7B6B}" srcOrd="0" destOrd="0" presId="urn:microsoft.com/office/officeart/2005/8/layout/vList2"/>
    <dgm:cxn modelId="{8B9768D7-A6FE-4E2A-BD4B-935B70318FF1}" type="presOf" srcId="{665D278C-91DB-44E5-ACD9-1D5627482E3F}" destId="{B32566C6-7742-4CCD-8264-99285FD23F36}" srcOrd="0" destOrd="0" presId="urn:microsoft.com/office/officeart/2005/8/layout/vList2"/>
    <dgm:cxn modelId="{9760C9A9-C98F-462B-9CF5-2E46AAAFA04B}" type="presOf" srcId="{03C7317C-4566-4DA2-BD4F-D9F180B5FE72}" destId="{A914EF9E-4E88-445F-949A-045E8130F2AA}" srcOrd="0" destOrd="0" presId="urn:microsoft.com/office/officeart/2005/8/layout/vList2"/>
    <dgm:cxn modelId="{1097A2D6-98BA-4AB3-9C56-B601C1C96DFE}" srcId="{FD62E798-5282-4BEA-90E6-232CDA543074}" destId="{A66919E9-0F63-46CE-B2DC-9270BAEFC99A}" srcOrd="0" destOrd="0" parTransId="{43E04086-975B-44FA-AA45-155755002199}" sibTransId="{7B790B14-2409-47B4-8B00-C1E81FC2767F}"/>
    <dgm:cxn modelId="{C81A698A-40C4-4271-B476-C01508F770C2}" type="presOf" srcId="{88822807-C406-4E8C-B2F7-A720CC2551E8}" destId="{A914EF9E-4E88-445F-949A-045E8130F2AA}" srcOrd="0" destOrd="1" presId="urn:microsoft.com/office/officeart/2005/8/layout/vList2"/>
    <dgm:cxn modelId="{2ECF715D-77CB-4476-A821-140E8AE59E5C}" srcId="{1FF07B7F-476A-4B9D-8560-58E93D85749D}" destId="{FD62E798-5282-4BEA-90E6-232CDA543074}" srcOrd="0" destOrd="0" parTransId="{D725FC61-EF50-411A-A271-25B7CA9D85ED}" sibTransId="{66AD0AB8-1291-4787-BAE5-3B9A735E95C4}"/>
    <dgm:cxn modelId="{3B578980-DE76-4C2C-9C65-7356D445C7FB}" srcId="{665D278C-91DB-44E5-ACD9-1D5627482E3F}" destId="{03C7317C-4566-4DA2-BD4F-D9F180B5FE72}" srcOrd="0" destOrd="0" parTransId="{C9FF59B8-6738-4927-933F-438107395C70}" sibTransId="{420274F5-6251-4612-A8F0-C9070EE3F0FE}"/>
    <dgm:cxn modelId="{11C4FBBC-C5D0-4CAA-B703-2CD88D2DAFB6}" srcId="{665D278C-91DB-44E5-ACD9-1D5627482E3F}" destId="{88822807-C406-4E8C-B2F7-A720CC2551E8}" srcOrd="1" destOrd="0" parTransId="{3C911DBF-4F88-4986-B4DE-61019B559EB7}" sibTransId="{9B56E3B3-F6F0-4603-A61D-065E12212672}"/>
    <dgm:cxn modelId="{3132548C-4CB5-4536-A18E-666DFB97F6AB}" type="presParOf" srcId="{159797C7-8D71-4C5E-9C7F-2884A0A79D30}" destId="{DF5EF7EB-D963-43CB-BC53-4F7209973EC3}" srcOrd="0" destOrd="0" presId="urn:microsoft.com/office/officeart/2005/8/layout/vList2"/>
    <dgm:cxn modelId="{417A13FF-6EFE-4B21-AEB0-D86422128131}" type="presParOf" srcId="{159797C7-8D71-4C5E-9C7F-2884A0A79D30}" destId="{D6D0D4D9-01DA-48D2-81CA-ADC6F85C7B6B}" srcOrd="1" destOrd="0" presId="urn:microsoft.com/office/officeart/2005/8/layout/vList2"/>
    <dgm:cxn modelId="{22946747-EFA4-41CF-9644-8F87A320B3FA}" type="presParOf" srcId="{159797C7-8D71-4C5E-9C7F-2884A0A79D30}" destId="{B32566C6-7742-4CCD-8264-99285FD23F36}" srcOrd="2" destOrd="0" presId="urn:microsoft.com/office/officeart/2005/8/layout/vList2"/>
    <dgm:cxn modelId="{B0FBFF57-DFF0-431F-AD69-3CFCAAC7EDC8}" type="presParOf" srcId="{159797C7-8D71-4C5E-9C7F-2884A0A79D30}" destId="{A914EF9E-4E88-445F-949A-045E8130F2A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F07B7F-476A-4B9D-8560-58E93D85749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TW" altLang="en-US"/>
        </a:p>
      </dgm:t>
    </dgm:pt>
    <dgm:pt modelId="{FD62E798-5282-4BEA-90E6-232CDA543074}">
      <dgm:prSet phldrT="[文字]" custT="1"/>
      <dgm:spPr/>
      <dgm:t>
        <a:bodyPr/>
        <a:lstStyle/>
        <a:p>
          <a:r>
            <a:rPr lang="zh-TW" altLang="en-US" sz="2400" b="1" dirty="0" smtClean="0">
              <a:latin typeface="微軟正黑體" panose="020B0604030504040204" pitchFamily="34" charset="-120"/>
              <a:ea typeface="微軟正黑體" panose="020B0604030504040204" pitchFamily="34" charset="-120"/>
            </a:rPr>
            <a:t>賽會交通</a:t>
          </a:r>
          <a:endParaRPr lang="zh-TW" altLang="en-US" sz="2400" b="1" dirty="0">
            <a:latin typeface="微軟正黑體" panose="020B0604030504040204" pitchFamily="34" charset="-120"/>
            <a:ea typeface="微軟正黑體" panose="020B0604030504040204" pitchFamily="34" charset="-120"/>
          </a:endParaRPr>
        </a:p>
      </dgm:t>
    </dgm:pt>
    <dgm:pt modelId="{D725FC61-EF50-411A-A271-25B7CA9D85ED}" type="parTrans" cxnId="{2ECF715D-77CB-4476-A821-140E8AE59E5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6AD0AB8-1291-4787-BAE5-3B9A735E95C4}" type="sibTrans" cxnId="{2ECF715D-77CB-4476-A821-140E8AE59E5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66919E9-0F63-46CE-B2DC-9270BAEFC99A}">
      <dgm:prSet phldrT="[文字]" custT="1"/>
      <dgm:spPr/>
      <dgm:t>
        <a:bodyPr/>
        <a:lstStyle/>
        <a:p>
          <a:r>
            <a:rPr lang="zh-TW" sz="1800" dirty="0" smtClean="0">
              <a:latin typeface="微軟正黑體" panose="020B0604030504040204" pitchFamily="34" charset="-120"/>
              <a:ea typeface="微軟正黑體" panose="020B0604030504040204" pitchFamily="34" charset="-120"/>
            </a:rPr>
            <a:t>世大運賽會期間執行相關交通規劃</a:t>
          </a:r>
          <a:r>
            <a:rPr lang="zh-TW" altLang="en-US" sz="1800" dirty="0" smtClean="0">
              <a:latin typeface="微軟正黑體" panose="020B0604030504040204" pitchFamily="34" charset="-120"/>
              <a:ea typeface="微軟正黑體" panose="020B0604030504040204" pitchFamily="34" charset="-120"/>
            </a:rPr>
            <a:t>，</a:t>
          </a:r>
          <a:r>
            <a:rPr lang="zh-TW" sz="1800" dirty="0" smtClean="0">
              <a:latin typeface="微軟正黑體" panose="020B0604030504040204" pitchFamily="34" charset="-120"/>
              <a:ea typeface="微軟正黑體" panose="020B0604030504040204" pitchFamily="34" charset="-120"/>
            </a:rPr>
            <a:t>大客車用車</a:t>
          </a:r>
          <a:r>
            <a:rPr lang="en-US" sz="1800" dirty="0" smtClean="0">
              <a:latin typeface="微軟正黑體" panose="020B0604030504040204" pitchFamily="34" charset="-120"/>
              <a:ea typeface="微軟正黑體" panose="020B0604030504040204" pitchFamily="34" charset="-120"/>
            </a:rPr>
            <a:t>1</a:t>
          </a:r>
          <a:r>
            <a:rPr lang="zh-TW" sz="1800" dirty="0" smtClean="0">
              <a:latin typeface="微軟正黑體" panose="020B0604030504040204" pitchFamily="34" charset="-120"/>
              <a:ea typeface="微軟正黑體" panose="020B0604030504040204" pitchFamily="34" charset="-120"/>
            </a:rPr>
            <a:t>萬</a:t>
          </a:r>
          <a:r>
            <a:rPr lang="en-US" sz="1800" dirty="0" smtClean="0">
              <a:latin typeface="微軟正黑體" panose="020B0604030504040204" pitchFamily="34" charset="-120"/>
              <a:ea typeface="微軟正黑體" panose="020B0604030504040204" pitchFamily="34" charset="-120"/>
            </a:rPr>
            <a:t>2,000</a:t>
          </a:r>
          <a:r>
            <a:rPr lang="zh-TW" sz="1800" dirty="0" smtClean="0">
              <a:latin typeface="微軟正黑體" panose="020B0604030504040204" pitchFamily="34" charset="-120"/>
              <a:ea typeface="微軟正黑體" panose="020B0604030504040204" pitchFamily="34" charset="-120"/>
            </a:rPr>
            <a:t>車次，代表團小客車約</a:t>
          </a:r>
          <a:r>
            <a:rPr lang="en-US" sz="1800" dirty="0" smtClean="0">
              <a:latin typeface="微軟正黑體" panose="020B0604030504040204" pitchFamily="34" charset="-120"/>
              <a:ea typeface="微軟正黑體" panose="020B0604030504040204" pitchFamily="34" charset="-120"/>
            </a:rPr>
            <a:t>5,000</a:t>
          </a:r>
          <a:r>
            <a:rPr lang="zh-TW" sz="1800" dirty="0" smtClean="0">
              <a:latin typeface="微軟正黑體" panose="020B0604030504040204" pitchFamily="34" charset="-120"/>
              <a:ea typeface="微軟正黑體" panose="020B0604030504040204" pitchFamily="34" charset="-120"/>
            </a:rPr>
            <a:t>車次，貴賓小客車約</a:t>
          </a:r>
          <a:r>
            <a:rPr lang="en-US" sz="1800" dirty="0" smtClean="0">
              <a:latin typeface="微軟正黑體" panose="020B0604030504040204" pitchFamily="34" charset="-120"/>
              <a:ea typeface="微軟正黑體" panose="020B0604030504040204" pitchFamily="34" charset="-120"/>
            </a:rPr>
            <a:t>3,500</a:t>
          </a:r>
          <a:r>
            <a:rPr lang="zh-TW" sz="1800" dirty="0" smtClean="0">
              <a:latin typeface="微軟正黑體" panose="020B0604030504040204" pitchFamily="34" charset="-120"/>
              <a:ea typeface="微軟正黑體" panose="020B0604030504040204" pitchFamily="34" charset="-120"/>
            </a:rPr>
            <a:t>車次。抵離境大客車接送機約</a:t>
          </a:r>
          <a:r>
            <a:rPr lang="en-US" sz="1800" dirty="0" smtClean="0">
              <a:latin typeface="微軟正黑體" panose="020B0604030504040204" pitchFamily="34" charset="-120"/>
              <a:ea typeface="微軟正黑體" panose="020B0604030504040204" pitchFamily="34" charset="-120"/>
            </a:rPr>
            <a:t>770</a:t>
          </a:r>
          <a:r>
            <a:rPr lang="zh-TW" sz="1800" dirty="0" smtClean="0">
              <a:latin typeface="微軟正黑體" panose="020B0604030504040204" pitchFamily="34" charset="-120"/>
              <a:ea typeface="微軟正黑體" panose="020B0604030504040204" pitchFamily="34" charset="-120"/>
            </a:rPr>
            <a:t>趟次，小客車接送機約</a:t>
          </a:r>
          <a:r>
            <a:rPr lang="en-US" sz="1800" dirty="0" smtClean="0">
              <a:latin typeface="微軟正黑體" panose="020B0604030504040204" pitchFamily="34" charset="-120"/>
              <a:ea typeface="微軟正黑體" panose="020B0604030504040204" pitchFamily="34" charset="-120"/>
            </a:rPr>
            <a:t>1,200</a:t>
          </a:r>
          <a:r>
            <a:rPr lang="zh-TW" sz="1800" dirty="0" smtClean="0">
              <a:latin typeface="微軟正黑體" panose="020B0604030504040204" pitchFamily="34" charset="-120"/>
              <a:ea typeface="微軟正黑體" panose="020B0604030504040204" pitchFamily="34" charset="-120"/>
            </a:rPr>
            <a:t>趟次。</a:t>
          </a:r>
          <a:endParaRPr lang="zh-TW" altLang="en-US" sz="1800" dirty="0">
            <a:latin typeface="微軟正黑體" panose="020B0604030504040204" pitchFamily="34" charset="-120"/>
            <a:ea typeface="微軟正黑體" panose="020B0604030504040204" pitchFamily="34" charset="-120"/>
          </a:endParaRPr>
        </a:p>
      </dgm:t>
    </dgm:pt>
    <dgm:pt modelId="{43E04086-975B-44FA-AA45-155755002199}" type="parTrans" cxnId="{1097A2D6-98BA-4AB3-9C56-B601C1C96DF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B790B14-2409-47B4-8B00-C1E81FC2767F}" type="sibTrans" cxnId="{1097A2D6-98BA-4AB3-9C56-B601C1C96DF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698E6EA-950C-496A-B50C-B9A157A127AB}">
      <dgm:prSet phldrT="[文字]" custT="1"/>
      <dgm:spPr/>
      <dgm:t>
        <a:bodyPr/>
        <a:lstStyle/>
        <a:p>
          <a:r>
            <a:rPr lang="zh-TW" altLang="en-US" sz="1800" dirty="0" smtClean="0">
              <a:latin typeface="微軟正黑體" panose="020B0604030504040204" pitchFamily="34" charset="-120"/>
              <a:ea typeface="微軟正黑體" panose="020B0604030504040204" pitchFamily="34" charset="-120"/>
            </a:rPr>
            <a:t>目前彙整賽會交通營運情形撰寫總結報告，以提供爾後大型活動交通規劃以及特性之參考。</a:t>
          </a:r>
          <a:endParaRPr lang="zh-TW" altLang="en-US" sz="1800" dirty="0">
            <a:latin typeface="微軟正黑體" panose="020B0604030504040204" pitchFamily="34" charset="-120"/>
            <a:ea typeface="微軟正黑體" panose="020B0604030504040204" pitchFamily="34" charset="-120"/>
          </a:endParaRPr>
        </a:p>
      </dgm:t>
    </dgm:pt>
    <dgm:pt modelId="{1FE86B92-430A-49B7-BE79-D40DD48DAAA1}" type="parTrans" cxnId="{FA419A76-FE11-4DFC-B61B-83EB69A510F1}">
      <dgm:prSet/>
      <dgm:spPr/>
      <dgm:t>
        <a:bodyPr/>
        <a:lstStyle/>
        <a:p>
          <a:endParaRPr lang="zh-TW" altLang="en-US"/>
        </a:p>
      </dgm:t>
    </dgm:pt>
    <dgm:pt modelId="{7BED4333-B051-446A-BAA3-1461C09DCF3D}" type="sibTrans" cxnId="{FA419A76-FE11-4DFC-B61B-83EB69A510F1}">
      <dgm:prSet/>
      <dgm:spPr/>
      <dgm:t>
        <a:bodyPr/>
        <a:lstStyle/>
        <a:p>
          <a:endParaRPr lang="zh-TW" altLang="en-US"/>
        </a:p>
      </dgm:t>
    </dgm:pt>
    <dgm:pt modelId="{4ED1006C-E238-443E-B689-1B40F6F1A61F}">
      <dgm:prSet phldrT="[文字]" custT="1"/>
      <dgm:spPr/>
      <dgm:t>
        <a:bodyPr/>
        <a:lstStyle/>
        <a:p>
          <a:r>
            <a:rPr lang="zh-TW" altLang="en-US" sz="2400" b="1" dirty="0" smtClean="0">
              <a:latin typeface="微軟正黑體" panose="020B0604030504040204" pitchFamily="34" charset="-120"/>
              <a:ea typeface="微軟正黑體" panose="020B0604030504040204" pitchFamily="34" charset="-120"/>
            </a:rPr>
            <a:t>賽會善後工作</a:t>
          </a:r>
          <a:endParaRPr lang="zh-TW" altLang="en-US" sz="2400" b="1" dirty="0">
            <a:latin typeface="微軟正黑體" panose="020B0604030504040204" pitchFamily="34" charset="-120"/>
            <a:ea typeface="微軟正黑體" panose="020B0604030504040204" pitchFamily="34" charset="-120"/>
          </a:endParaRPr>
        </a:p>
      </dgm:t>
    </dgm:pt>
    <dgm:pt modelId="{0357FEAE-CDE8-4697-8C92-49DDBD8E70D2}" type="parTrans" cxnId="{88E7BF52-2604-4D12-8775-6904CFBD8085}">
      <dgm:prSet/>
      <dgm:spPr/>
      <dgm:t>
        <a:bodyPr/>
        <a:lstStyle/>
        <a:p>
          <a:endParaRPr lang="zh-TW" altLang="en-US"/>
        </a:p>
      </dgm:t>
    </dgm:pt>
    <dgm:pt modelId="{582CE839-6FA0-4465-A32E-B4F17F348E3A}" type="sibTrans" cxnId="{88E7BF52-2604-4D12-8775-6904CFBD8085}">
      <dgm:prSet/>
      <dgm:spPr/>
      <dgm:t>
        <a:bodyPr/>
        <a:lstStyle/>
        <a:p>
          <a:endParaRPr lang="zh-TW" altLang="en-US"/>
        </a:p>
      </dgm:t>
    </dgm:pt>
    <dgm:pt modelId="{159797C7-8D71-4C5E-9C7F-2884A0A79D30}" type="pres">
      <dgm:prSet presAssocID="{1FF07B7F-476A-4B9D-8560-58E93D85749D}" presName="linear" presStyleCnt="0">
        <dgm:presLayoutVars>
          <dgm:animLvl val="lvl"/>
          <dgm:resizeHandles val="exact"/>
        </dgm:presLayoutVars>
      </dgm:prSet>
      <dgm:spPr/>
      <dgm:t>
        <a:bodyPr/>
        <a:lstStyle/>
        <a:p>
          <a:endParaRPr lang="zh-TW" altLang="en-US"/>
        </a:p>
      </dgm:t>
    </dgm:pt>
    <dgm:pt modelId="{DF5EF7EB-D963-43CB-BC53-4F7209973EC3}" type="pres">
      <dgm:prSet presAssocID="{FD62E798-5282-4BEA-90E6-232CDA543074}" presName="parentText" presStyleLbl="node1" presStyleIdx="0" presStyleCnt="2" custScaleY="59358" custLinFactNeighborX="239" custLinFactNeighborY="-7928">
        <dgm:presLayoutVars>
          <dgm:chMax val="0"/>
          <dgm:bulletEnabled val="1"/>
        </dgm:presLayoutVars>
      </dgm:prSet>
      <dgm:spPr/>
      <dgm:t>
        <a:bodyPr/>
        <a:lstStyle/>
        <a:p>
          <a:endParaRPr lang="zh-TW" altLang="en-US"/>
        </a:p>
      </dgm:t>
    </dgm:pt>
    <dgm:pt modelId="{D6D0D4D9-01DA-48D2-81CA-ADC6F85C7B6B}" type="pres">
      <dgm:prSet presAssocID="{FD62E798-5282-4BEA-90E6-232CDA543074}" presName="childText" presStyleLbl="revTx" presStyleIdx="0" presStyleCnt="2" custLinFactNeighborY="-2503">
        <dgm:presLayoutVars>
          <dgm:bulletEnabled val="1"/>
        </dgm:presLayoutVars>
      </dgm:prSet>
      <dgm:spPr/>
      <dgm:t>
        <a:bodyPr/>
        <a:lstStyle/>
        <a:p>
          <a:endParaRPr lang="zh-TW" altLang="en-US"/>
        </a:p>
      </dgm:t>
    </dgm:pt>
    <dgm:pt modelId="{DB0A74B4-26BD-4050-8846-E91613E246DC}" type="pres">
      <dgm:prSet presAssocID="{4ED1006C-E238-443E-B689-1B40F6F1A61F}" presName="parentText" presStyleLbl="node1" presStyleIdx="1" presStyleCnt="2" custScaleY="76465">
        <dgm:presLayoutVars>
          <dgm:chMax val="0"/>
          <dgm:bulletEnabled val="1"/>
        </dgm:presLayoutVars>
      </dgm:prSet>
      <dgm:spPr/>
      <dgm:t>
        <a:bodyPr/>
        <a:lstStyle/>
        <a:p>
          <a:endParaRPr lang="zh-TW" altLang="en-US"/>
        </a:p>
      </dgm:t>
    </dgm:pt>
    <dgm:pt modelId="{C3E90D48-B893-4E05-ADE5-93AAF26BE466}" type="pres">
      <dgm:prSet presAssocID="{4ED1006C-E238-443E-B689-1B40F6F1A61F}" presName="childText" presStyleLbl="revTx" presStyleIdx="1" presStyleCnt="2">
        <dgm:presLayoutVars>
          <dgm:bulletEnabled val="1"/>
        </dgm:presLayoutVars>
      </dgm:prSet>
      <dgm:spPr/>
      <dgm:t>
        <a:bodyPr/>
        <a:lstStyle/>
        <a:p>
          <a:endParaRPr lang="zh-TW" altLang="en-US"/>
        </a:p>
      </dgm:t>
    </dgm:pt>
  </dgm:ptLst>
  <dgm:cxnLst>
    <dgm:cxn modelId="{7D3D410D-CF79-4739-AD5C-0E000D6D0AA1}" type="presOf" srcId="{FD62E798-5282-4BEA-90E6-232CDA543074}" destId="{DF5EF7EB-D963-43CB-BC53-4F7209973EC3}" srcOrd="0" destOrd="0" presId="urn:microsoft.com/office/officeart/2005/8/layout/vList2"/>
    <dgm:cxn modelId="{4252F24E-AF60-4CF0-8530-D841588F88BF}" type="presOf" srcId="{4ED1006C-E238-443E-B689-1B40F6F1A61F}" destId="{DB0A74B4-26BD-4050-8846-E91613E246DC}" srcOrd="0" destOrd="0" presId="urn:microsoft.com/office/officeart/2005/8/layout/vList2"/>
    <dgm:cxn modelId="{14321A76-7BE4-49C7-99A0-1360F4993116}" type="presOf" srcId="{A66919E9-0F63-46CE-B2DC-9270BAEFC99A}" destId="{D6D0D4D9-01DA-48D2-81CA-ADC6F85C7B6B}" srcOrd="0" destOrd="0" presId="urn:microsoft.com/office/officeart/2005/8/layout/vList2"/>
    <dgm:cxn modelId="{35EF137A-CDC1-4FC3-899B-FDCEBF6EBF89}" type="presOf" srcId="{1698E6EA-950C-496A-B50C-B9A157A127AB}" destId="{C3E90D48-B893-4E05-ADE5-93AAF26BE466}" srcOrd="0" destOrd="0" presId="urn:microsoft.com/office/officeart/2005/8/layout/vList2"/>
    <dgm:cxn modelId="{1097A2D6-98BA-4AB3-9C56-B601C1C96DFE}" srcId="{FD62E798-5282-4BEA-90E6-232CDA543074}" destId="{A66919E9-0F63-46CE-B2DC-9270BAEFC99A}" srcOrd="0" destOrd="0" parTransId="{43E04086-975B-44FA-AA45-155755002199}" sibTransId="{7B790B14-2409-47B4-8B00-C1E81FC2767F}"/>
    <dgm:cxn modelId="{88E7BF52-2604-4D12-8775-6904CFBD8085}" srcId="{1FF07B7F-476A-4B9D-8560-58E93D85749D}" destId="{4ED1006C-E238-443E-B689-1B40F6F1A61F}" srcOrd="1" destOrd="0" parTransId="{0357FEAE-CDE8-4697-8C92-49DDBD8E70D2}" sibTransId="{582CE839-6FA0-4465-A32E-B4F17F348E3A}"/>
    <dgm:cxn modelId="{1DF583D1-8D01-4D15-83D6-334D480C3300}" type="presOf" srcId="{1FF07B7F-476A-4B9D-8560-58E93D85749D}" destId="{159797C7-8D71-4C5E-9C7F-2884A0A79D30}" srcOrd="0" destOrd="0" presId="urn:microsoft.com/office/officeart/2005/8/layout/vList2"/>
    <dgm:cxn modelId="{2ECF715D-77CB-4476-A821-140E8AE59E5C}" srcId="{1FF07B7F-476A-4B9D-8560-58E93D85749D}" destId="{FD62E798-5282-4BEA-90E6-232CDA543074}" srcOrd="0" destOrd="0" parTransId="{D725FC61-EF50-411A-A271-25B7CA9D85ED}" sibTransId="{66AD0AB8-1291-4787-BAE5-3B9A735E95C4}"/>
    <dgm:cxn modelId="{FA419A76-FE11-4DFC-B61B-83EB69A510F1}" srcId="{4ED1006C-E238-443E-B689-1B40F6F1A61F}" destId="{1698E6EA-950C-496A-B50C-B9A157A127AB}" srcOrd="0" destOrd="0" parTransId="{1FE86B92-430A-49B7-BE79-D40DD48DAAA1}" sibTransId="{7BED4333-B051-446A-BAA3-1461C09DCF3D}"/>
    <dgm:cxn modelId="{84AB9596-00B5-4A90-860E-5F78EB5EADA0}" type="presParOf" srcId="{159797C7-8D71-4C5E-9C7F-2884A0A79D30}" destId="{DF5EF7EB-D963-43CB-BC53-4F7209973EC3}" srcOrd="0" destOrd="0" presId="urn:microsoft.com/office/officeart/2005/8/layout/vList2"/>
    <dgm:cxn modelId="{4B4A3B2D-A252-4722-9BFA-769EFAC3619D}" type="presParOf" srcId="{159797C7-8D71-4C5E-9C7F-2884A0A79D30}" destId="{D6D0D4D9-01DA-48D2-81CA-ADC6F85C7B6B}" srcOrd="1" destOrd="0" presId="urn:microsoft.com/office/officeart/2005/8/layout/vList2"/>
    <dgm:cxn modelId="{CAD1CFDE-12B5-4324-8FA8-0AB1023A932C}" type="presParOf" srcId="{159797C7-8D71-4C5E-9C7F-2884A0A79D30}" destId="{DB0A74B4-26BD-4050-8846-E91613E246DC}" srcOrd="2" destOrd="0" presId="urn:microsoft.com/office/officeart/2005/8/layout/vList2"/>
    <dgm:cxn modelId="{F8E8D88B-107D-4572-B486-4D1EAC0ED51E}" type="presParOf" srcId="{159797C7-8D71-4C5E-9C7F-2884A0A79D30}" destId="{C3E90D48-B893-4E05-ADE5-93AAF26BE46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F07B7F-476A-4B9D-8560-58E93D85749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zh-TW" altLang="en-US"/>
        </a:p>
      </dgm:t>
    </dgm:pt>
    <dgm:pt modelId="{83CF13B3-3DD2-4095-8BD8-8067E0A22658}">
      <dgm:prSet phldrT="[文字]" custT="1"/>
      <dgm:spPr/>
      <dgm:t>
        <a:bodyPr/>
        <a:lstStyle/>
        <a:p>
          <a:r>
            <a:rPr lang="zh-TW" altLang="en-US" sz="2400" b="1" dirty="0" smtClean="0">
              <a:latin typeface="微軟正黑體" panose="020B0604030504040204" pitchFamily="34" charset="-120"/>
              <a:ea typeface="微軟正黑體" panose="020B0604030504040204" pitchFamily="34" charset="-120"/>
            </a:rPr>
            <a:t>多元餐飲服務</a:t>
          </a:r>
          <a:endParaRPr lang="zh-TW" altLang="en-US" sz="2400" b="1" dirty="0">
            <a:latin typeface="微軟正黑體" panose="020B0604030504040204" pitchFamily="34" charset="-120"/>
            <a:ea typeface="微軟正黑體" panose="020B0604030504040204" pitchFamily="34" charset="-120"/>
          </a:endParaRPr>
        </a:p>
      </dgm:t>
    </dgm:pt>
    <dgm:pt modelId="{19BE23B7-AAA9-49C2-B92C-8DDCB9DD49B1}" type="parTrans" cxnId="{0DF12EA9-F209-4D1E-88CD-4E16B9A7B2E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82FBEFA-2337-478B-B6D7-F7ACE010C5BD}" type="sibTrans" cxnId="{0DF12EA9-F209-4D1E-88CD-4E16B9A7B2E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8E246EC-0F2D-408A-8E27-E1C02E3F2C65}">
      <dgm:prSet phldrT="[文字]" custT="1"/>
      <dgm:spPr/>
      <dgm:t>
        <a:bodyPr/>
        <a:lstStyle/>
        <a:p>
          <a:r>
            <a:rPr lang="zh-TW" sz="1800" dirty="0" smtClean="0">
              <a:latin typeface="微軟正黑體" panose="020B0604030504040204" pitchFamily="34" charset="-120"/>
              <a:ea typeface="微軟正黑體" panose="020B0604030504040204" pitchFamily="34" charset="-120"/>
            </a:rPr>
            <a:t>於選手餐廳提供多元化且品質良好餐飲服務，廣受各國代表團讚賞，</a:t>
          </a:r>
          <a:r>
            <a:rPr lang="en-US" sz="1800" dirty="0" smtClean="0">
              <a:latin typeface="微軟正黑體" panose="020B0604030504040204" pitchFamily="34" charset="-120"/>
              <a:ea typeface="微軟正黑體" panose="020B0604030504040204" pitchFamily="34" charset="-120"/>
            </a:rPr>
            <a:t>FISU</a:t>
          </a:r>
          <a:r>
            <a:rPr lang="zh-TW" sz="1800" dirty="0" smtClean="0">
              <a:latin typeface="微軟正黑體" panose="020B0604030504040204" pitchFamily="34" charset="-120"/>
              <a:ea typeface="微軟正黑體" panose="020B0604030504040204" pitchFamily="34" charset="-120"/>
            </a:rPr>
            <a:t>官員亦表示本屆選手餐廳餐飲服務為”</a:t>
          </a:r>
          <a:r>
            <a:rPr lang="en-US" sz="1800" dirty="0" smtClean="0">
              <a:latin typeface="微軟正黑體" panose="020B0604030504040204" pitchFamily="34" charset="-120"/>
              <a:ea typeface="微軟正黑體" panose="020B0604030504040204" pitchFamily="34" charset="-120"/>
            </a:rPr>
            <a:t> THE BEST</a:t>
          </a:r>
          <a:r>
            <a:rPr lang="zh-TW" sz="1800" dirty="0" smtClean="0">
              <a:latin typeface="微軟正黑體" panose="020B0604030504040204" pitchFamily="34" charset="-120"/>
              <a:ea typeface="微軟正黑體" panose="020B0604030504040204" pitchFamily="34" charset="-120"/>
            </a:rPr>
            <a:t>”</a:t>
          </a:r>
          <a:r>
            <a:rPr lang="zh-TW" altLang="en-US" sz="1800" dirty="0" smtClean="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dgm:t>
    </dgm:pt>
    <dgm:pt modelId="{17AEB499-D11D-4AF1-AA46-1B0EDF3CB207}" type="parTrans" cxnId="{1B1B16B4-2F29-4C19-829D-FFB5BE4632D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AF9ED25-0417-4D07-A3EB-78DF2714001F}" type="sibTrans" cxnId="{1B1B16B4-2F29-4C19-829D-FFB5BE4632D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E17DC06-7084-46FF-8E07-0E25FD1DB809}">
      <dgm:prSet custT="1"/>
      <dgm:spPr/>
      <dgm:t>
        <a:bodyPr/>
        <a:lstStyle/>
        <a:p>
          <a:r>
            <a:rPr lang="zh-TW" sz="1800" dirty="0" smtClean="0">
              <a:latin typeface="微軟正黑體" panose="020B0604030504040204" pitchFamily="34" charset="-120"/>
              <a:ea typeface="微軟正黑體" panose="020B0604030504040204" pitchFamily="34" charset="-120"/>
            </a:rPr>
            <a:t>於競賽場館提供不同客群餐飲服務，包括代表團及裁判餐盒、休息室茶點及觀眾餐飲販售等，皆以滿足各客群需求為使命並順利完成相關服務</a:t>
          </a:r>
          <a:r>
            <a:rPr lang="zh-TW" altLang="en-US" sz="1800" dirty="0" smtClean="0">
              <a:latin typeface="微軟正黑體" panose="020B0604030504040204" pitchFamily="34" charset="-120"/>
              <a:ea typeface="微軟正黑體" panose="020B0604030504040204" pitchFamily="34" charset="-120"/>
            </a:rPr>
            <a:t>。</a:t>
          </a:r>
        </a:p>
      </dgm:t>
    </dgm:pt>
    <dgm:pt modelId="{B4F35D0C-986D-4414-9F72-EA88B2F1D9FE}" type="parTrans" cxnId="{9E3A9AC9-5417-49E8-A023-BAD15ACBB4A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173F3D3-6FCA-4952-9B55-CCD4038F2CD9}" type="sibTrans" cxnId="{9E3A9AC9-5417-49E8-A023-BAD15ACBB4A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6A5B3D5-EFC7-4120-A926-46100B7F74EB}">
      <dgm:prSet custT="1"/>
      <dgm:spPr/>
      <dgm:t>
        <a:bodyPr/>
        <a:lstStyle/>
        <a:p>
          <a:r>
            <a:rPr lang="zh-TW" sz="1800" dirty="0" smtClean="0">
              <a:latin typeface="微軟正黑體" panose="020B0604030504040204" pitchFamily="34" charset="-120"/>
              <a:ea typeface="微軟正黑體" panose="020B0604030504040204" pitchFamily="34" charset="-120"/>
            </a:rPr>
            <a:t>為有效落實餐飲組擬定之惜食計畫，已於</a:t>
          </a:r>
          <a:r>
            <a:rPr lang="en-US" sz="1800" dirty="0" smtClean="0">
              <a:latin typeface="微軟正黑體" panose="020B0604030504040204" pitchFamily="34" charset="-120"/>
              <a:ea typeface="微軟正黑體" panose="020B0604030504040204" pitchFamily="34" charset="-120"/>
            </a:rPr>
            <a:t>9</a:t>
          </a:r>
          <a:r>
            <a:rPr lang="zh-TW" sz="1800" dirty="0" smtClean="0">
              <a:latin typeface="微軟正黑體" panose="020B0604030504040204" pitchFamily="34" charset="-120"/>
              <a:ea typeface="微軟正黑體" panose="020B0604030504040204" pitchFamily="34" charset="-120"/>
            </a:rPr>
            <a:t>月</a:t>
          </a:r>
          <a:r>
            <a:rPr lang="en-US" sz="1800" dirty="0" smtClean="0">
              <a:latin typeface="微軟正黑體" panose="020B0604030504040204" pitchFamily="34" charset="-120"/>
              <a:ea typeface="微軟正黑體" panose="020B0604030504040204" pitchFamily="34" charset="-120"/>
            </a:rPr>
            <a:t>5</a:t>
          </a:r>
          <a:r>
            <a:rPr lang="zh-TW" sz="1800" dirty="0" smtClean="0">
              <a:latin typeface="微軟正黑體" panose="020B0604030504040204" pitchFamily="34" charset="-120"/>
              <a:ea typeface="微軟正黑體" panose="020B0604030504040204" pitchFamily="34" charset="-120"/>
            </a:rPr>
            <a:t>日前協助廠商將剩餘可使用</a:t>
          </a:r>
          <a:r>
            <a:rPr lang="en-US" sz="1800" dirty="0" smtClean="0">
              <a:latin typeface="微軟正黑體" panose="020B0604030504040204" pitchFamily="34" charset="-120"/>
              <a:ea typeface="微軟正黑體" panose="020B0604030504040204" pitchFamily="34" charset="-120"/>
            </a:rPr>
            <a:t>10</a:t>
          </a:r>
          <a:r>
            <a:rPr lang="zh-TW" sz="1800" dirty="0" smtClean="0">
              <a:latin typeface="微軟正黑體" panose="020B0604030504040204" pitchFamily="34" charset="-120"/>
              <a:ea typeface="微軟正黑體" panose="020B0604030504040204" pitchFamily="34" charset="-120"/>
            </a:rPr>
            <a:t>噸食材捐贈給社福團體</a:t>
          </a:r>
          <a:r>
            <a:rPr lang="zh-TW" altLang="en-US" sz="1800" dirty="0" smtClean="0">
              <a:latin typeface="微軟正黑體" panose="020B0604030504040204" pitchFamily="34" charset="-120"/>
              <a:ea typeface="微軟正黑體" panose="020B0604030504040204" pitchFamily="34" charset="-120"/>
            </a:rPr>
            <a:t>。</a:t>
          </a:r>
        </a:p>
      </dgm:t>
    </dgm:pt>
    <dgm:pt modelId="{C5C0D85C-D0C4-47A1-B1A2-E96D6D93FC45}" type="parTrans" cxnId="{0BA3E6CA-D4D1-4BEB-BDD5-9B3B608A1B6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FB19F360-DA6C-431E-B8F3-3D01E1C1523C}" type="sibTrans" cxnId="{0BA3E6CA-D4D1-4BEB-BDD5-9B3B608A1B6F}">
      <dgm:prSet/>
      <dgm:spPr/>
      <dgm:t>
        <a:bodyPr/>
        <a:lstStyle/>
        <a:p>
          <a:endParaRPr lang="zh-TW" altLang="en-US">
            <a:latin typeface="微軟正黑體" panose="020B0604030504040204" pitchFamily="34" charset="-120"/>
            <a:ea typeface="微軟正黑體" panose="020B0604030504040204" pitchFamily="34" charset="-120"/>
          </a:endParaRPr>
        </a:p>
      </dgm:t>
    </dgm:pt>
    <dgm:pt modelId="{E721F4A4-0B18-4124-A34E-7618952C43B5}">
      <dgm:prSet custT="1"/>
      <dgm:spPr/>
      <dgm:t>
        <a:bodyPr/>
        <a:lstStyle/>
        <a:p>
          <a:r>
            <a:rPr lang="zh-TW" altLang="en-US" sz="2400" b="1" dirty="0" smtClean="0">
              <a:latin typeface="微軟正黑體" panose="020B0604030504040204" pitchFamily="34" charset="-120"/>
              <a:ea typeface="微軟正黑體" panose="020B0604030504040204" pitchFamily="34" charset="-120"/>
            </a:rPr>
            <a:t>賽會善後工作</a:t>
          </a:r>
        </a:p>
      </dgm:t>
    </dgm:pt>
    <dgm:pt modelId="{429B4340-DFB8-4BD1-AD5E-13D206E06FAA}" type="parTrans" cxnId="{92A7D2CB-1C7F-4D6B-A294-D1D0A22C6253}">
      <dgm:prSet/>
      <dgm:spPr/>
      <dgm:t>
        <a:bodyPr/>
        <a:lstStyle/>
        <a:p>
          <a:endParaRPr lang="zh-TW" altLang="en-US"/>
        </a:p>
      </dgm:t>
    </dgm:pt>
    <dgm:pt modelId="{36C4D1C3-B319-45BB-A755-9F79A3FE5504}" type="sibTrans" cxnId="{92A7D2CB-1C7F-4D6B-A294-D1D0A22C6253}">
      <dgm:prSet/>
      <dgm:spPr/>
      <dgm:t>
        <a:bodyPr/>
        <a:lstStyle/>
        <a:p>
          <a:endParaRPr lang="zh-TW" altLang="en-US"/>
        </a:p>
      </dgm:t>
    </dgm:pt>
    <dgm:pt modelId="{E7C7D596-2590-4DD6-A570-1A298009401F}">
      <dgm:prSet custT="1"/>
      <dgm:spPr/>
      <dgm:t>
        <a:bodyPr/>
        <a:lstStyle/>
        <a:p>
          <a:r>
            <a:rPr lang="zh-TW" sz="1800" dirty="0" smtClean="0">
              <a:latin typeface="微軟正黑體" panose="020B0604030504040204" pitchFamily="34" charset="-120"/>
              <a:ea typeface="微軟正黑體" panose="020B0604030504040204" pitchFamily="34" charset="-120"/>
            </a:rPr>
            <a:t>開閉幕茶酒會以臺灣食材及特色食物為基礎，提供各國貴賓富有台灣味之高品質餐飲服務</a:t>
          </a:r>
          <a:r>
            <a:rPr lang="zh-TW" altLang="en-US" sz="1800" dirty="0" smtClean="0">
              <a:latin typeface="微軟正黑體" panose="020B0604030504040204" pitchFamily="34" charset="-120"/>
              <a:ea typeface="微軟正黑體" panose="020B0604030504040204" pitchFamily="34" charset="-120"/>
            </a:rPr>
            <a:t>。</a:t>
          </a:r>
        </a:p>
      </dgm:t>
    </dgm:pt>
    <dgm:pt modelId="{FB035EC7-7F6E-46D5-9AF2-331D6DB7001F}" type="parTrans" cxnId="{39129D03-32E3-4F58-875E-457292FAC74D}">
      <dgm:prSet/>
      <dgm:spPr/>
      <dgm:t>
        <a:bodyPr/>
        <a:lstStyle/>
        <a:p>
          <a:endParaRPr lang="zh-TW" altLang="en-US"/>
        </a:p>
      </dgm:t>
    </dgm:pt>
    <dgm:pt modelId="{CC7D3515-A92C-4F8D-9384-8DCF12DE7618}" type="sibTrans" cxnId="{39129D03-32E3-4F58-875E-457292FAC74D}">
      <dgm:prSet/>
      <dgm:spPr/>
      <dgm:t>
        <a:bodyPr/>
        <a:lstStyle/>
        <a:p>
          <a:endParaRPr lang="zh-TW" altLang="en-US"/>
        </a:p>
      </dgm:t>
    </dgm:pt>
    <dgm:pt modelId="{159797C7-8D71-4C5E-9C7F-2884A0A79D30}" type="pres">
      <dgm:prSet presAssocID="{1FF07B7F-476A-4B9D-8560-58E93D85749D}" presName="linear" presStyleCnt="0">
        <dgm:presLayoutVars>
          <dgm:animLvl val="lvl"/>
          <dgm:resizeHandles val="exact"/>
        </dgm:presLayoutVars>
      </dgm:prSet>
      <dgm:spPr/>
      <dgm:t>
        <a:bodyPr/>
        <a:lstStyle/>
        <a:p>
          <a:endParaRPr lang="zh-TW" altLang="en-US"/>
        </a:p>
      </dgm:t>
    </dgm:pt>
    <dgm:pt modelId="{0F85C6CF-2FE2-4E91-9424-766AA2ED6465}" type="pres">
      <dgm:prSet presAssocID="{83CF13B3-3DD2-4095-8BD8-8067E0A22658}" presName="parentText" presStyleLbl="node1" presStyleIdx="0" presStyleCnt="2" custScaleY="61846" custLinFactNeighborY="-2880">
        <dgm:presLayoutVars>
          <dgm:chMax val="0"/>
          <dgm:bulletEnabled val="1"/>
        </dgm:presLayoutVars>
      </dgm:prSet>
      <dgm:spPr/>
      <dgm:t>
        <a:bodyPr/>
        <a:lstStyle/>
        <a:p>
          <a:endParaRPr lang="zh-TW" altLang="en-US"/>
        </a:p>
      </dgm:t>
    </dgm:pt>
    <dgm:pt modelId="{8529FC90-25F8-47D0-A954-E70EECF05560}" type="pres">
      <dgm:prSet presAssocID="{83CF13B3-3DD2-4095-8BD8-8067E0A22658}" presName="childText" presStyleLbl="revTx" presStyleIdx="0" presStyleCnt="2">
        <dgm:presLayoutVars>
          <dgm:bulletEnabled val="1"/>
        </dgm:presLayoutVars>
      </dgm:prSet>
      <dgm:spPr/>
      <dgm:t>
        <a:bodyPr/>
        <a:lstStyle/>
        <a:p>
          <a:endParaRPr lang="zh-TW" altLang="en-US"/>
        </a:p>
      </dgm:t>
    </dgm:pt>
    <dgm:pt modelId="{98279184-C8E9-46C3-AAEF-CD3C48A5E511}" type="pres">
      <dgm:prSet presAssocID="{E721F4A4-0B18-4124-A34E-7618952C43B5}" presName="parentText" presStyleLbl="node1" presStyleIdx="1" presStyleCnt="2" custScaleY="72226">
        <dgm:presLayoutVars>
          <dgm:chMax val="0"/>
          <dgm:bulletEnabled val="1"/>
        </dgm:presLayoutVars>
      </dgm:prSet>
      <dgm:spPr/>
      <dgm:t>
        <a:bodyPr/>
        <a:lstStyle/>
        <a:p>
          <a:endParaRPr lang="zh-TW" altLang="en-US"/>
        </a:p>
      </dgm:t>
    </dgm:pt>
    <dgm:pt modelId="{F22A4D70-3FBF-4466-8B4E-F154A240AC2E}" type="pres">
      <dgm:prSet presAssocID="{E721F4A4-0B18-4124-A34E-7618952C43B5}" presName="childText" presStyleLbl="revTx" presStyleIdx="1" presStyleCnt="2">
        <dgm:presLayoutVars>
          <dgm:bulletEnabled val="1"/>
        </dgm:presLayoutVars>
      </dgm:prSet>
      <dgm:spPr/>
      <dgm:t>
        <a:bodyPr/>
        <a:lstStyle/>
        <a:p>
          <a:endParaRPr lang="zh-TW" altLang="en-US"/>
        </a:p>
      </dgm:t>
    </dgm:pt>
  </dgm:ptLst>
  <dgm:cxnLst>
    <dgm:cxn modelId="{8FE23A10-7314-4F29-808E-2A0EE055F517}" type="presOf" srcId="{1FF07B7F-476A-4B9D-8560-58E93D85749D}" destId="{159797C7-8D71-4C5E-9C7F-2884A0A79D30}" srcOrd="0" destOrd="0" presId="urn:microsoft.com/office/officeart/2005/8/layout/vList2"/>
    <dgm:cxn modelId="{0BA3E6CA-D4D1-4BEB-BDD5-9B3B608A1B6F}" srcId="{E721F4A4-0B18-4124-A34E-7618952C43B5}" destId="{46A5B3D5-EFC7-4120-A926-46100B7F74EB}" srcOrd="0" destOrd="0" parTransId="{C5C0D85C-D0C4-47A1-B1A2-E96D6D93FC45}" sibTransId="{FB19F360-DA6C-431E-B8F3-3D01E1C1523C}"/>
    <dgm:cxn modelId="{9DFF90BB-554F-4A76-8B7C-886DEACBF1FE}" type="presOf" srcId="{46A5B3D5-EFC7-4120-A926-46100B7F74EB}" destId="{F22A4D70-3FBF-4466-8B4E-F154A240AC2E}" srcOrd="0" destOrd="0" presId="urn:microsoft.com/office/officeart/2005/8/layout/vList2"/>
    <dgm:cxn modelId="{A47359B2-BC97-431B-9882-84B0F2917E03}" type="presOf" srcId="{83CF13B3-3DD2-4095-8BD8-8067E0A22658}" destId="{0F85C6CF-2FE2-4E91-9424-766AA2ED6465}" srcOrd="0" destOrd="0" presId="urn:microsoft.com/office/officeart/2005/8/layout/vList2"/>
    <dgm:cxn modelId="{67402C97-17DF-47E8-BF50-18A23EE938DE}" type="presOf" srcId="{B8E246EC-0F2D-408A-8E27-E1C02E3F2C65}" destId="{8529FC90-25F8-47D0-A954-E70EECF05560}" srcOrd="0" destOrd="0" presId="urn:microsoft.com/office/officeart/2005/8/layout/vList2"/>
    <dgm:cxn modelId="{92A7D2CB-1C7F-4D6B-A294-D1D0A22C6253}" srcId="{1FF07B7F-476A-4B9D-8560-58E93D85749D}" destId="{E721F4A4-0B18-4124-A34E-7618952C43B5}" srcOrd="1" destOrd="0" parTransId="{429B4340-DFB8-4BD1-AD5E-13D206E06FAA}" sibTransId="{36C4D1C3-B319-45BB-A755-9F79A3FE5504}"/>
    <dgm:cxn modelId="{D31AA7DA-F6D0-4FB1-8B7F-6F0FC7E36A3C}" type="presOf" srcId="{2E17DC06-7084-46FF-8E07-0E25FD1DB809}" destId="{8529FC90-25F8-47D0-A954-E70EECF05560}" srcOrd="0" destOrd="1" presId="urn:microsoft.com/office/officeart/2005/8/layout/vList2"/>
    <dgm:cxn modelId="{9E3A9AC9-5417-49E8-A023-BAD15ACBB4AC}" srcId="{83CF13B3-3DD2-4095-8BD8-8067E0A22658}" destId="{2E17DC06-7084-46FF-8E07-0E25FD1DB809}" srcOrd="1" destOrd="0" parTransId="{B4F35D0C-986D-4414-9F72-EA88B2F1D9FE}" sibTransId="{A173F3D3-6FCA-4952-9B55-CCD4038F2CD9}"/>
    <dgm:cxn modelId="{12451871-D5B4-4C2A-AABE-84A4B67F540E}" type="presOf" srcId="{E7C7D596-2590-4DD6-A570-1A298009401F}" destId="{8529FC90-25F8-47D0-A954-E70EECF05560}" srcOrd="0" destOrd="2" presId="urn:microsoft.com/office/officeart/2005/8/layout/vList2"/>
    <dgm:cxn modelId="{1B1B16B4-2F29-4C19-829D-FFB5BE4632D8}" srcId="{83CF13B3-3DD2-4095-8BD8-8067E0A22658}" destId="{B8E246EC-0F2D-408A-8E27-E1C02E3F2C65}" srcOrd="0" destOrd="0" parTransId="{17AEB499-D11D-4AF1-AA46-1B0EDF3CB207}" sibTransId="{1AF9ED25-0417-4D07-A3EB-78DF2714001F}"/>
    <dgm:cxn modelId="{53CC4796-34AC-4A42-95AD-F679AC7912D2}" type="presOf" srcId="{E721F4A4-0B18-4124-A34E-7618952C43B5}" destId="{98279184-C8E9-46C3-AAEF-CD3C48A5E511}" srcOrd="0" destOrd="0" presId="urn:microsoft.com/office/officeart/2005/8/layout/vList2"/>
    <dgm:cxn modelId="{0DF12EA9-F209-4D1E-88CD-4E16B9A7B2E3}" srcId="{1FF07B7F-476A-4B9D-8560-58E93D85749D}" destId="{83CF13B3-3DD2-4095-8BD8-8067E0A22658}" srcOrd="0" destOrd="0" parTransId="{19BE23B7-AAA9-49C2-B92C-8DDCB9DD49B1}" sibTransId="{382FBEFA-2337-478B-B6D7-F7ACE010C5BD}"/>
    <dgm:cxn modelId="{39129D03-32E3-4F58-875E-457292FAC74D}" srcId="{83CF13B3-3DD2-4095-8BD8-8067E0A22658}" destId="{E7C7D596-2590-4DD6-A570-1A298009401F}" srcOrd="2" destOrd="0" parTransId="{FB035EC7-7F6E-46D5-9AF2-331D6DB7001F}" sibTransId="{CC7D3515-A92C-4F8D-9384-8DCF12DE7618}"/>
    <dgm:cxn modelId="{C31CE599-BB99-4ACE-B790-D2FCD74429F9}" type="presParOf" srcId="{159797C7-8D71-4C5E-9C7F-2884A0A79D30}" destId="{0F85C6CF-2FE2-4E91-9424-766AA2ED6465}" srcOrd="0" destOrd="0" presId="urn:microsoft.com/office/officeart/2005/8/layout/vList2"/>
    <dgm:cxn modelId="{482F1FD9-B8AF-473B-882E-EA0E570B50F4}" type="presParOf" srcId="{159797C7-8D71-4C5E-9C7F-2884A0A79D30}" destId="{8529FC90-25F8-47D0-A954-E70EECF05560}" srcOrd="1" destOrd="0" presId="urn:microsoft.com/office/officeart/2005/8/layout/vList2"/>
    <dgm:cxn modelId="{8D87EB88-6DE2-4B76-9805-C80F9E32CCE5}" type="presParOf" srcId="{159797C7-8D71-4C5E-9C7F-2884A0A79D30}" destId="{98279184-C8E9-46C3-AAEF-CD3C48A5E511}" srcOrd="2" destOrd="0" presId="urn:microsoft.com/office/officeart/2005/8/layout/vList2"/>
    <dgm:cxn modelId="{BF0F1B7A-4EB7-4618-A1D2-12585FFD8F64}" type="presParOf" srcId="{159797C7-8D71-4C5E-9C7F-2884A0A79D30}" destId="{F22A4D70-3FBF-4466-8B4E-F154A240AC2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F07B7F-476A-4B9D-8560-58E93D85749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TW" altLang="en-US"/>
        </a:p>
      </dgm:t>
    </dgm:pt>
    <dgm:pt modelId="{FD62E798-5282-4BEA-90E6-232CDA543074}">
      <dgm:prSet phldrT="[文字]" custT="1"/>
      <dgm:spPr/>
      <dgm:t>
        <a:bodyPr/>
        <a:lstStyle/>
        <a:p>
          <a:r>
            <a:rPr lang="zh-TW" altLang="en-US" sz="2400" b="1" dirty="0" smtClean="0">
              <a:latin typeface="微軟正黑體" panose="020B0604030504040204" pitchFamily="34" charset="-120"/>
              <a:ea typeface="微軟正黑體" panose="020B0604030504040204" pitchFamily="34" charset="-120"/>
            </a:rPr>
            <a:t>首屆提供官方物流服務</a:t>
          </a:r>
          <a:endParaRPr lang="zh-TW" altLang="en-US" sz="2400" b="1" dirty="0">
            <a:latin typeface="微軟正黑體" panose="020B0604030504040204" pitchFamily="34" charset="-120"/>
            <a:ea typeface="微軟正黑體" panose="020B0604030504040204" pitchFamily="34" charset="-120"/>
          </a:endParaRPr>
        </a:p>
      </dgm:t>
    </dgm:pt>
    <dgm:pt modelId="{D725FC61-EF50-411A-A271-25B7CA9D85ED}" type="parTrans" cxnId="{2ECF715D-77CB-4476-A821-140E8AE59E5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6AD0AB8-1291-4787-BAE5-3B9A735E95C4}" type="sibTrans" cxnId="{2ECF715D-77CB-4476-A821-140E8AE59E5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66919E9-0F63-46CE-B2DC-9270BAEFC99A}">
      <dgm:prSet phldrT="[文字]" custT="1"/>
      <dgm:spPr/>
      <dgm:t>
        <a:bodyPr/>
        <a:lstStyle/>
        <a:p>
          <a:r>
            <a:rPr lang="zh-TW" sz="1800" dirty="0" smtClean="0">
              <a:latin typeface="微軟正黑體" panose="020B0604030504040204" pitchFamily="34" charset="-120"/>
              <a:ea typeface="微軟正黑體" panose="020B0604030504040204" pitchFamily="34" charset="-120"/>
            </a:rPr>
            <a:t>賽會物流除提供</a:t>
          </a:r>
          <a:r>
            <a:rPr lang="en-US" sz="1800" dirty="0" smtClean="0">
              <a:latin typeface="微軟正黑體" panose="020B0604030504040204" pitchFamily="34" charset="-120"/>
              <a:ea typeface="微軟正黑體" panose="020B0604030504040204" pitchFamily="34" charset="-120"/>
            </a:rPr>
            <a:t>8</a:t>
          </a:r>
          <a:r>
            <a:rPr lang="zh-TW" sz="1800" dirty="0" smtClean="0">
              <a:latin typeface="微軟正黑體" panose="020B0604030504040204" pitchFamily="34" charset="-120"/>
              <a:ea typeface="微軟正黑體" panose="020B0604030504040204" pitchFamily="34" charset="-120"/>
            </a:rPr>
            <a:t>個代表團物流服務，共計</a:t>
          </a:r>
          <a:r>
            <a:rPr lang="en-US" sz="1800" dirty="0" smtClean="0">
              <a:latin typeface="微軟正黑體" panose="020B0604030504040204" pitchFamily="34" charset="-120"/>
              <a:ea typeface="微軟正黑體" panose="020B0604030504040204" pitchFamily="34" charset="-120"/>
            </a:rPr>
            <a:t>2</a:t>
          </a:r>
          <a:r>
            <a:rPr lang="zh-TW" sz="1800" dirty="0" smtClean="0">
              <a:latin typeface="微軟正黑體" panose="020B0604030504040204" pitchFamily="34" charset="-120"/>
              <a:ea typeface="微軟正黑體" panose="020B0604030504040204" pitchFamily="34" charset="-120"/>
            </a:rPr>
            <a:t>個</a:t>
          </a:r>
          <a:r>
            <a:rPr lang="en-US" sz="1800" dirty="0" smtClean="0">
              <a:latin typeface="微軟正黑體" panose="020B0604030504040204" pitchFamily="34" charset="-120"/>
              <a:ea typeface="微軟正黑體" panose="020B0604030504040204" pitchFamily="34" charset="-120"/>
            </a:rPr>
            <a:t>40</a:t>
          </a:r>
          <a:r>
            <a:rPr lang="zh-TW" sz="1800" dirty="0" smtClean="0">
              <a:latin typeface="微軟正黑體" panose="020B0604030504040204" pitchFamily="34" charset="-120"/>
              <a:ea typeface="微軟正黑體" panose="020B0604030504040204" pitchFamily="34" charset="-120"/>
            </a:rPr>
            <a:t>呎貨櫃、</a:t>
          </a:r>
          <a:r>
            <a:rPr lang="en-US" sz="1800" dirty="0" smtClean="0">
              <a:latin typeface="微軟正黑體" panose="020B0604030504040204" pitchFamily="34" charset="-120"/>
              <a:ea typeface="微軟正黑體" panose="020B0604030504040204" pitchFamily="34" charset="-120"/>
            </a:rPr>
            <a:t>23</a:t>
          </a:r>
          <a:r>
            <a:rPr lang="zh-TW" sz="1800" dirty="0" smtClean="0">
              <a:latin typeface="微軟正黑體" panose="020B0604030504040204" pitchFamily="34" charset="-120"/>
              <a:ea typeface="微軟正黑體" panose="020B0604030504040204" pitchFamily="34" charset="-120"/>
            </a:rPr>
            <a:t>個棧板，並提供</a:t>
          </a:r>
          <a:r>
            <a:rPr lang="zh-TW" altLang="en-US" sz="1800" dirty="0" smtClean="0">
              <a:latin typeface="微軟正黑體" panose="020B0604030504040204" pitchFamily="34" charset="-120"/>
              <a:ea typeface="微軟正黑體" panose="020B0604030504040204" pitchFamily="34" charset="-120"/>
            </a:rPr>
            <a:t>執委會各處</a:t>
          </a:r>
          <a:r>
            <a:rPr lang="zh-TW" sz="1800" dirty="0" smtClean="0">
              <a:latin typeface="微軟正黑體" panose="020B0604030504040204" pitchFamily="34" charset="-120"/>
              <a:ea typeface="微軟正黑體" panose="020B0604030504040204" pitchFamily="34" charset="-120"/>
            </a:rPr>
            <a:t>需求，共計</a:t>
          </a:r>
          <a:r>
            <a:rPr lang="en-US" sz="1800" dirty="0" smtClean="0">
              <a:latin typeface="微軟正黑體" panose="020B0604030504040204" pitchFamily="34" charset="-120"/>
              <a:ea typeface="微軟正黑體" panose="020B0604030504040204" pitchFamily="34" charset="-120"/>
            </a:rPr>
            <a:t>21</a:t>
          </a:r>
          <a:r>
            <a:rPr lang="zh-TW" sz="1800" dirty="0" smtClean="0">
              <a:latin typeface="微軟正黑體" panose="020B0604030504040204" pitchFamily="34" charset="-120"/>
              <a:ea typeface="微軟正黑體" panose="020B0604030504040204" pitchFamily="34" charset="-120"/>
            </a:rPr>
            <a:t>個</a:t>
          </a:r>
          <a:r>
            <a:rPr lang="en-US" sz="1800" dirty="0" smtClean="0">
              <a:latin typeface="微軟正黑體" panose="020B0604030504040204" pitchFamily="34" charset="-120"/>
              <a:ea typeface="微軟正黑體" panose="020B0604030504040204" pitchFamily="34" charset="-120"/>
            </a:rPr>
            <a:t>40</a:t>
          </a:r>
          <a:r>
            <a:rPr lang="zh-TW" sz="1800" dirty="0" smtClean="0">
              <a:latin typeface="微軟正黑體" panose="020B0604030504040204" pitchFamily="34" charset="-120"/>
              <a:ea typeface="微軟正黑體" panose="020B0604030504040204" pitchFamily="34" charset="-120"/>
            </a:rPr>
            <a:t>呎貨櫃、</a:t>
          </a:r>
          <a:r>
            <a:rPr lang="en-US" sz="1800" dirty="0" smtClean="0">
              <a:latin typeface="微軟正黑體" panose="020B0604030504040204" pitchFamily="34" charset="-120"/>
              <a:ea typeface="微軟正黑體" panose="020B0604030504040204" pitchFamily="34" charset="-120"/>
            </a:rPr>
            <a:t>27</a:t>
          </a:r>
          <a:r>
            <a:rPr lang="zh-TW" sz="1800" dirty="0" smtClean="0">
              <a:latin typeface="微軟正黑體" panose="020B0604030504040204" pitchFamily="34" charset="-120"/>
              <a:ea typeface="微軟正黑體" panose="020B0604030504040204" pitchFamily="34" charset="-120"/>
            </a:rPr>
            <a:t>萬件服裝、揚聲器與耳機</a:t>
          </a:r>
          <a:r>
            <a:rPr lang="en-US" sz="1800" dirty="0" smtClean="0">
              <a:latin typeface="微軟正黑體" panose="020B0604030504040204" pitchFamily="34" charset="-120"/>
              <a:ea typeface="微軟正黑體" panose="020B0604030504040204" pitchFamily="34" charset="-120"/>
            </a:rPr>
            <a:t>805</a:t>
          </a:r>
          <a:r>
            <a:rPr lang="zh-TW" sz="1800" dirty="0" smtClean="0">
              <a:latin typeface="微軟正黑體" panose="020B0604030504040204" pitchFamily="34" charset="-120"/>
              <a:ea typeface="微軟正黑體" panose="020B0604030504040204" pitchFamily="34" charset="-120"/>
            </a:rPr>
            <a:t>箱、電視與冰箱</a:t>
          </a:r>
          <a:r>
            <a:rPr lang="en-US" sz="1800" dirty="0" smtClean="0">
              <a:latin typeface="微軟正黑體" panose="020B0604030504040204" pitchFamily="34" charset="-120"/>
              <a:ea typeface="微軟正黑體" panose="020B0604030504040204" pitchFamily="34" charset="-120"/>
            </a:rPr>
            <a:t>64</a:t>
          </a:r>
          <a:r>
            <a:rPr lang="zh-TW" sz="1800" dirty="0" smtClean="0">
              <a:latin typeface="微軟正黑體" panose="020B0604030504040204" pitchFamily="34" charset="-120"/>
              <a:ea typeface="微軟正黑體" panose="020B0604030504040204" pitchFamily="34" charset="-120"/>
            </a:rPr>
            <a:t>台、球拍檢測儀器</a:t>
          </a:r>
          <a:r>
            <a:rPr lang="en-US" sz="1800" dirty="0" smtClean="0">
              <a:latin typeface="微軟正黑體" panose="020B0604030504040204" pitchFamily="34" charset="-120"/>
              <a:ea typeface="微軟正黑體" panose="020B0604030504040204" pitchFamily="34" charset="-120"/>
            </a:rPr>
            <a:t>4</a:t>
          </a:r>
          <a:r>
            <a:rPr lang="zh-TW" sz="1800" dirty="0" smtClean="0">
              <a:latin typeface="微軟正黑體" panose="020B0604030504040204" pitchFamily="34" charset="-120"/>
              <a:ea typeface="微軟正黑體" panose="020B0604030504040204" pitchFamily="34" charset="-120"/>
            </a:rPr>
            <a:t>台等物流服務。</a:t>
          </a:r>
          <a:endParaRPr lang="zh-TW" altLang="en-US" sz="1800" dirty="0">
            <a:latin typeface="微軟正黑體" panose="020B0604030504040204" pitchFamily="34" charset="-120"/>
            <a:ea typeface="微軟正黑體" panose="020B0604030504040204" pitchFamily="34" charset="-120"/>
          </a:endParaRPr>
        </a:p>
      </dgm:t>
    </dgm:pt>
    <dgm:pt modelId="{43E04086-975B-44FA-AA45-155755002199}" type="parTrans" cxnId="{1097A2D6-98BA-4AB3-9C56-B601C1C96DF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B790B14-2409-47B4-8B00-C1E81FC2767F}" type="sibTrans" cxnId="{1097A2D6-98BA-4AB3-9C56-B601C1C96DF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8821CC8-0AC0-42D4-8FAD-B3F65C4CAE64}">
      <dgm:prSet phldrT="[文字]" custT="1"/>
      <dgm:spPr/>
      <dgm:t>
        <a:bodyPr/>
        <a:lstStyle/>
        <a:p>
          <a:r>
            <a:rPr lang="zh-TW" sz="1800" dirty="0" smtClean="0">
              <a:latin typeface="微軟正黑體" panose="020B0604030504040204" pitchFamily="34" charset="-120"/>
              <a:ea typeface="微軟正黑體" panose="020B0604030504040204" pitchFamily="34" charset="-120"/>
            </a:rPr>
            <a:t>物流廠商將於</a:t>
          </a:r>
          <a:r>
            <a:rPr lang="en-US" sz="1800" dirty="0" smtClean="0">
              <a:latin typeface="微軟正黑體" panose="020B0604030504040204" pitchFamily="34" charset="-120"/>
              <a:ea typeface="微軟正黑體" panose="020B0604030504040204" pitchFamily="34" charset="-120"/>
            </a:rPr>
            <a:t>10</a:t>
          </a:r>
          <a:r>
            <a:rPr lang="zh-TW" sz="1800" dirty="0" smtClean="0">
              <a:latin typeface="微軟正黑體" panose="020B0604030504040204" pitchFamily="34" charset="-120"/>
              <a:ea typeface="微軟正黑體" panose="020B0604030504040204" pitchFamily="34" charset="-120"/>
            </a:rPr>
            <a:t>月</a:t>
          </a:r>
          <a:r>
            <a:rPr lang="en-US" sz="1800" dirty="0" smtClean="0">
              <a:latin typeface="微軟正黑體" panose="020B0604030504040204" pitchFamily="34" charset="-120"/>
              <a:ea typeface="微軟正黑體" panose="020B0604030504040204" pitchFamily="34" charset="-120"/>
            </a:rPr>
            <a:t>31</a:t>
          </a:r>
          <a:r>
            <a:rPr lang="zh-TW" sz="1800" dirty="0" smtClean="0">
              <a:latin typeface="微軟正黑體" panose="020B0604030504040204" pitchFamily="34" charset="-120"/>
              <a:ea typeface="微軟正黑體" panose="020B0604030504040204" pitchFamily="34" charset="-120"/>
            </a:rPr>
            <a:t>日前提送成果報告供</a:t>
          </a:r>
          <a:r>
            <a:rPr lang="zh-TW" altLang="en-US" sz="1800" dirty="0" smtClean="0">
              <a:latin typeface="微軟正黑體" panose="020B0604030504040204" pitchFamily="34" charset="-120"/>
              <a:ea typeface="微軟正黑體" panose="020B0604030504040204" pitchFamily="34" charset="-120"/>
            </a:rPr>
            <a:t>體育</a:t>
          </a:r>
          <a:r>
            <a:rPr lang="zh-TW" sz="1800" dirty="0" smtClean="0">
              <a:latin typeface="微軟正黑體" panose="020B0604030504040204" pitchFamily="34" charset="-120"/>
              <a:ea typeface="微軟正黑體" panose="020B0604030504040204" pitchFamily="34" charset="-120"/>
            </a:rPr>
            <a:t>局審核後付</a:t>
          </a:r>
          <a:r>
            <a:rPr lang="zh-TW" altLang="en-US" sz="1800" dirty="0" smtClean="0">
              <a:latin typeface="微軟正黑體" panose="020B0604030504040204" pitchFamily="34" charset="-120"/>
              <a:ea typeface="微軟正黑體" panose="020B0604030504040204" pitchFamily="34" charset="-120"/>
            </a:rPr>
            <a:t>款。</a:t>
          </a:r>
          <a:endParaRPr lang="zh-TW" altLang="en-US" sz="1800" dirty="0">
            <a:latin typeface="微軟正黑體" panose="020B0604030504040204" pitchFamily="34" charset="-120"/>
            <a:ea typeface="微軟正黑體" panose="020B0604030504040204" pitchFamily="34" charset="-120"/>
          </a:endParaRPr>
        </a:p>
      </dgm:t>
    </dgm:pt>
    <dgm:pt modelId="{D148C3FC-9A80-4D60-8B90-4AB1B727D269}" type="parTrans" cxnId="{9504BF86-8FB5-4E61-A776-22F52E6C8B2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B2F8849-B937-4CE2-8E9F-F6F04FCB3CC8}" type="sibTrans" cxnId="{9504BF86-8FB5-4E61-A776-22F52E6C8B2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DC81C98-D9DA-4EB7-A450-3838F4EE2CE6}">
      <dgm:prSet phldrT="[文字]" custT="1"/>
      <dgm:spPr/>
      <dgm:t>
        <a:bodyPr/>
        <a:lstStyle/>
        <a:p>
          <a:r>
            <a:rPr lang="zh-TW" altLang="en-US" sz="2400" b="1" dirty="0" smtClean="0">
              <a:latin typeface="微軟正黑體" panose="020B0604030504040204" pitchFamily="34" charset="-120"/>
              <a:ea typeface="微軟正黑體" panose="020B0604030504040204" pitchFamily="34" charset="-120"/>
            </a:rPr>
            <a:t>賽會善後工作</a:t>
          </a:r>
          <a:endParaRPr lang="zh-TW" altLang="en-US" sz="2400" b="1" dirty="0">
            <a:latin typeface="微軟正黑體" panose="020B0604030504040204" pitchFamily="34" charset="-120"/>
            <a:ea typeface="微軟正黑體" panose="020B0604030504040204" pitchFamily="34" charset="-120"/>
          </a:endParaRPr>
        </a:p>
      </dgm:t>
    </dgm:pt>
    <dgm:pt modelId="{400A83A8-F233-4AB8-9F59-978C71EC9DD6}" type="sibTrans" cxnId="{A4CDFAC0-7B00-4FE8-BC55-CAFCE054832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83D6AB8-3F83-4A27-AADE-E02A25D2BC3A}" type="parTrans" cxnId="{A4CDFAC0-7B00-4FE8-BC55-CAFCE054832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59797C7-8D71-4C5E-9C7F-2884A0A79D30}" type="pres">
      <dgm:prSet presAssocID="{1FF07B7F-476A-4B9D-8560-58E93D85749D}" presName="linear" presStyleCnt="0">
        <dgm:presLayoutVars>
          <dgm:animLvl val="lvl"/>
          <dgm:resizeHandles val="exact"/>
        </dgm:presLayoutVars>
      </dgm:prSet>
      <dgm:spPr/>
      <dgm:t>
        <a:bodyPr/>
        <a:lstStyle/>
        <a:p>
          <a:endParaRPr lang="zh-TW" altLang="en-US"/>
        </a:p>
      </dgm:t>
    </dgm:pt>
    <dgm:pt modelId="{DF5EF7EB-D963-43CB-BC53-4F7209973EC3}" type="pres">
      <dgm:prSet presAssocID="{FD62E798-5282-4BEA-90E6-232CDA543074}" presName="parentText" presStyleLbl="node1" presStyleIdx="0" presStyleCnt="2" custScaleY="58327">
        <dgm:presLayoutVars>
          <dgm:chMax val="0"/>
          <dgm:bulletEnabled val="1"/>
        </dgm:presLayoutVars>
      </dgm:prSet>
      <dgm:spPr/>
      <dgm:t>
        <a:bodyPr/>
        <a:lstStyle/>
        <a:p>
          <a:endParaRPr lang="zh-TW" altLang="en-US"/>
        </a:p>
      </dgm:t>
    </dgm:pt>
    <dgm:pt modelId="{D6D0D4D9-01DA-48D2-81CA-ADC6F85C7B6B}" type="pres">
      <dgm:prSet presAssocID="{FD62E798-5282-4BEA-90E6-232CDA543074}" presName="childText" presStyleLbl="revTx" presStyleIdx="0" presStyleCnt="2">
        <dgm:presLayoutVars>
          <dgm:bulletEnabled val="1"/>
        </dgm:presLayoutVars>
      </dgm:prSet>
      <dgm:spPr/>
      <dgm:t>
        <a:bodyPr/>
        <a:lstStyle/>
        <a:p>
          <a:endParaRPr lang="zh-TW" altLang="en-US"/>
        </a:p>
      </dgm:t>
    </dgm:pt>
    <dgm:pt modelId="{3FDAE654-1B86-4A69-8535-8BADBB4914FF}" type="pres">
      <dgm:prSet presAssocID="{CDC81C98-D9DA-4EB7-A450-3838F4EE2CE6}" presName="parentText" presStyleLbl="node1" presStyleIdx="1" presStyleCnt="2" custScaleY="72308">
        <dgm:presLayoutVars>
          <dgm:chMax val="0"/>
          <dgm:bulletEnabled val="1"/>
        </dgm:presLayoutVars>
      </dgm:prSet>
      <dgm:spPr/>
      <dgm:t>
        <a:bodyPr/>
        <a:lstStyle/>
        <a:p>
          <a:endParaRPr lang="zh-TW" altLang="en-US"/>
        </a:p>
      </dgm:t>
    </dgm:pt>
    <dgm:pt modelId="{34C28780-54A9-48B9-B9EE-F15763A5407A}" type="pres">
      <dgm:prSet presAssocID="{CDC81C98-D9DA-4EB7-A450-3838F4EE2CE6}" presName="childText" presStyleLbl="revTx" presStyleIdx="1" presStyleCnt="2">
        <dgm:presLayoutVars>
          <dgm:bulletEnabled val="1"/>
        </dgm:presLayoutVars>
      </dgm:prSet>
      <dgm:spPr/>
      <dgm:t>
        <a:bodyPr/>
        <a:lstStyle/>
        <a:p>
          <a:endParaRPr lang="zh-TW" altLang="en-US"/>
        </a:p>
      </dgm:t>
    </dgm:pt>
  </dgm:ptLst>
  <dgm:cxnLst>
    <dgm:cxn modelId="{AFD95F6A-392B-4396-989F-C4A3D6320537}" type="presOf" srcId="{28821CC8-0AC0-42D4-8FAD-B3F65C4CAE64}" destId="{34C28780-54A9-48B9-B9EE-F15763A5407A}" srcOrd="0" destOrd="0" presId="urn:microsoft.com/office/officeart/2005/8/layout/vList2"/>
    <dgm:cxn modelId="{A4CDFAC0-7B00-4FE8-BC55-CAFCE0548324}" srcId="{1FF07B7F-476A-4B9D-8560-58E93D85749D}" destId="{CDC81C98-D9DA-4EB7-A450-3838F4EE2CE6}" srcOrd="1" destOrd="0" parTransId="{183D6AB8-3F83-4A27-AADE-E02A25D2BC3A}" sibTransId="{400A83A8-F233-4AB8-9F59-978C71EC9DD6}"/>
    <dgm:cxn modelId="{5AB6E70A-CAC3-4F6F-8FA6-7CD278CC52FE}" type="presOf" srcId="{CDC81C98-D9DA-4EB7-A450-3838F4EE2CE6}" destId="{3FDAE654-1B86-4A69-8535-8BADBB4914FF}" srcOrd="0" destOrd="0" presId="urn:microsoft.com/office/officeart/2005/8/layout/vList2"/>
    <dgm:cxn modelId="{79680A95-D8A5-4205-8588-B995DC57AFF1}" type="presOf" srcId="{1FF07B7F-476A-4B9D-8560-58E93D85749D}" destId="{159797C7-8D71-4C5E-9C7F-2884A0A79D30}" srcOrd="0" destOrd="0" presId="urn:microsoft.com/office/officeart/2005/8/layout/vList2"/>
    <dgm:cxn modelId="{1097A2D6-98BA-4AB3-9C56-B601C1C96DFE}" srcId="{FD62E798-5282-4BEA-90E6-232CDA543074}" destId="{A66919E9-0F63-46CE-B2DC-9270BAEFC99A}" srcOrd="0" destOrd="0" parTransId="{43E04086-975B-44FA-AA45-155755002199}" sibTransId="{7B790B14-2409-47B4-8B00-C1E81FC2767F}"/>
    <dgm:cxn modelId="{B6DA189F-AFDE-4E01-B4B7-20553728AACC}" type="presOf" srcId="{FD62E798-5282-4BEA-90E6-232CDA543074}" destId="{DF5EF7EB-D963-43CB-BC53-4F7209973EC3}" srcOrd="0" destOrd="0" presId="urn:microsoft.com/office/officeart/2005/8/layout/vList2"/>
    <dgm:cxn modelId="{5AF75C89-5799-400C-8854-1FC6532C9E01}" type="presOf" srcId="{A66919E9-0F63-46CE-B2DC-9270BAEFC99A}" destId="{D6D0D4D9-01DA-48D2-81CA-ADC6F85C7B6B}" srcOrd="0" destOrd="0" presId="urn:microsoft.com/office/officeart/2005/8/layout/vList2"/>
    <dgm:cxn modelId="{2ECF715D-77CB-4476-A821-140E8AE59E5C}" srcId="{1FF07B7F-476A-4B9D-8560-58E93D85749D}" destId="{FD62E798-5282-4BEA-90E6-232CDA543074}" srcOrd="0" destOrd="0" parTransId="{D725FC61-EF50-411A-A271-25B7CA9D85ED}" sibTransId="{66AD0AB8-1291-4787-BAE5-3B9A735E95C4}"/>
    <dgm:cxn modelId="{9504BF86-8FB5-4E61-A776-22F52E6C8B23}" srcId="{CDC81C98-D9DA-4EB7-A450-3838F4EE2CE6}" destId="{28821CC8-0AC0-42D4-8FAD-B3F65C4CAE64}" srcOrd="0" destOrd="0" parTransId="{D148C3FC-9A80-4D60-8B90-4AB1B727D269}" sibTransId="{0B2F8849-B937-4CE2-8E9F-F6F04FCB3CC8}"/>
    <dgm:cxn modelId="{83C39C96-37FC-4919-9369-A4741DF88D04}" type="presParOf" srcId="{159797C7-8D71-4C5E-9C7F-2884A0A79D30}" destId="{DF5EF7EB-D963-43CB-BC53-4F7209973EC3}" srcOrd="0" destOrd="0" presId="urn:microsoft.com/office/officeart/2005/8/layout/vList2"/>
    <dgm:cxn modelId="{28818292-04DD-4C28-A3C3-2B5F211DAA51}" type="presParOf" srcId="{159797C7-8D71-4C5E-9C7F-2884A0A79D30}" destId="{D6D0D4D9-01DA-48D2-81CA-ADC6F85C7B6B}" srcOrd="1" destOrd="0" presId="urn:microsoft.com/office/officeart/2005/8/layout/vList2"/>
    <dgm:cxn modelId="{33A6C054-38C4-412B-9DA6-ED67461210A5}" type="presParOf" srcId="{159797C7-8D71-4C5E-9C7F-2884A0A79D30}" destId="{3FDAE654-1B86-4A69-8535-8BADBB4914FF}" srcOrd="2" destOrd="0" presId="urn:microsoft.com/office/officeart/2005/8/layout/vList2"/>
    <dgm:cxn modelId="{08DB17D2-6465-4D49-B01F-35879445C8F9}" type="presParOf" srcId="{159797C7-8D71-4C5E-9C7F-2884A0A79D30}" destId="{34C28780-54A9-48B9-B9EE-F15763A5407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FF07B7F-476A-4B9D-8560-58E93D85749D}"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TW" altLang="en-US"/>
        </a:p>
      </dgm:t>
    </dgm:pt>
    <dgm:pt modelId="{FD62E798-5282-4BEA-90E6-232CDA543074}">
      <dgm:prSet phldrT="[文字]" custT="1"/>
      <dgm:spPr/>
      <dgm:t>
        <a:bodyPr/>
        <a:lstStyle/>
        <a:p>
          <a:r>
            <a:rPr lang="zh-TW" altLang="en-US" sz="2400" b="1" dirty="0" smtClean="0">
              <a:latin typeface="微軟正黑體" panose="020B0604030504040204" pitchFamily="34" charset="-120"/>
              <a:ea typeface="微軟正黑體" panose="020B0604030504040204" pitchFamily="34" charset="-120"/>
            </a:rPr>
            <a:t>全力維護環境衛生</a:t>
          </a:r>
          <a:endParaRPr lang="zh-TW" altLang="en-US" sz="2400" b="1" dirty="0">
            <a:latin typeface="微軟正黑體" panose="020B0604030504040204" pitchFamily="34" charset="-120"/>
            <a:ea typeface="微軟正黑體" panose="020B0604030504040204" pitchFamily="34" charset="-120"/>
          </a:endParaRPr>
        </a:p>
      </dgm:t>
    </dgm:pt>
    <dgm:pt modelId="{D725FC61-EF50-411A-A271-25B7CA9D85ED}" type="parTrans" cxnId="{2ECF715D-77CB-4476-A821-140E8AE59E5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6AD0AB8-1291-4787-BAE5-3B9A735E95C4}" type="sibTrans" cxnId="{2ECF715D-77CB-4476-A821-140E8AE59E5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A66919E9-0F63-46CE-B2DC-9270BAEFC99A}">
      <dgm:prSet phldrT="[文字]" custT="1"/>
      <dgm:spPr/>
      <dgm:t>
        <a:bodyPr/>
        <a:lstStyle/>
        <a:p>
          <a:r>
            <a:rPr lang="zh-TW" sz="1800" dirty="0" smtClean="0">
              <a:latin typeface="微軟正黑體" panose="020B0604030504040204" pitchFamily="34" charset="-120"/>
              <a:ea typeface="微軟正黑體" panose="020B0604030504040204" pitchFamily="34" charset="-120"/>
            </a:rPr>
            <a:t>賽</a:t>
          </a:r>
          <a:r>
            <a:rPr lang="zh-TW" altLang="en-US" sz="1800" dirty="0" smtClean="0">
              <a:latin typeface="微軟正黑體" panose="020B0604030504040204" pitchFamily="34" charset="-120"/>
              <a:ea typeface="微軟正黑體" panose="020B0604030504040204" pitchFamily="34" charset="-120"/>
            </a:rPr>
            <a:t>會</a:t>
          </a:r>
          <a:r>
            <a:rPr lang="zh-TW" sz="1800" dirty="0" smtClean="0">
              <a:latin typeface="微軟正黑體" panose="020B0604030504040204" pitchFamily="34" charset="-120"/>
              <a:ea typeface="微軟正黑體" panose="020B0604030504040204" pitchFamily="34" charset="-120"/>
            </a:rPr>
            <a:t>期間共動員清潔工作人員</a:t>
          </a:r>
          <a:r>
            <a:rPr lang="en-US" sz="1800" dirty="0" smtClean="0">
              <a:latin typeface="微軟正黑體" panose="020B0604030504040204" pitchFamily="34" charset="-120"/>
              <a:ea typeface="微軟正黑體" panose="020B0604030504040204" pitchFamily="34" charset="-120"/>
            </a:rPr>
            <a:t>5,117</a:t>
          </a:r>
          <a:r>
            <a:rPr lang="zh-TW" sz="1800" dirty="0" smtClean="0">
              <a:latin typeface="微軟正黑體" panose="020B0604030504040204" pitchFamily="34" charset="-120"/>
              <a:ea typeface="微軟正黑體" panose="020B0604030504040204" pitchFamily="34" charset="-120"/>
            </a:rPr>
            <a:t>人次，清運垃圾車輛共計</a:t>
          </a:r>
          <a:r>
            <a:rPr lang="en-US" sz="1800" dirty="0" smtClean="0">
              <a:latin typeface="微軟正黑體" panose="020B0604030504040204" pitchFamily="34" charset="-120"/>
              <a:ea typeface="微軟正黑體" panose="020B0604030504040204" pitchFamily="34" charset="-120"/>
            </a:rPr>
            <a:t>1,552</a:t>
          </a:r>
          <a:r>
            <a:rPr lang="zh-TW" sz="1800" dirty="0" smtClean="0">
              <a:latin typeface="微軟正黑體" panose="020B0604030504040204" pitchFamily="34" charset="-120"/>
              <a:ea typeface="微軟正黑體" panose="020B0604030504040204" pitchFamily="34" charset="-120"/>
            </a:rPr>
            <a:t>車次，清運一般垃圾量</a:t>
          </a:r>
          <a:r>
            <a:rPr lang="en-US" sz="1800" dirty="0" smtClean="0">
              <a:latin typeface="微軟正黑體" panose="020B0604030504040204" pitchFamily="34" charset="-120"/>
              <a:ea typeface="微軟正黑體" panose="020B0604030504040204" pitchFamily="34" charset="-120"/>
            </a:rPr>
            <a:t>106</a:t>
          </a:r>
          <a:r>
            <a:rPr lang="zh-TW" sz="1800" dirty="0" smtClean="0">
              <a:latin typeface="微軟正黑體" panose="020B0604030504040204" pitchFamily="34" charset="-120"/>
              <a:ea typeface="微軟正黑體" panose="020B0604030504040204" pitchFamily="34" charset="-120"/>
            </a:rPr>
            <a:t>噸、資源回收物量</a:t>
          </a:r>
          <a:r>
            <a:rPr lang="en-US" sz="1800" dirty="0" smtClean="0">
              <a:latin typeface="微軟正黑體" panose="020B0604030504040204" pitchFamily="34" charset="-120"/>
              <a:ea typeface="微軟正黑體" panose="020B0604030504040204" pitchFamily="34" charset="-120"/>
            </a:rPr>
            <a:t>47</a:t>
          </a:r>
          <a:r>
            <a:rPr lang="zh-TW" sz="1800" dirty="0" smtClean="0">
              <a:latin typeface="微軟正黑體" panose="020B0604030504040204" pitchFamily="34" charset="-120"/>
              <a:ea typeface="微軟正黑體" panose="020B0604030504040204" pitchFamily="34" charset="-120"/>
            </a:rPr>
            <a:t>噸。</a:t>
          </a:r>
          <a:endParaRPr lang="zh-TW" altLang="en-US" sz="1800" dirty="0">
            <a:latin typeface="微軟正黑體" panose="020B0604030504040204" pitchFamily="34" charset="-120"/>
            <a:ea typeface="微軟正黑體" panose="020B0604030504040204" pitchFamily="34" charset="-120"/>
          </a:endParaRPr>
        </a:p>
      </dgm:t>
    </dgm:pt>
    <dgm:pt modelId="{43E04086-975B-44FA-AA45-155755002199}" type="parTrans" cxnId="{1097A2D6-98BA-4AB3-9C56-B601C1C96DF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7B790B14-2409-47B4-8B00-C1E81FC2767F}" type="sibTrans" cxnId="{1097A2D6-98BA-4AB3-9C56-B601C1C96DF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DC81C98-D9DA-4EB7-A450-3838F4EE2CE6}">
      <dgm:prSet phldrT="[文字]" custT="1"/>
      <dgm:spPr/>
      <dgm:t>
        <a:bodyPr/>
        <a:lstStyle/>
        <a:p>
          <a:r>
            <a:rPr lang="zh-TW" altLang="en-US" sz="2400" b="1" dirty="0" smtClean="0">
              <a:latin typeface="微軟正黑體" panose="020B0604030504040204" pitchFamily="34" charset="-120"/>
              <a:ea typeface="微軟正黑體" panose="020B0604030504040204" pitchFamily="34" charset="-120"/>
            </a:rPr>
            <a:t>賽會善後工作</a:t>
          </a:r>
          <a:endParaRPr lang="zh-TW" altLang="en-US" sz="2400" b="1" dirty="0">
            <a:latin typeface="微軟正黑體" panose="020B0604030504040204" pitchFamily="34" charset="-120"/>
            <a:ea typeface="微軟正黑體" panose="020B0604030504040204" pitchFamily="34" charset="-120"/>
          </a:endParaRPr>
        </a:p>
      </dgm:t>
    </dgm:pt>
    <dgm:pt modelId="{183D6AB8-3F83-4A27-AADE-E02A25D2BC3A}" type="parTrans" cxnId="{A4CDFAC0-7B00-4FE8-BC55-CAFCE054832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00A83A8-F233-4AB8-9F59-978C71EC9DD6}" type="sibTrans" cxnId="{A4CDFAC0-7B00-4FE8-BC55-CAFCE0548324}">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5BC5DC8-8488-4FC2-A8CF-35FF2C8E6645}">
      <dgm:prSet phldrT="[文字]" custT="1"/>
      <dgm:spPr/>
      <dgm:t>
        <a:bodyPr/>
        <a:lstStyle/>
        <a:p>
          <a:r>
            <a:rPr lang="zh-TW" sz="1800" dirty="0" smtClean="0">
              <a:latin typeface="微軟正黑體" panose="020B0604030504040204" pitchFamily="34" charset="-120"/>
              <a:ea typeface="微軟正黑體" panose="020B0604030504040204" pitchFamily="34" charset="-120"/>
            </a:rPr>
            <a:t>辦理世大運相關標案核銷事宜。</a:t>
          </a:r>
          <a:endParaRPr lang="zh-TW" altLang="en-US" sz="1800" dirty="0">
            <a:latin typeface="微軟正黑體" panose="020B0604030504040204" pitchFamily="34" charset="-120"/>
            <a:ea typeface="微軟正黑體" panose="020B0604030504040204" pitchFamily="34" charset="-120"/>
          </a:endParaRPr>
        </a:p>
      </dgm:t>
    </dgm:pt>
    <dgm:pt modelId="{BA627B44-5A34-401B-A670-C8B7FC3AF2E6}" type="parTrans" cxnId="{09BCAAA5-A26A-4241-A75C-7CC30EACB3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7A82B51-AA6F-4CAA-A67F-7B538FD283C2}" type="sibTrans" cxnId="{09BCAAA5-A26A-4241-A75C-7CC30EACB327}">
      <dgm:prSet/>
      <dgm:spPr/>
      <dgm:t>
        <a:bodyPr/>
        <a:lstStyle/>
        <a:p>
          <a:endParaRPr lang="zh-TW" altLang="en-US">
            <a:latin typeface="微軟正黑體" panose="020B0604030504040204" pitchFamily="34" charset="-120"/>
            <a:ea typeface="微軟正黑體" panose="020B0604030504040204" pitchFamily="34" charset="-120"/>
          </a:endParaRPr>
        </a:p>
      </dgm:t>
    </dgm:pt>
    <dgm:pt modelId="{CD748EDF-247D-478A-8904-1479A5499413}">
      <dgm:prSet phldrT="[文字]" custT="1"/>
      <dgm:spPr/>
      <dgm:t>
        <a:bodyPr/>
        <a:lstStyle/>
        <a:p>
          <a:pPr>
            <a:tabLst>
              <a:tab pos="3771900" algn="l"/>
            </a:tabLst>
          </a:pPr>
          <a:r>
            <a:rPr lang="zh-TW" sz="1800" dirty="0" smtClean="0">
              <a:latin typeface="微軟正黑體" panose="020B0604030504040204" pitchFamily="34" charset="-120"/>
              <a:ea typeface="微軟正黑體" panose="020B0604030504040204" pitchFamily="34" charset="-120"/>
            </a:rPr>
            <a:t>協助於世大運選手村及開閉幕場地設置</a:t>
          </a:r>
          <a:r>
            <a:rPr lang="en-US" sz="1800" dirty="0" smtClean="0">
              <a:latin typeface="微軟正黑體" panose="020B0604030504040204" pitchFamily="34" charset="-120"/>
              <a:ea typeface="微軟正黑體" panose="020B0604030504040204" pitchFamily="34" charset="-120"/>
            </a:rPr>
            <a:t>10</a:t>
          </a:r>
          <a:r>
            <a:rPr lang="zh-TW" sz="1800" dirty="0" smtClean="0">
              <a:latin typeface="微軟正黑體" panose="020B0604030504040204" pitchFamily="34" charset="-120"/>
              <a:ea typeface="微軟正黑體" panose="020B0604030504040204" pitchFamily="34" charset="-120"/>
            </a:rPr>
            <a:t>台增設流動廁所，流廁車</a:t>
          </a:r>
          <a:r>
            <a:rPr lang="en-US" altLang="zh-TW" sz="1800" dirty="0" smtClean="0">
              <a:latin typeface="微軟正黑體" panose="020B0604030504040204" pitchFamily="34" charset="-120"/>
              <a:ea typeface="微軟正黑體" panose="020B0604030504040204" pitchFamily="34" charset="-120"/>
            </a:rPr>
            <a:t>10</a:t>
          </a:r>
          <a:r>
            <a:rPr lang="zh-TW" altLang="en-US" sz="1800" dirty="0" smtClean="0">
              <a:latin typeface="微軟正黑體" panose="020B0604030504040204" pitchFamily="34" charset="-120"/>
              <a:ea typeface="微軟正黑體" panose="020B0604030504040204" pitchFamily="34" charset="-120"/>
            </a:rPr>
            <a:t>台</a:t>
          </a:r>
          <a:r>
            <a:rPr lang="zh-TW" sz="1800" dirty="0" smtClean="0">
              <a:latin typeface="微軟正黑體" panose="020B0604030504040204" pitchFamily="34" charset="-120"/>
              <a:ea typeface="微軟正黑體" panose="020B0604030504040204" pitchFamily="34" charset="-120"/>
            </a:rPr>
            <a:t>及租賃簡易式流廁</a:t>
          </a:r>
          <a:r>
            <a:rPr lang="en-US" sz="1800" dirty="0" smtClean="0">
              <a:latin typeface="微軟正黑體" panose="020B0604030504040204" pitchFamily="34" charset="-120"/>
              <a:ea typeface="微軟正黑體" panose="020B0604030504040204" pitchFamily="34" charset="-120"/>
            </a:rPr>
            <a:t>115</a:t>
          </a:r>
          <a:r>
            <a:rPr lang="zh-TW" sz="1800" dirty="0" smtClean="0">
              <a:latin typeface="微軟正黑體" panose="020B0604030504040204" pitchFamily="34" charset="-120"/>
              <a:ea typeface="微軟正黑體" panose="020B0604030504040204" pitchFamily="34" charset="-120"/>
            </a:rPr>
            <a:t>座</a:t>
          </a:r>
          <a:r>
            <a:rPr lang="zh-TW" altLang="en-US" sz="1800" dirty="0" smtClean="0">
              <a:latin typeface="微軟正黑體" panose="020B0604030504040204" pitchFamily="34" charset="-120"/>
              <a:ea typeface="微軟正黑體" panose="020B0604030504040204" pitchFamily="34" charset="-120"/>
            </a:rPr>
            <a:t>。</a:t>
          </a:r>
          <a:endParaRPr lang="zh-TW" altLang="en-US" sz="1800" dirty="0">
            <a:latin typeface="微軟正黑體" panose="020B0604030504040204" pitchFamily="34" charset="-120"/>
            <a:ea typeface="微軟正黑體" panose="020B0604030504040204" pitchFamily="34" charset="-120"/>
          </a:endParaRPr>
        </a:p>
      </dgm:t>
    </dgm:pt>
    <dgm:pt modelId="{E829A4C8-692A-481B-B46A-59C1A3439C83}" type="parTrans" cxnId="{037836EC-D832-4158-9247-3D495C0B2AD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0D127AC-A5C5-4476-9D61-4F34A77863BC}" type="sibTrans" cxnId="{037836EC-D832-4158-9247-3D495C0B2AD6}">
      <dgm:prSet/>
      <dgm:spPr/>
      <dgm:t>
        <a:bodyPr/>
        <a:lstStyle/>
        <a:p>
          <a:endParaRPr lang="zh-TW" altLang="en-US">
            <a:latin typeface="微軟正黑體" panose="020B0604030504040204" pitchFamily="34" charset="-120"/>
            <a:ea typeface="微軟正黑體" panose="020B0604030504040204" pitchFamily="34" charset="-120"/>
          </a:endParaRPr>
        </a:p>
      </dgm:t>
    </dgm:pt>
    <dgm:pt modelId="{159797C7-8D71-4C5E-9C7F-2884A0A79D30}" type="pres">
      <dgm:prSet presAssocID="{1FF07B7F-476A-4B9D-8560-58E93D85749D}" presName="linear" presStyleCnt="0">
        <dgm:presLayoutVars>
          <dgm:animLvl val="lvl"/>
          <dgm:resizeHandles val="exact"/>
        </dgm:presLayoutVars>
      </dgm:prSet>
      <dgm:spPr/>
      <dgm:t>
        <a:bodyPr/>
        <a:lstStyle/>
        <a:p>
          <a:endParaRPr lang="zh-TW" altLang="en-US"/>
        </a:p>
      </dgm:t>
    </dgm:pt>
    <dgm:pt modelId="{DF5EF7EB-D963-43CB-BC53-4F7209973EC3}" type="pres">
      <dgm:prSet presAssocID="{FD62E798-5282-4BEA-90E6-232CDA543074}" presName="parentText" presStyleLbl="node1" presStyleIdx="0" presStyleCnt="2">
        <dgm:presLayoutVars>
          <dgm:chMax val="0"/>
          <dgm:bulletEnabled val="1"/>
        </dgm:presLayoutVars>
      </dgm:prSet>
      <dgm:spPr/>
      <dgm:t>
        <a:bodyPr/>
        <a:lstStyle/>
        <a:p>
          <a:endParaRPr lang="zh-TW" altLang="en-US"/>
        </a:p>
      </dgm:t>
    </dgm:pt>
    <dgm:pt modelId="{D6D0D4D9-01DA-48D2-81CA-ADC6F85C7B6B}" type="pres">
      <dgm:prSet presAssocID="{FD62E798-5282-4BEA-90E6-232CDA543074}" presName="childText" presStyleLbl="revTx" presStyleIdx="0" presStyleCnt="2">
        <dgm:presLayoutVars>
          <dgm:bulletEnabled val="1"/>
        </dgm:presLayoutVars>
      </dgm:prSet>
      <dgm:spPr/>
      <dgm:t>
        <a:bodyPr/>
        <a:lstStyle/>
        <a:p>
          <a:endParaRPr lang="zh-TW" altLang="en-US"/>
        </a:p>
      </dgm:t>
    </dgm:pt>
    <dgm:pt modelId="{3FDAE654-1B86-4A69-8535-8BADBB4914FF}" type="pres">
      <dgm:prSet presAssocID="{CDC81C98-D9DA-4EB7-A450-3838F4EE2CE6}" presName="parentText" presStyleLbl="node1" presStyleIdx="1" presStyleCnt="2">
        <dgm:presLayoutVars>
          <dgm:chMax val="0"/>
          <dgm:bulletEnabled val="1"/>
        </dgm:presLayoutVars>
      </dgm:prSet>
      <dgm:spPr/>
      <dgm:t>
        <a:bodyPr/>
        <a:lstStyle/>
        <a:p>
          <a:endParaRPr lang="zh-TW" altLang="en-US"/>
        </a:p>
      </dgm:t>
    </dgm:pt>
    <dgm:pt modelId="{34C28780-54A9-48B9-B9EE-F15763A5407A}" type="pres">
      <dgm:prSet presAssocID="{CDC81C98-D9DA-4EB7-A450-3838F4EE2CE6}" presName="childText" presStyleLbl="revTx" presStyleIdx="1" presStyleCnt="2">
        <dgm:presLayoutVars>
          <dgm:bulletEnabled val="1"/>
        </dgm:presLayoutVars>
      </dgm:prSet>
      <dgm:spPr/>
      <dgm:t>
        <a:bodyPr/>
        <a:lstStyle/>
        <a:p>
          <a:endParaRPr lang="zh-TW" altLang="en-US"/>
        </a:p>
      </dgm:t>
    </dgm:pt>
  </dgm:ptLst>
  <dgm:cxnLst>
    <dgm:cxn modelId="{9ADA8725-BBC6-410D-BF75-BD9A04629BEC}" type="presOf" srcId="{CDC81C98-D9DA-4EB7-A450-3838F4EE2CE6}" destId="{3FDAE654-1B86-4A69-8535-8BADBB4914FF}" srcOrd="0" destOrd="0" presId="urn:microsoft.com/office/officeart/2005/8/layout/vList2"/>
    <dgm:cxn modelId="{A4CDFAC0-7B00-4FE8-BC55-CAFCE0548324}" srcId="{1FF07B7F-476A-4B9D-8560-58E93D85749D}" destId="{CDC81C98-D9DA-4EB7-A450-3838F4EE2CE6}" srcOrd="1" destOrd="0" parTransId="{183D6AB8-3F83-4A27-AADE-E02A25D2BC3A}" sibTransId="{400A83A8-F233-4AB8-9F59-978C71EC9DD6}"/>
    <dgm:cxn modelId="{037836EC-D832-4158-9247-3D495C0B2AD6}" srcId="{FD62E798-5282-4BEA-90E6-232CDA543074}" destId="{CD748EDF-247D-478A-8904-1479A5499413}" srcOrd="1" destOrd="0" parTransId="{E829A4C8-692A-481B-B46A-59C1A3439C83}" sibTransId="{60D127AC-A5C5-4476-9D61-4F34A77863BC}"/>
    <dgm:cxn modelId="{A70E60C3-645A-44A0-8F02-0AF1F2876DD3}" type="presOf" srcId="{55BC5DC8-8488-4FC2-A8CF-35FF2C8E6645}" destId="{34C28780-54A9-48B9-B9EE-F15763A5407A}" srcOrd="0" destOrd="0" presId="urn:microsoft.com/office/officeart/2005/8/layout/vList2"/>
    <dgm:cxn modelId="{1934B6E1-43BF-4F0B-92B3-BF7FF9A1E134}" type="presOf" srcId="{1FF07B7F-476A-4B9D-8560-58E93D85749D}" destId="{159797C7-8D71-4C5E-9C7F-2884A0A79D30}" srcOrd="0" destOrd="0" presId="urn:microsoft.com/office/officeart/2005/8/layout/vList2"/>
    <dgm:cxn modelId="{4FCF1D87-E805-4743-A409-C00A1934E23D}" type="presOf" srcId="{A66919E9-0F63-46CE-B2DC-9270BAEFC99A}" destId="{D6D0D4D9-01DA-48D2-81CA-ADC6F85C7B6B}" srcOrd="0" destOrd="0" presId="urn:microsoft.com/office/officeart/2005/8/layout/vList2"/>
    <dgm:cxn modelId="{1097A2D6-98BA-4AB3-9C56-B601C1C96DFE}" srcId="{FD62E798-5282-4BEA-90E6-232CDA543074}" destId="{A66919E9-0F63-46CE-B2DC-9270BAEFC99A}" srcOrd="0" destOrd="0" parTransId="{43E04086-975B-44FA-AA45-155755002199}" sibTransId="{7B790B14-2409-47B4-8B00-C1E81FC2767F}"/>
    <dgm:cxn modelId="{09BCAAA5-A26A-4241-A75C-7CC30EACB327}" srcId="{CDC81C98-D9DA-4EB7-A450-3838F4EE2CE6}" destId="{55BC5DC8-8488-4FC2-A8CF-35FF2C8E6645}" srcOrd="0" destOrd="0" parTransId="{BA627B44-5A34-401B-A670-C8B7FC3AF2E6}" sibTransId="{17A82B51-AA6F-4CAA-A67F-7B538FD283C2}"/>
    <dgm:cxn modelId="{2020C883-6F02-4F9A-BA2F-4045BFDBF477}" type="presOf" srcId="{FD62E798-5282-4BEA-90E6-232CDA543074}" destId="{DF5EF7EB-D963-43CB-BC53-4F7209973EC3}" srcOrd="0" destOrd="0" presId="urn:microsoft.com/office/officeart/2005/8/layout/vList2"/>
    <dgm:cxn modelId="{38F438F6-2A04-41C7-9F3C-D709582D17FB}" type="presOf" srcId="{CD748EDF-247D-478A-8904-1479A5499413}" destId="{D6D0D4D9-01DA-48D2-81CA-ADC6F85C7B6B}" srcOrd="0" destOrd="1" presId="urn:microsoft.com/office/officeart/2005/8/layout/vList2"/>
    <dgm:cxn modelId="{2ECF715D-77CB-4476-A821-140E8AE59E5C}" srcId="{1FF07B7F-476A-4B9D-8560-58E93D85749D}" destId="{FD62E798-5282-4BEA-90E6-232CDA543074}" srcOrd="0" destOrd="0" parTransId="{D725FC61-EF50-411A-A271-25B7CA9D85ED}" sibTransId="{66AD0AB8-1291-4787-BAE5-3B9A735E95C4}"/>
    <dgm:cxn modelId="{4B29DBD1-7A70-41E7-8251-E6E7FAF780CF}" type="presParOf" srcId="{159797C7-8D71-4C5E-9C7F-2884A0A79D30}" destId="{DF5EF7EB-D963-43CB-BC53-4F7209973EC3}" srcOrd="0" destOrd="0" presId="urn:microsoft.com/office/officeart/2005/8/layout/vList2"/>
    <dgm:cxn modelId="{29EA02D0-F9E1-41C0-BB9C-4AD45E090FEA}" type="presParOf" srcId="{159797C7-8D71-4C5E-9C7F-2884A0A79D30}" destId="{D6D0D4D9-01DA-48D2-81CA-ADC6F85C7B6B}" srcOrd="1" destOrd="0" presId="urn:microsoft.com/office/officeart/2005/8/layout/vList2"/>
    <dgm:cxn modelId="{16E04731-3FC8-4D86-B863-8FEF4214E2E6}" type="presParOf" srcId="{159797C7-8D71-4C5E-9C7F-2884A0A79D30}" destId="{3FDAE654-1B86-4A69-8535-8BADBB4914FF}" srcOrd="2" destOrd="0" presId="urn:microsoft.com/office/officeart/2005/8/layout/vList2"/>
    <dgm:cxn modelId="{CF4E4B26-1CA8-407D-92EF-6F9ECD8E2EC2}" type="presParOf" srcId="{159797C7-8D71-4C5E-9C7F-2884A0A79D30}" destId="{34C28780-54A9-48B9-B9EE-F15763A5407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4A78D1-EF49-46CA-A1CF-0D4D0140D0C6}"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zh-TW" altLang="en-US"/>
        </a:p>
      </dgm:t>
    </dgm:pt>
    <dgm:pt modelId="{A33497D5-1C3F-46BA-9101-253FDFE9AF69}">
      <dgm:prSet phldrT="[文字]" custT="1"/>
      <dgm:spPr/>
      <dgm:t>
        <a:bodyPr/>
        <a:lstStyle/>
        <a:p>
          <a:r>
            <a:rPr lang="zh-TW" altLang="en-US" sz="2400" b="1" dirty="0" smtClean="0">
              <a:latin typeface="微軟正黑體" panose="020B0604030504040204" pitchFamily="34" charset="-120"/>
              <a:ea typeface="微軟正黑體" panose="020B0604030504040204" pitchFamily="34" charset="-120"/>
            </a:rPr>
            <a:t>前導警車協助</a:t>
          </a:r>
          <a:r>
            <a:rPr lang="zh-TW" sz="2400" b="1" dirty="0" smtClean="0">
              <a:latin typeface="微軟正黑體" panose="020B0604030504040204" pitchFamily="34" charset="-120"/>
              <a:ea typeface="微軟正黑體" panose="020B0604030504040204" pitchFamily="34" charset="-120"/>
            </a:rPr>
            <a:t>維護代表團</a:t>
          </a:r>
          <a:r>
            <a:rPr lang="zh-TW" sz="2400" dirty="0" smtClean="0">
              <a:latin typeface="微軟正黑體" panose="020B0604030504040204" pitchFamily="34" charset="-120"/>
              <a:ea typeface="微軟正黑體" panose="020B0604030504040204" pitchFamily="34" charset="-120"/>
            </a:rPr>
            <a:t>交通安全</a:t>
          </a:r>
          <a:endParaRPr lang="zh-TW" altLang="en-US" sz="2400" b="1" dirty="0" smtClean="0">
            <a:latin typeface="微軟正黑體" panose="020B0604030504040204" pitchFamily="34" charset="-120"/>
            <a:ea typeface="微軟正黑體" panose="020B0604030504040204" pitchFamily="34" charset="-120"/>
          </a:endParaRPr>
        </a:p>
      </dgm:t>
    </dgm:pt>
    <dgm:pt modelId="{264E9929-9522-414B-958F-87FFD4A98421}" type="parTrans" cxnId="{148B174B-B959-4C74-AD42-09CB73C0351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1D4C857-E524-4F49-A304-8F889F8B1F9B}" type="sibTrans" cxnId="{148B174B-B959-4C74-AD42-09CB73C0351E}">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ABC7BAA-399C-4978-8A5E-E378004C5C06}">
      <dgm:prSet phldrT="[文字]" custT="1"/>
      <dgm:spPr/>
      <dgm:t>
        <a:bodyPr/>
        <a:lstStyle/>
        <a:p>
          <a:r>
            <a:rPr lang="zh-TW" sz="1800" dirty="0" smtClean="0">
              <a:latin typeface="微軟正黑體" panose="020B0604030504040204" pitchFamily="34" charset="-120"/>
              <a:ea typeface="微軟正黑體" panose="020B0604030504040204" pitchFamily="34" charset="-120"/>
            </a:rPr>
            <a:t>成立「前導警車調度辦公室」統籌調派前導車輛，賽事期間計使用警力</a:t>
          </a:r>
          <a:r>
            <a:rPr lang="en-US" sz="1800" dirty="0" smtClean="0">
              <a:latin typeface="微軟正黑體" panose="020B0604030504040204" pitchFamily="34" charset="-120"/>
              <a:ea typeface="微軟正黑體" panose="020B0604030504040204" pitchFamily="34" charset="-120"/>
            </a:rPr>
            <a:t>6,715</a:t>
          </a:r>
          <a:r>
            <a:rPr lang="zh-TW" sz="1800" dirty="0" smtClean="0">
              <a:latin typeface="微軟正黑體" panose="020B0604030504040204" pitchFamily="34" charset="-120"/>
              <a:ea typeface="微軟正黑體" panose="020B0604030504040204" pitchFamily="34" charset="-120"/>
            </a:rPr>
            <a:t>人次，運送</a:t>
          </a:r>
          <a:r>
            <a:rPr lang="en-US" sz="1800" dirty="0" smtClean="0">
              <a:latin typeface="微軟正黑體" panose="020B0604030504040204" pitchFamily="34" charset="-120"/>
              <a:ea typeface="微軟正黑體" panose="020B0604030504040204" pitchFamily="34" charset="-120"/>
            </a:rPr>
            <a:t>2,041</a:t>
          </a:r>
          <a:r>
            <a:rPr lang="zh-TW" sz="1800" dirty="0" smtClean="0">
              <a:latin typeface="微軟正黑體" panose="020B0604030504040204" pitchFamily="34" charset="-120"/>
              <a:ea typeface="微軟正黑體" panose="020B0604030504040204" pitchFamily="34" charset="-120"/>
            </a:rPr>
            <a:t>趟次，確保代表團往返各項競賽（練習）場館安全。</a:t>
          </a:r>
          <a:endParaRPr lang="zh-TW" altLang="en-US" sz="1800" dirty="0">
            <a:latin typeface="微軟正黑體" panose="020B0604030504040204" pitchFamily="34" charset="-120"/>
            <a:ea typeface="微軟正黑體" panose="020B0604030504040204" pitchFamily="34" charset="-120"/>
          </a:endParaRPr>
        </a:p>
      </dgm:t>
    </dgm:pt>
    <dgm:pt modelId="{A48523D3-EBBA-4EEF-BF18-1E79B3898628}" type="parTrans" cxnId="{807AE91A-609F-4FFD-99FB-42A643277A4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7385AC6-73C3-4FD6-A9F9-A5E572AE0CE5}" type="sibTrans" cxnId="{807AE91A-609F-4FFD-99FB-42A643277A43}">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8B2A753-3676-4154-A38F-92A1ECA2B5FA}">
      <dgm:prSet phldrT="[文字]" custT="1"/>
      <dgm:spPr/>
      <dgm:t>
        <a:bodyPr/>
        <a:lstStyle/>
        <a:p>
          <a:r>
            <a:rPr lang="zh-TW" altLang="en-US" sz="2400" b="1" smtClean="0">
              <a:latin typeface="微軟正黑體" panose="020B0604030504040204" pitchFamily="34" charset="-120"/>
              <a:ea typeface="微軟正黑體" panose="020B0604030504040204" pitchFamily="34" charset="-120"/>
            </a:rPr>
            <a:t>警力全力投入世大運維安工作</a:t>
          </a:r>
          <a:endParaRPr lang="zh-TW" altLang="en-US" sz="2400" b="1" dirty="0" smtClean="0">
            <a:latin typeface="微軟正黑體" panose="020B0604030504040204" pitchFamily="34" charset="-120"/>
            <a:ea typeface="微軟正黑體" panose="020B0604030504040204" pitchFamily="34" charset="-120"/>
          </a:endParaRPr>
        </a:p>
      </dgm:t>
    </dgm:pt>
    <dgm:pt modelId="{94B9B291-87AE-42F3-8163-E2C2C4A9B5D0}" type="parTrans" cxnId="{1237A116-DACC-49A6-9121-CCEB930EF4C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074B0B3-A0FE-4C96-A353-4FC68A360725}" type="sibTrans" cxnId="{1237A116-DACC-49A6-9121-CCEB930EF4CC}">
      <dgm:prSet/>
      <dgm:spPr/>
      <dgm:t>
        <a:bodyPr/>
        <a:lstStyle/>
        <a:p>
          <a:endParaRPr lang="zh-TW" altLang="en-US">
            <a:latin typeface="微軟正黑體" panose="020B0604030504040204" pitchFamily="34" charset="-120"/>
            <a:ea typeface="微軟正黑體" panose="020B0604030504040204" pitchFamily="34" charset="-120"/>
          </a:endParaRPr>
        </a:p>
      </dgm:t>
    </dgm:pt>
    <dgm:pt modelId="{25B86CD8-29AF-4CE7-85AB-850CBA32EF80}">
      <dgm:prSet phldrT="[文字]" custT="1"/>
      <dgm:spPr/>
      <dgm:t>
        <a:bodyPr/>
        <a:lstStyle/>
        <a:p>
          <a:r>
            <a:rPr lang="zh-TW" altLang="en-US" sz="1800" dirty="0" smtClean="0">
              <a:latin typeface="微軟正黑體" panose="020B0604030504040204" pitchFamily="34" charset="-120"/>
              <a:ea typeface="微軟正黑體" panose="020B0604030504040204" pitchFamily="34" charset="-120"/>
            </a:rPr>
            <a:t>自</a:t>
          </a:r>
          <a:r>
            <a:rPr lang="en-US" altLang="en-US" sz="1800" dirty="0" smtClean="0">
              <a:latin typeface="微軟正黑體" panose="020B0604030504040204" pitchFamily="34" charset="-120"/>
              <a:ea typeface="微軟正黑體" panose="020B0604030504040204" pitchFamily="34" charset="-120"/>
            </a:rPr>
            <a:t>106</a:t>
          </a:r>
          <a:r>
            <a:rPr lang="zh-TW" altLang="en-US" sz="1800" dirty="0" smtClean="0">
              <a:latin typeface="微軟正黑體" panose="020B0604030504040204" pitchFamily="34" charset="-120"/>
              <a:ea typeface="微軟正黑體" panose="020B0604030504040204" pitchFamily="34" charset="-120"/>
            </a:rPr>
            <a:t>年</a:t>
          </a:r>
          <a:r>
            <a:rPr lang="en-US" altLang="en-US" sz="1800" dirty="0" smtClean="0">
              <a:latin typeface="微軟正黑體" panose="020B0604030504040204" pitchFamily="34" charset="-120"/>
              <a:ea typeface="微軟正黑體" panose="020B0604030504040204" pitchFamily="34" charset="-120"/>
            </a:rPr>
            <a:t>8</a:t>
          </a:r>
          <a:r>
            <a:rPr lang="zh-TW" altLang="en-US" sz="1800" dirty="0" smtClean="0">
              <a:latin typeface="微軟正黑體" panose="020B0604030504040204" pitchFamily="34" charset="-120"/>
              <a:ea typeface="微軟正黑體" panose="020B0604030504040204" pitchFamily="34" charset="-120"/>
            </a:rPr>
            <a:t>月</a:t>
          </a:r>
          <a:r>
            <a:rPr lang="en-US" altLang="en-US" sz="1800" dirty="0" smtClean="0">
              <a:latin typeface="微軟正黑體" panose="020B0604030504040204" pitchFamily="34" charset="-120"/>
              <a:ea typeface="微軟正黑體" panose="020B0604030504040204" pitchFamily="34" charset="-120"/>
            </a:rPr>
            <a:t>4</a:t>
          </a:r>
          <a:r>
            <a:rPr lang="zh-TW" altLang="en-US" sz="1800" dirty="0" smtClean="0">
              <a:latin typeface="微軟正黑體" panose="020B0604030504040204" pitchFamily="34" charset="-120"/>
              <a:ea typeface="微軟正黑體" panose="020B0604030504040204" pitchFamily="34" charset="-120"/>
            </a:rPr>
            <a:t>日選手村全系統測試至</a:t>
          </a:r>
          <a:r>
            <a:rPr lang="en-US" altLang="en-US" sz="1800" dirty="0" smtClean="0">
              <a:latin typeface="微軟正黑體" panose="020B0604030504040204" pitchFamily="34" charset="-120"/>
              <a:ea typeface="微軟正黑體" panose="020B0604030504040204" pitchFamily="34" charset="-120"/>
            </a:rPr>
            <a:t>9</a:t>
          </a:r>
          <a:r>
            <a:rPr lang="zh-TW" altLang="en-US" sz="1800" dirty="0" smtClean="0">
              <a:latin typeface="微軟正黑體" panose="020B0604030504040204" pitchFamily="34" charset="-120"/>
              <a:ea typeface="微軟正黑體" panose="020B0604030504040204" pitchFamily="34" charset="-120"/>
            </a:rPr>
            <a:t>月</a:t>
          </a:r>
          <a:r>
            <a:rPr lang="en-US" altLang="en-US" sz="1800" dirty="0" smtClean="0">
              <a:latin typeface="微軟正黑體" panose="020B0604030504040204" pitchFamily="34" charset="-120"/>
              <a:ea typeface="微軟正黑體" panose="020B0604030504040204" pitchFamily="34" charset="-120"/>
            </a:rPr>
            <a:t>2</a:t>
          </a:r>
          <a:r>
            <a:rPr lang="zh-TW" altLang="en-US" sz="1800" dirty="0" smtClean="0">
              <a:latin typeface="微軟正黑體" panose="020B0604030504040204" pitchFamily="34" charset="-120"/>
              <a:ea typeface="微軟正黑體" panose="020B0604030504040204" pitchFamily="34" charset="-120"/>
            </a:rPr>
            <a:t>日選手村閉村止，賽事</a:t>
          </a:r>
          <a:r>
            <a:rPr lang="en-US" altLang="en-US" sz="1800" dirty="0" smtClean="0">
              <a:latin typeface="微軟正黑體" panose="020B0604030504040204" pitchFamily="34" charset="-120"/>
              <a:ea typeface="微軟正黑體" panose="020B0604030504040204" pitchFamily="34" charset="-120"/>
            </a:rPr>
            <a:t>5</a:t>
          </a:r>
          <a:r>
            <a:rPr lang="zh-TW" altLang="en-US" sz="1800" dirty="0" smtClean="0">
              <a:latin typeface="微軟正黑體" panose="020B0604030504040204" pitchFamily="34" charset="-120"/>
              <a:ea typeface="微軟正黑體" panose="020B0604030504040204" pitchFamily="34" charset="-120"/>
            </a:rPr>
            <a:t>縣市共動用警力計</a:t>
          </a:r>
          <a:r>
            <a:rPr lang="en-US" altLang="en-US" sz="1800" dirty="0" smtClean="0">
              <a:latin typeface="微軟正黑體" panose="020B0604030504040204" pitchFamily="34" charset="-120"/>
              <a:ea typeface="微軟正黑體" panose="020B0604030504040204" pitchFamily="34" charset="-120"/>
            </a:rPr>
            <a:t>10</a:t>
          </a:r>
          <a:r>
            <a:rPr lang="zh-TW" altLang="en-US" sz="1800" dirty="0" smtClean="0">
              <a:latin typeface="微軟正黑體" panose="020B0604030504040204" pitchFamily="34" charset="-120"/>
              <a:ea typeface="微軟正黑體" panose="020B0604030504040204" pitchFamily="34" charset="-120"/>
            </a:rPr>
            <a:t>萬</a:t>
          </a:r>
          <a:r>
            <a:rPr lang="en-US" altLang="en-US" sz="1800" dirty="0" smtClean="0">
              <a:latin typeface="微軟正黑體" panose="020B0604030504040204" pitchFamily="34" charset="-120"/>
              <a:ea typeface="微軟正黑體" panose="020B0604030504040204" pitchFamily="34" charset="-120"/>
            </a:rPr>
            <a:t>9,049</a:t>
          </a:r>
          <a:r>
            <a:rPr lang="zh-TW" altLang="en-US" sz="1800" dirty="0" smtClean="0">
              <a:latin typeface="微軟正黑體" panose="020B0604030504040204" pitchFamily="34" charset="-120"/>
              <a:ea typeface="微軟正黑體" panose="020B0604030504040204" pitchFamily="34" charset="-120"/>
            </a:rPr>
            <a:t>人次，警大及警專維安協勤人力計</a:t>
          </a:r>
          <a:r>
            <a:rPr lang="en-US" altLang="en-US" sz="1800" dirty="0" smtClean="0">
              <a:latin typeface="微軟正黑體" panose="020B0604030504040204" pitchFamily="34" charset="-120"/>
              <a:ea typeface="微軟正黑體" panose="020B0604030504040204" pitchFamily="34" charset="-120"/>
            </a:rPr>
            <a:t>1</a:t>
          </a:r>
          <a:r>
            <a:rPr lang="zh-TW" altLang="en-US" sz="1800" dirty="0" smtClean="0">
              <a:latin typeface="微軟正黑體" panose="020B0604030504040204" pitchFamily="34" charset="-120"/>
              <a:ea typeface="微軟正黑體" panose="020B0604030504040204" pitchFamily="34" charset="-120"/>
            </a:rPr>
            <a:t>萬</a:t>
          </a:r>
          <a:r>
            <a:rPr lang="en-US" altLang="en-US" sz="1800" dirty="0" smtClean="0">
              <a:latin typeface="微軟正黑體" panose="020B0604030504040204" pitchFamily="34" charset="-120"/>
              <a:ea typeface="微軟正黑體" panose="020B0604030504040204" pitchFamily="34" charset="-120"/>
            </a:rPr>
            <a:t>7,515</a:t>
          </a:r>
          <a:r>
            <a:rPr lang="zh-TW" altLang="en-US" sz="1800" dirty="0" smtClean="0">
              <a:latin typeface="微軟正黑體" panose="020B0604030504040204" pitchFamily="34" charset="-120"/>
              <a:ea typeface="微軟正黑體" panose="020B0604030504040204" pitchFamily="34" charset="-120"/>
            </a:rPr>
            <a:t>人次。</a:t>
          </a:r>
          <a:endParaRPr lang="zh-TW" altLang="en-US" sz="1800" dirty="0">
            <a:latin typeface="微軟正黑體" panose="020B0604030504040204" pitchFamily="34" charset="-120"/>
            <a:ea typeface="微軟正黑體" panose="020B0604030504040204" pitchFamily="34" charset="-120"/>
          </a:endParaRPr>
        </a:p>
      </dgm:t>
    </dgm:pt>
    <dgm:pt modelId="{04B98890-DAE6-41D3-8DAE-24135D385EDD}" type="parTrans" cxnId="{25D551CF-939D-4B4B-91E0-86E85BF61CD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0A7FB5A4-D65F-495A-8588-162C9DCD4653}" type="sibTrans" cxnId="{25D551CF-939D-4B4B-91E0-86E85BF61CDA}">
      <dgm:prSet/>
      <dgm:spPr/>
      <dgm:t>
        <a:bodyPr/>
        <a:lstStyle/>
        <a:p>
          <a:endParaRPr lang="zh-TW" altLang="en-US">
            <a:latin typeface="微軟正黑體" panose="020B0604030504040204" pitchFamily="34" charset="-120"/>
            <a:ea typeface="微軟正黑體" panose="020B0604030504040204" pitchFamily="34" charset="-120"/>
          </a:endParaRPr>
        </a:p>
      </dgm:t>
    </dgm:pt>
    <dgm:pt modelId="{525CB6B9-B83F-42FF-82C6-0AE34BBC0BC2}">
      <dgm:prSet phldrT="[文字]" custT="1"/>
      <dgm:spPr/>
      <dgm:t>
        <a:bodyPr/>
        <a:lstStyle/>
        <a:p>
          <a:r>
            <a:rPr lang="zh-TW" altLang="en-US" sz="2400" b="1" dirty="0" smtClean="0">
              <a:latin typeface="微軟正黑體" panose="020B0604030504040204" pitchFamily="34" charset="-120"/>
              <a:ea typeface="微軟正黑體" panose="020B0604030504040204" pitchFamily="34" charset="-120"/>
            </a:rPr>
            <a:t>厚實反恐能量，投入高科技裝備</a:t>
          </a:r>
          <a:endParaRPr lang="zh-TW" altLang="en-US" sz="2400" dirty="0">
            <a:latin typeface="微軟正黑體" panose="020B0604030504040204" pitchFamily="34" charset="-120"/>
            <a:ea typeface="微軟正黑體" panose="020B0604030504040204" pitchFamily="34" charset="-120"/>
          </a:endParaRPr>
        </a:p>
      </dgm:t>
    </dgm:pt>
    <dgm:pt modelId="{7568E94D-2087-4DCE-9BE5-D9A9E0FA2B48}" type="parTrans" cxnId="{B589D75E-6FB7-4DBF-B3C2-37FBD64551DA}">
      <dgm:prSet/>
      <dgm:spPr/>
      <dgm:t>
        <a:bodyPr/>
        <a:lstStyle/>
        <a:p>
          <a:endParaRPr lang="zh-TW" altLang="en-US"/>
        </a:p>
      </dgm:t>
    </dgm:pt>
    <dgm:pt modelId="{28517BF8-3676-4114-9108-50B3D90CD87F}" type="sibTrans" cxnId="{B589D75E-6FB7-4DBF-B3C2-37FBD64551DA}">
      <dgm:prSet/>
      <dgm:spPr/>
      <dgm:t>
        <a:bodyPr/>
        <a:lstStyle/>
        <a:p>
          <a:endParaRPr lang="zh-TW" altLang="en-US"/>
        </a:p>
      </dgm:t>
    </dgm:pt>
    <dgm:pt modelId="{1798FB87-3483-4CD2-BF1E-E88A9B3BC81A}">
      <dgm:prSet phldrT="[文字]" custT="1"/>
      <dgm:spPr/>
      <dgm:t>
        <a:bodyPr/>
        <a:lstStyle/>
        <a:p>
          <a:r>
            <a:rPr lang="zh-TW" altLang="en-US" sz="1800" dirty="0" smtClean="0">
              <a:latin typeface="微軟正黑體" panose="020B0604030504040204" pitchFamily="34" charset="-120"/>
              <a:ea typeface="微軟正黑體" panose="020B0604030504040204" pitchFamily="34" charset="-120"/>
            </a:rPr>
            <a:t>統合中央與地方能量，與環保署、原能會、中科院及海巡署等中央業務機關達成合作協議，增援無人機防禦系統、</a:t>
          </a:r>
          <a:r>
            <a:rPr lang="en-US" altLang="en-US" sz="1800" dirty="0" smtClean="0">
              <a:latin typeface="微軟正黑體" panose="020B0604030504040204" pitchFamily="34" charset="-120"/>
              <a:ea typeface="微軟正黑體" panose="020B0604030504040204" pitchFamily="34" charset="-120"/>
            </a:rPr>
            <a:t>IED</a:t>
          </a:r>
          <a:r>
            <a:rPr lang="zh-TW" altLang="en-US" sz="1800" dirty="0" smtClean="0">
              <a:latin typeface="微軟正黑體" panose="020B0604030504040204" pitchFamily="34" charset="-120"/>
              <a:ea typeface="微軟正黑體" panose="020B0604030504040204" pitchFamily="34" charset="-120"/>
            </a:rPr>
            <a:t>車載式射頻干擾系統及</a:t>
          </a:r>
          <a:r>
            <a:rPr lang="en-US" altLang="en-US" sz="1800" dirty="0" smtClean="0">
              <a:latin typeface="微軟正黑體" panose="020B0604030504040204" pitchFamily="34" charset="-120"/>
              <a:ea typeface="微軟正黑體" panose="020B0604030504040204" pitchFamily="34" charset="-120"/>
            </a:rPr>
            <a:t>ETD</a:t>
          </a:r>
          <a:r>
            <a:rPr lang="zh-TW" altLang="en-US" sz="1800" dirty="0" smtClean="0">
              <a:latin typeface="微軟正黑體" panose="020B0604030504040204" pitchFamily="34" charset="-120"/>
              <a:ea typeface="微軟正黑體" panose="020B0604030504040204" pitchFamily="34" charset="-120"/>
            </a:rPr>
            <a:t>嗅覺式爆裂物偵檢儀等高科技反恐裝備，厚實反恐能量。</a:t>
          </a:r>
          <a:endParaRPr lang="zh-TW" altLang="en-US" sz="1800" dirty="0"/>
        </a:p>
      </dgm:t>
    </dgm:pt>
    <dgm:pt modelId="{05BDA213-9088-4EFD-9902-A065B441FF8D}" type="parTrans" cxnId="{3E2F3888-C737-431B-9923-D69D20391C24}">
      <dgm:prSet/>
      <dgm:spPr/>
      <dgm:t>
        <a:bodyPr/>
        <a:lstStyle/>
        <a:p>
          <a:endParaRPr lang="zh-TW" altLang="en-US"/>
        </a:p>
      </dgm:t>
    </dgm:pt>
    <dgm:pt modelId="{F0A91C04-A861-4864-B5E4-41DF7414A2E1}" type="sibTrans" cxnId="{3E2F3888-C737-431B-9923-D69D20391C24}">
      <dgm:prSet/>
      <dgm:spPr/>
      <dgm:t>
        <a:bodyPr/>
        <a:lstStyle/>
        <a:p>
          <a:endParaRPr lang="zh-TW" altLang="en-US"/>
        </a:p>
      </dgm:t>
    </dgm:pt>
    <dgm:pt modelId="{2CCF83FB-3484-4978-B977-BC08FC799FFD}" type="pres">
      <dgm:prSet presAssocID="{4F4A78D1-EF49-46CA-A1CF-0D4D0140D0C6}" presName="linear" presStyleCnt="0">
        <dgm:presLayoutVars>
          <dgm:animLvl val="lvl"/>
          <dgm:resizeHandles val="exact"/>
        </dgm:presLayoutVars>
      </dgm:prSet>
      <dgm:spPr/>
      <dgm:t>
        <a:bodyPr/>
        <a:lstStyle/>
        <a:p>
          <a:endParaRPr lang="zh-TW" altLang="en-US"/>
        </a:p>
      </dgm:t>
    </dgm:pt>
    <dgm:pt modelId="{F8439406-21B0-4022-A323-1DAD8A520368}" type="pres">
      <dgm:prSet presAssocID="{28B2A753-3676-4154-A38F-92A1ECA2B5FA}" presName="parentText" presStyleLbl="node1" presStyleIdx="0" presStyleCnt="3" custScaleY="76329">
        <dgm:presLayoutVars>
          <dgm:chMax val="0"/>
          <dgm:bulletEnabled val="1"/>
        </dgm:presLayoutVars>
      </dgm:prSet>
      <dgm:spPr/>
      <dgm:t>
        <a:bodyPr/>
        <a:lstStyle/>
        <a:p>
          <a:endParaRPr lang="zh-TW" altLang="en-US"/>
        </a:p>
      </dgm:t>
    </dgm:pt>
    <dgm:pt modelId="{66B5F09E-0C07-4535-9942-E7A5BE5D2D7C}" type="pres">
      <dgm:prSet presAssocID="{28B2A753-3676-4154-A38F-92A1ECA2B5FA}" presName="childText" presStyleLbl="revTx" presStyleIdx="0" presStyleCnt="3">
        <dgm:presLayoutVars>
          <dgm:bulletEnabled val="1"/>
        </dgm:presLayoutVars>
      </dgm:prSet>
      <dgm:spPr/>
      <dgm:t>
        <a:bodyPr/>
        <a:lstStyle/>
        <a:p>
          <a:endParaRPr lang="zh-TW" altLang="en-US"/>
        </a:p>
      </dgm:t>
    </dgm:pt>
    <dgm:pt modelId="{6E65A00D-BC99-4BF4-9EAC-09F122A1BFA3}" type="pres">
      <dgm:prSet presAssocID="{A33497D5-1C3F-46BA-9101-253FDFE9AF69}" presName="parentText" presStyleLbl="node1" presStyleIdx="1" presStyleCnt="3" custScaleY="82234">
        <dgm:presLayoutVars>
          <dgm:chMax val="0"/>
          <dgm:bulletEnabled val="1"/>
        </dgm:presLayoutVars>
      </dgm:prSet>
      <dgm:spPr/>
      <dgm:t>
        <a:bodyPr/>
        <a:lstStyle/>
        <a:p>
          <a:endParaRPr lang="zh-TW" altLang="en-US"/>
        </a:p>
      </dgm:t>
    </dgm:pt>
    <dgm:pt modelId="{2860F92E-FAC9-444C-AFE9-2157FE51EEF3}" type="pres">
      <dgm:prSet presAssocID="{A33497D5-1C3F-46BA-9101-253FDFE9AF69}" presName="childText" presStyleLbl="revTx" presStyleIdx="1" presStyleCnt="3">
        <dgm:presLayoutVars>
          <dgm:bulletEnabled val="1"/>
        </dgm:presLayoutVars>
      </dgm:prSet>
      <dgm:spPr/>
      <dgm:t>
        <a:bodyPr/>
        <a:lstStyle/>
        <a:p>
          <a:endParaRPr lang="zh-TW" altLang="en-US"/>
        </a:p>
      </dgm:t>
    </dgm:pt>
    <dgm:pt modelId="{1A3893F0-5742-4C7F-B27D-6610CA60814D}" type="pres">
      <dgm:prSet presAssocID="{525CB6B9-B83F-42FF-82C6-0AE34BBC0BC2}" presName="parentText" presStyleLbl="node1" presStyleIdx="2" presStyleCnt="3" custScaleY="76329">
        <dgm:presLayoutVars>
          <dgm:chMax val="0"/>
          <dgm:bulletEnabled val="1"/>
        </dgm:presLayoutVars>
      </dgm:prSet>
      <dgm:spPr/>
      <dgm:t>
        <a:bodyPr/>
        <a:lstStyle/>
        <a:p>
          <a:endParaRPr lang="zh-TW" altLang="en-US"/>
        </a:p>
      </dgm:t>
    </dgm:pt>
    <dgm:pt modelId="{9264AF0F-B78E-491A-8DE5-DED489BF1EA2}" type="pres">
      <dgm:prSet presAssocID="{525CB6B9-B83F-42FF-82C6-0AE34BBC0BC2}" presName="childText" presStyleLbl="revTx" presStyleIdx="2" presStyleCnt="3">
        <dgm:presLayoutVars>
          <dgm:bulletEnabled val="1"/>
        </dgm:presLayoutVars>
      </dgm:prSet>
      <dgm:spPr/>
      <dgm:t>
        <a:bodyPr/>
        <a:lstStyle/>
        <a:p>
          <a:endParaRPr lang="zh-TW" altLang="en-US"/>
        </a:p>
      </dgm:t>
    </dgm:pt>
  </dgm:ptLst>
  <dgm:cxnLst>
    <dgm:cxn modelId="{B589D75E-6FB7-4DBF-B3C2-37FBD64551DA}" srcId="{4F4A78D1-EF49-46CA-A1CF-0D4D0140D0C6}" destId="{525CB6B9-B83F-42FF-82C6-0AE34BBC0BC2}" srcOrd="2" destOrd="0" parTransId="{7568E94D-2087-4DCE-9BE5-D9A9E0FA2B48}" sibTransId="{28517BF8-3676-4114-9108-50B3D90CD87F}"/>
    <dgm:cxn modelId="{807AE91A-609F-4FFD-99FB-42A643277A43}" srcId="{A33497D5-1C3F-46BA-9101-253FDFE9AF69}" destId="{0ABC7BAA-399C-4978-8A5E-E378004C5C06}" srcOrd="0" destOrd="0" parTransId="{A48523D3-EBBA-4EEF-BF18-1E79B3898628}" sibTransId="{57385AC6-73C3-4FD6-A9F9-A5E572AE0CE5}"/>
    <dgm:cxn modelId="{0274320E-DBF8-4679-AC44-FB0A343D3F57}" type="presOf" srcId="{25B86CD8-29AF-4CE7-85AB-850CBA32EF80}" destId="{66B5F09E-0C07-4535-9942-E7A5BE5D2D7C}" srcOrd="0" destOrd="0" presId="urn:microsoft.com/office/officeart/2005/8/layout/vList2"/>
    <dgm:cxn modelId="{148B174B-B959-4C74-AD42-09CB73C0351E}" srcId="{4F4A78D1-EF49-46CA-A1CF-0D4D0140D0C6}" destId="{A33497D5-1C3F-46BA-9101-253FDFE9AF69}" srcOrd="1" destOrd="0" parTransId="{264E9929-9522-414B-958F-87FFD4A98421}" sibTransId="{81D4C857-E524-4F49-A304-8F889F8B1F9B}"/>
    <dgm:cxn modelId="{25D551CF-939D-4B4B-91E0-86E85BF61CDA}" srcId="{28B2A753-3676-4154-A38F-92A1ECA2B5FA}" destId="{25B86CD8-29AF-4CE7-85AB-850CBA32EF80}" srcOrd="0" destOrd="0" parTransId="{04B98890-DAE6-41D3-8DAE-24135D385EDD}" sibTransId="{0A7FB5A4-D65F-495A-8588-162C9DCD4653}"/>
    <dgm:cxn modelId="{3E2F3888-C737-431B-9923-D69D20391C24}" srcId="{525CB6B9-B83F-42FF-82C6-0AE34BBC0BC2}" destId="{1798FB87-3483-4CD2-BF1E-E88A9B3BC81A}" srcOrd="0" destOrd="0" parTransId="{05BDA213-9088-4EFD-9902-A065B441FF8D}" sibTransId="{F0A91C04-A861-4864-B5E4-41DF7414A2E1}"/>
    <dgm:cxn modelId="{4B98A7DA-7305-4398-9D8F-A8D0BE9D58E9}" type="presOf" srcId="{1798FB87-3483-4CD2-BF1E-E88A9B3BC81A}" destId="{9264AF0F-B78E-491A-8DE5-DED489BF1EA2}" srcOrd="0" destOrd="0" presId="urn:microsoft.com/office/officeart/2005/8/layout/vList2"/>
    <dgm:cxn modelId="{71045413-6416-4251-B604-F1ABDBA52F43}" type="presOf" srcId="{525CB6B9-B83F-42FF-82C6-0AE34BBC0BC2}" destId="{1A3893F0-5742-4C7F-B27D-6610CA60814D}" srcOrd="0" destOrd="0" presId="urn:microsoft.com/office/officeart/2005/8/layout/vList2"/>
    <dgm:cxn modelId="{DF75C5E9-AC9B-4D7B-8069-812CD0FDF1A1}" type="presOf" srcId="{4F4A78D1-EF49-46CA-A1CF-0D4D0140D0C6}" destId="{2CCF83FB-3484-4978-B977-BC08FC799FFD}" srcOrd="0" destOrd="0" presId="urn:microsoft.com/office/officeart/2005/8/layout/vList2"/>
    <dgm:cxn modelId="{CFA03E8B-7401-48CE-9BCD-9DBE062B83C0}" type="presOf" srcId="{28B2A753-3676-4154-A38F-92A1ECA2B5FA}" destId="{F8439406-21B0-4022-A323-1DAD8A520368}" srcOrd="0" destOrd="0" presId="urn:microsoft.com/office/officeart/2005/8/layout/vList2"/>
    <dgm:cxn modelId="{B53BC389-FFE4-4342-B3F6-75C4931F4C54}" type="presOf" srcId="{0ABC7BAA-399C-4978-8A5E-E378004C5C06}" destId="{2860F92E-FAC9-444C-AFE9-2157FE51EEF3}" srcOrd="0" destOrd="0" presId="urn:microsoft.com/office/officeart/2005/8/layout/vList2"/>
    <dgm:cxn modelId="{1237A116-DACC-49A6-9121-CCEB930EF4CC}" srcId="{4F4A78D1-EF49-46CA-A1CF-0D4D0140D0C6}" destId="{28B2A753-3676-4154-A38F-92A1ECA2B5FA}" srcOrd="0" destOrd="0" parTransId="{94B9B291-87AE-42F3-8163-E2C2C4A9B5D0}" sibTransId="{3074B0B3-A0FE-4C96-A353-4FC68A360725}"/>
    <dgm:cxn modelId="{FBE53873-8885-4090-B2E5-44F8A59AF75A}" type="presOf" srcId="{A33497D5-1C3F-46BA-9101-253FDFE9AF69}" destId="{6E65A00D-BC99-4BF4-9EAC-09F122A1BFA3}" srcOrd="0" destOrd="0" presId="urn:microsoft.com/office/officeart/2005/8/layout/vList2"/>
    <dgm:cxn modelId="{9579B545-AE72-4816-B332-652BC680A246}" type="presParOf" srcId="{2CCF83FB-3484-4978-B977-BC08FC799FFD}" destId="{F8439406-21B0-4022-A323-1DAD8A520368}" srcOrd="0" destOrd="0" presId="urn:microsoft.com/office/officeart/2005/8/layout/vList2"/>
    <dgm:cxn modelId="{72254EB8-749C-410F-B9DC-91C3331153F2}" type="presParOf" srcId="{2CCF83FB-3484-4978-B977-BC08FC799FFD}" destId="{66B5F09E-0C07-4535-9942-E7A5BE5D2D7C}" srcOrd="1" destOrd="0" presId="urn:microsoft.com/office/officeart/2005/8/layout/vList2"/>
    <dgm:cxn modelId="{4DC445C5-754C-4DD0-8B7C-43190FE66122}" type="presParOf" srcId="{2CCF83FB-3484-4978-B977-BC08FC799FFD}" destId="{6E65A00D-BC99-4BF4-9EAC-09F122A1BFA3}" srcOrd="2" destOrd="0" presId="urn:microsoft.com/office/officeart/2005/8/layout/vList2"/>
    <dgm:cxn modelId="{69F0E0D6-24EB-4C52-878D-354E31ADBA23}" type="presParOf" srcId="{2CCF83FB-3484-4978-B977-BC08FC799FFD}" destId="{2860F92E-FAC9-444C-AFE9-2157FE51EEF3}" srcOrd="3" destOrd="0" presId="urn:microsoft.com/office/officeart/2005/8/layout/vList2"/>
    <dgm:cxn modelId="{FE5949BA-CEF8-42DC-9CB3-508F5BC8C7FC}" type="presParOf" srcId="{2CCF83FB-3484-4978-B977-BC08FC799FFD}" destId="{1A3893F0-5742-4C7F-B27D-6610CA60814D}" srcOrd="4" destOrd="0" presId="urn:microsoft.com/office/officeart/2005/8/layout/vList2"/>
    <dgm:cxn modelId="{4560E57F-977C-450A-ADDD-CD302499C02B}" type="presParOf" srcId="{2CCF83FB-3484-4978-B977-BC08FC799FFD}" destId="{9264AF0F-B78E-491A-8DE5-DED489BF1EA2}"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cdr:x>
      <cdr:y>0.77193</cdr:y>
    </cdr:from>
    <cdr:to>
      <cdr:x>1</cdr:x>
      <cdr:y>1</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38328" y="2166576"/>
          <a:ext cx="3238500" cy="640124"/>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2"/>
            <a:ext cx="2918830" cy="495029"/>
          </a:xfrm>
          <a:prstGeom prst="rect">
            <a:avLst/>
          </a:prstGeom>
        </p:spPr>
        <p:txBody>
          <a:bodyPr vert="horz" lIns="90636" tIns="45318" rIns="90636" bIns="45318" rtlCol="0"/>
          <a:lstStyle>
            <a:lvl1pPr algn="l">
              <a:defRPr sz="1200"/>
            </a:lvl1pPr>
          </a:lstStyle>
          <a:p>
            <a:endParaRPr lang="zh-TW" altLang="en-US"/>
          </a:p>
        </p:txBody>
      </p:sp>
      <p:sp>
        <p:nvSpPr>
          <p:cNvPr id="3" name="日期版面配置區 2"/>
          <p:cNvSpPr>
            <a:spLocks noGrp="1"/>
          </p:cNvSpPr>
          <p:nvPr>
            <p:ph type="dt" sz="quarter" idx="1"/>
          </p:nvPr>
        </p:nvSpPr>
        <p:spPr>
          <a:xfrm>
            <a:off x="3815375" y="2"/>
            <a:ext cx="2918830" cy="495029"/>
          </a:xfrm>
          <a:prstGeom prst="rect">
            <a:avLst/>
          </a:prstGeom>
        </p:spPr>
        <p:txBody>
          <a:bodyPr vert="horz" lIns="90636" tIns="45318" rIns="90636" bIns="45318" rtlCol="0"/>
          <a:lstStyle>
            <a:lvl1pPr algn="r">
              <a:defRPr sz="1200"/>
            </a:lvl1pPr>
          </a:lstStyle>
          <a:p>
            <a:fld id="{DDF1B3C9-2427-406B-B063-A3D1F3EF97EB}" type="datetimeFigureOut">
              <a:rPr lang="zh-TW" altLang="en-US" smtClean="0"/>
              <a:pPr/>
              <a:t>2017/10/2</a:t>
            </a:fld>
            <a:endParaRPr lang="zh-TW" altLang="en-US"/>
          </a:p>
        </p:txBody>
      </p:sp>
      <p:sp>
        <p:nvSpPr>
          <p:cNvPr id="4" name="頁尾版面配置區 3"/>
          <p:cNvSpPr>
            <a:spLocks noGrp="1"/>
          </p:cNvSpPr>
          <p:nvPr>
            <p:ph type="ftr" sz="quarter" idx="2"/>
          </p:nvPr>
        </p:nvSpPr>
        <p:spPr>
          <a:xfrm>
            <a:off x="2" y="9371286"/>
            <a:ext cx="2918830" cy="495028"/>
          </a:xfrm>
          <a:prstGeom prst="rect">
            <a:avLst/>
          </a:prstGeom>
        </p:spPr>
        <p:txBody>
          <a:bodyPr vert="horz" lIns="90636" tIns="45318" rIns="90636" bIns="45318"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15375" y="9371286"/>
            <a:ext cx="2918830" cy="495028"/>
          </a:xfrm>
          <a:prstGeom prst="rect">
            <a:avLst/>
          </a:prstGeom>
        </p:spPr>
        <p:txBody>
          <a:bodyPr vert="horz" lIns="90636" tIns="45318" rIns="90636" bIns="45318" rtlCol="0" anchor="b"/>
          <a:lstStyle>
            <a:lvl1pPr algn="r">
              <a:defRPr sz="1200"/>
            </a:lvl1pPr>
          </a:lstStyle>
          <a:p>
            <a:fld id="{1A533939-7117-4C42-B6C4-E219FF314103}" type="slidenum">
              <a:rPr lang="zh-TW" altLang="en-US" smtClean="0"/>
              <a:pPr/>
              <a:t>‹#›</a:t>
            </a:fld>
            <a:endParaRPr lang="zh-TW" altLang="en-US"/>
          </a:p>
        </p:txBody>
      </p:sp>
    </p:spTree>
    <p:extLst>
      <p:ext uri="{BB962C8B-B14F-4D97-AF65-F5344CB8AC3E}">
        <p14:creationId xmlns:p14="http://schemas.microsoft.com/office/powerpoint/2010/main" val="21322604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2" y="2"/>
            <a:ext cx="2918830" cy="495029"/>
          </a:xfrm>
          <a:prstGeom prst="rect">
            <a:avLst/>
          </a:prstGeom>
        </p:spPr>
        <p:txBody>
          <a:bodyPr vert="horz" lIns="90636" tIns="45318" rIns="90636" bIns="45318" rtlCol="0"/>
          <a:lstStyle>
            <a:lvl1pPr algn="l">
              <a:defRPr sz="1200"/>
            </a:lvl1pPr>
          </a:lstStyle>
          <a:p>
            <a:endParaRPr lang="zh-TW" altLang="en-US"/>
          </a:p>
        </p:txBody>
      </p:sp>
      <p:sp>
        <p:nvSpPr>
          <p:cNvPr id="3" name="日期版面配置區 2"/>
          <p:cNvSpPr>
            <a:spLocks noGrp="1"/>
          </p:cNvSpPr>
          <p:nvPr>
            <p:ph type="dt" idx="1"/>
          </p:nvPr>
        </p:nvSpPr>
        <p:spPr>
          <a:xfrm>
            <a:off x="3815375" y="2"/>
            <a:ext cx="2918830" cy="495029"/>
          </a:xfrm>
          <a:prstGeom prst="rect">
            <a:avLst/>
          </a:prstGeom>
        </p:spPr>
        <p:txBody>
          <a:bodyPr vert="horz" lIns="90636" tIns="45318" rIns="90636" bIns="45318" rtlCol="0"/>
          <a:lstStyle>
            <a:lvl1pPr algn="r">
              <a:defRPr sz="1200"/>
            </a:lvl1pPr>
          </a:lstStyle>
          <a:p>
            <a:fld id="{49E82983-F04F-4319-BB2A-BE5262037826}" type="datetimeFigureOut">
              <a:rPr lang="zh-TW" altLang="en-US" smtClean="0"/>
              <a:pPr/>
              <a:t>2017/10/2</a:t>
            </a:fld>
            <a:endParaRPr lang="zh-TW" altLang="en-US"/>
          </a:p>
        </p:txBody>
      </p:sp>
      <p:sp>
        <p:nvSpPr>
          <p:cNvPr id="4" name="投影片圖像版面配置區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0636" tIns="45318" rIns="90636" bIns="45318" rtlCol="0" anchor="ctr"/>
          <a:lstStyle/>
          <a:p>
            <a:endParaRPr lang="zh-TW" altLang="en-US"/>
          </a:p>
        </p:txBody>
      </p:sp>
      <p:sp>
        <p:nvSpPr>
          <p:cNvPr id="5" name="備忘稿版面配置區 4"/>
          <p:cNvSpPr>
            <a:spLocks noGrp="1"/>
          </p:cNvSpPr>
          <p:nvPr>
            <p:ph type="body" sz="quarter" idx="3"/>
          </p:nvPr>
        </p:nvSpPr>
        <p:spPr>
          <a:xfrm>
            <a:off x="673577" y="4748164"/>
            <a:ext cx="5388610" cy="3884860"/>
          </a:xfrm>
          <a:prstGeom prst="rect">
            <a:avLst/>
          </a:prstGeom>
        </p:spPr>
        <p:txBody>
          <a:bodyPr vert="horz" lIns="90636" tIns="45318" rIns="90636" bIns="45318"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2" y="9371286"/>
            <a:ext cx="2918830" cy="495028"/>
          </a:xfrm>
          <a:prstGeom prst="rect">
            <a:avLst/>
          </a:prstGeom>
        </p:spPr>
        <p:txBody>
          <a:bodyPr vert="horz" lIns="90636" tIns="45318" rIns="90636" bIns="45318"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15375" y="9371286"/>
            <a:ext cx="2918830" cy="495028"/>
          </a:xfrm>
          <a:prstGeom prst="rect">
            <a:avLst/>
          </a:prstGeom>
        </p:spPr>
        <p:txBody>
          <a:bodyPr vert="horz" lIns="90636" tIns="45318" rIns="90636" bIns="45318" rtlCol="0" anchor="b"/>
          <a:lstStyle>
            <a:lvl1pPr algn="r">
              <a:defRPr sz="1200"/>
            </a:lvl1pPr>
          </a:lstStyle>
          <a:p>
            <a:fld id="{97460E21-A475-437C-AE9A-49210E735AF4}" type="slidenum">
              <a:rPr lang="zh-TW" altLang="en-US" smtClean="0"/>
              <a:pPr/>
              <a:t>‹#›</a:t>
            </a:fld>
            <a:endParaRPr lang="zh-TW" altLang="en-US"/>
          </a:p>
        </p:txBody>
      </p:sp>
    </p:spTree>
    <p:extLst>
      <p:ext uri="{BB962C8B-B14F-4D97-AF65-F5344CB8AC3E}">
        <p14:creationId xmlns:p14="http://schemas.microsoft.com/office/powerpoint/2010/main" val="74971118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7460E21-A475-437C-AE9A-49210E735AF4}" type="slidenum">
              <a:rPr lang="zh-TW" altLang="en-US" smtClean="0"/>
              <a:pPr/>
              <a:t>1</a:t>
            </a:fld>
            <a:endParaRPr lang="zh-TW" altLang="en-US"/>
          </a:p>
        </p:txBody>
      </p:sp>
    </p:spTree>
    <p:extLst>
      <p:ext uri="{BB962C8B-B14F-4D97-AF65-F5344CB8AC3E}">
        <p14:creationId xmlns:p14="http://schemas.microsoft.com/office/powerpoint/2010/main" val="556989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7460E21-A475-437C-AE9A-49210E735AF4}" type="slidenum">
              <a:rPr lang="zh-TW" altLang="en-US" smtClean="0"/>
              <a:t>38</a:t>
            </a:fld>
            <a:endParaRPr lang="zh-TW" altLang="en-US"/>
          </a:p>
        </p:txBody>
      </p:sp>
    </p:spTree>
    <p:extLst>
      <p:ext uri="{BB962C8B-B14F-4D97-AF65-F5344CB8AC3E}">
        <p14:creationId xmlns:p14="http://schemas.microsoft.com/office/powerpoint/2010/main" val="39728779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7460E21-A475-437C-AE9A-49210E735AF4}" type="slidenum">
              <a:rPr lang="zh-TW" altLang="en-US" smtClean="0"/>
              <a:t>39</a:t>
            </a:fld>
            <a:endParaRPr lang="zh-TW" altLang="en-US"/>
          </a:p>
        </p:txBody>
      </p:sp>
    </p:spTree>
    <p:extLst>
      <p:ext uri="{BB962C8B-B14F-4D97-AF65-F5344CB8AC3E}">
        <p14:creationId xmlns:p14="http://schemas.microsoft.com/office/powerpoint/2010/main" val="320747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7460E21-A475-437C-AE9A-49210E735AF4}" type="slidenum">
              <a:rPr lang="zh-TW" altLang="en-US" smtClean="0"/>
              <a:t>40</a:t>
            </a:fld>
            <a:endParaRPr lang="zh-TW" altLang="en-US"/>
          </a:p>
        </p:txBody>
      </p:sp>
    </p:spTree>
    <p:extLst>
      <p:ext uri="{BB962C8B-B14F-4D97-AF65-F5344CB8AC3E}">
        <p14:creationId xmlns:p14="http://schemas.microsoft.com/office/powerpoint/2010/main" val="635049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7460E21-A475-437C-AE9A-49210E735AF4}" type="slidenum">
              <a:rPr lang="zh-TW" altLang="en-US" smtClean="0"/>
              <a:t>41</a:t>
            </a:fld>
            <a:endParaRPr lang="zh-TW" altLang="en-US"/>
          </a:p>
        </p:txBody>
      </p:sp>
    </p:spTree>
    <p:extLst>
      <p:ext uri="{BB962C8B-B14F-4D97-AF65-F5344CB8AC3E}">
        <p14:creationId xmlns:p14="http://schemas.microsoft.com/office/powerpoint/2010/main" val="2249750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7460E21-A475-437C-AE9A-49210E735AF4}" type="slidenum">
              <a:rPr lang="zh-TW" altLang="en-US" smtClean="0"/>
              <a:t>42</a:t>
            </a:fld>
            <a:endParaRPr lang="zh-TW" altLang="en-US"/>
          </a:p>
        </p:txBody>
      </p:sp>
    </p:spTree>
    <p:extLst>
      <p:ext uri="{BB962C8B-B14F-4D97-AF65-F5344CB8AC3E}">
        <p14:creationId xmlns:p14="http://schemas.microsoft.com/office/powerpoint/2010/main" val="4147522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7460E21-A475-437C-AE9A-49210E735AF4}" type="slidenum">
              <a:rPr lang="zh-TW" altLang="en-US" smtClean="0"/>
              <a:t>43</a:t>
            </a:fld>
            <a:endParaRPr lang="zh-TW" altLang="en-US"/>
          </a:p>
        </p:txBody>
      </p:sp>
    </p:spTree>
    <p:extLst>
      <p:ext uri="{BB962C8B-B14F-4D97-AF65-F5344CB8AC3E}">
        <p14:creationId xmlns:p14="http://schemas.microsoft.com/office/powerpoint/2010/main" val="2249750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7460E21-A475-437C-AE9A-49210E735AF4}" type="slidenum">
              <a:rPr lang="zh-TW" altLang="en-US" smtClean="0"/>
              <a:t>44</a:t>
            </a:fld>
            <a:endParaRPr lang="zh-TW" altLang="en-US"/>
          </a:p>
        </p:txBody>
      </p:sp>
    </p:spTree>
    <p:extLst>
      <p:ext uri="{BB962C8B-B14F-4D97-AF65-F5344CB8AC3E}">
        <p14:creationId xmlns:p14="http://schemas.microsoft.com/office/powerpoint/2010/main" val="41475228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7460E21-A475-437C-AE9A-49210E735AF4}" type="slidenum">
              <a:rPr lang="zh-TW" altLang="en-US" smtClean="0"/>
              <a:t>45</a:t>
            </a:fld>
            <a:endParaRPr lang="zh-TW" altLang="en-US"/>
          </a:p>
        </p:txBody>
      </p:sp>
    </p:spTree>
    <p:extLst>
      <p:ext uri="{BB962C8B-B14F-4D97-AF65-F5344CB8AC3E}">
        <p14:creationId xmlns:p14="http://schemas.microsoft.com/office/powerpoint/2010/main" val="41475228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7460E21-A475-437C-AE9A-49210E735AF4}" type="slidenum">
              <a:rPr lang="zh-TW" altLang="en-US" smtClean="0"/>
              <a:t>46</a:t>
            </a:fld>
            <a:endParaRPr lang="zh-TW" altLang="en-US"/>
          </a:p>
        </p:txBody>
      </p:sp>
    </p:spTree>
    <p:extLst>
      <p:ext uri="{BB962C8B-B14F-4D97-AF65-F5344CB8AC3E}">
        <p14:creationId xmlns:p14="http://schemas.microsoft.com/office/powerpoint/2010/main" val="41475228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7460E21-A475-437C-AE9A-49210E735AF4}" type="slidenum">
              <a:rPr lang="zh-TW" altLang="en-US" smtClean="0"/>
              <a:t>47</a:t>
            </a:fld>
            <a:endParaRPr lang="zh-TW" altLang="en-US"/>
          </a:p>
        </p:txBody>
      </p:sp>
    </p:spTree>
    <p:extLst>
      <p:ext uri="{BB962C8B-B14F-4D97-AF65-F5344CB8AC3E}">
        <p14:creationId xmlns:p14="http://schemas.microsoft.com/office/powerpoint/2010/main" val="2249750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7460E21-A475-437C-AE9A-49210E735AF4}" type="slidenum">
              <a:rPr lang="zh-TW" altLang="en-US" smtClean="0"/>
              <a:pPr/>
              <a:t>28</a:t>
            </a:fld>
            <a:endParaRPr lang="zh-TW" altLang="en-US"/>
          </a:p>
        </p:txBody>
      </p:sp>
    </p:spTree>
    <p:extLst>
      <p:ext uri="{BB962C8B-B14F-4D97-AF65-F5344CB8AC3E}">
        <p14:creationId xmlns:p14="http://schemas.microsoft.com/office/powerpoint/2010/main" val="1846214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7460E21-A475-437C-AE9A-49210E735AF4}" type="slidenum">
              <a:rPr lang="zh-TW" altLang="en-US" smtClean="0"/>
              <a:t>48</a:t>
            </a:fld>
            <a:endParaRPr lang="zh-TW" altLang="en-US"/>
          </a:p>
        </p:txBody>
      </p:sp>
    </p:spTree>
    <p:extLst>
      <p:ext uri="{BB962C8B-B14F-4D97-AF65-F5344CB8AC3E}">
        <p14:creationId xmlns:p14="http://schemas.microsoft.com/office/powerpoint/2010/main" val="22497506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7460E21-A475-437C-AE9A-49210E735AF4}" type="slidenum">
              <a:rPr lang="zh-TW" altLang="en-US" smtClean="0"/>
              <a:t>49</a:t>
            </a:fld>
            <a:endParaRPr lang="zh-TW" altLang="en-US"/>
          </a:p>
        </p:txBody>
      </p:sp>
    </p:spTree>
    <p:extLst>
      <p:ext uri="{BB962C8B-B14F-4D97-AF65-F5344CB8AC3E}">
        <p14:creationId xmlns:p14="http://schemas.microsoft.com/office/powerpoint/2010/main" val="4147522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7460E21-A475-437C-AE9A-49210E735AF4}" type="slidenum">
              <a:rPr lang="zh-TW" altLang="en-US" smtClean="0"/>
              <a:t>50</a:t>
            </a:fld>
            <a:endParaRPr lang="zh-TW" altLang="en-US"/>
          </a:p>
        </p:txBody>
      </p:sp>
    </p:spTree>
    <p:extLst>
      <p:ext uri="{BB962C8B-B14F-4D97-AF65-F5344CB8AC3E}">
        <p14:creationId xmlns:p14="http://schemas.microsoft.com/office/powerpoint/2010/main" val="4147522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7460E21-A475-437C-AE9A-49210E735AF4}" type="slidenum">
              <a:rPr lang="zh-TW" altLang="en-US" smtClean="0"/>
              <a:t>51</a:t>
            </a:fld>
            <a:endParaRPr lang="zh-TW" altLang="en-US"/>
          </a:p>
        </p:txBody>
      </p:sp>
    </p:spTree>
    <p:extLst>
      <p:ext uri="{BB962C8B-B14F-4D97-AF65-F5344CB8AC3E}">
        <p14:creationId xmlns:p14="http://schemas.microsoft.com/office/powerpoint/2010/main" val="41475228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7460E21-A475-437C-AE9A-49210E735AF4}" type="slidenum">
              <a:rPr lang="zh-TW" altLang="en-US" smtClean="0"/>
              <a:t>52</a:t>
            </a:fld>
            <a:endParaRPr lang="zh-TW" altLang="en-US"/>
          </a:p>
        </p:txBody>
      </p:sp>
    </p:spTree>
    <p:extLst>
      <p:ext uri="{BB962C8B-B14F-4D97-AF65-F5344CB8AC3E}">
        <p14:creationId xmlns:p14="http://schemas.microsoft.com/office/powerpoint/2010/main" val="4147522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7460E21-A475-437C-AE9A-49210E735AF4}" type="slidenum">
              <a:rPr lang="zh-TW" altLang="en-US" smtClean="0"/>
              <a:t>53</a:t>
            </a:fld>
            <a:endParaRPr lang="zh-TW" altLang="en-US"/>
          </a:p>
        </p:txBody>
      </p:sp>
    </p:spTree>
    <p:extLst>
      <p:ext uri="{BB962C8B-B14F-4D97-AF65-F5344CB8AC3E}">
        <p14:creationId xmlns:p14="http://schemas.microsoft.com/office/powerpoint/2010/main" val="34767559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7460E21-A475-437C-AE9A-49210E735AF4}" type="slidenum">
              <a:rPr lang="zh-TW" altLang="en-US" smtClean="0"/>
              <a:t>54</a:t>
            </a:fld>
            <a:endParaRPr lang="zh-TW" altLang="en-US"/>
          </a:p>
        </p:txBody>
      </p:sp>
    </p:spTree>
    <p:extLst>
      <p:ext uri="{BB962C8B-B14F-4D97-AF65-F5344CB8AC3E}">
        <p14:creationId xmlns:p14="http://schemas.microsoft.com/office/powerpoint/2010/main" val="34767559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7460E21-A475-437C-AE9A-49210E735AF4}" type="slidenum">
              <a:rPr lang="zh-TW" altLang="en-US" smtClean="0"/>
              <a:t>55</a:t>
            </a:fld>
            <a:endParaRPr lang="zh-TW" altLang="en-US"/>
          </a:p>
        </p:txBody>
      </p:sp>
    </p:spTree>
    <p:extLst>
      <p:ext uri="{BB962C8B-B14F-4D97-AF65-F5344CB8AC3E}">
        <p14:creationId xmlns:p14="http://schemas.microsoft.com/office/powerpoint/2010/main" val="278659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defTabSz="907532"/>
            <a:r>
              <a:rPr lang="zh-TW" altLang="en-US" b="1" dirty="0">
                <a:latin typeface="微軟正黑體" pitchFamily="34" charset="-120"/>
                <a:ea typeface="微軟正黑體" pitchFamily="34" charset="-120"/>
              </a:rPr>
              <a:t>觀眾與選手動線</a:t>
            </a:r>
            <a:r>
              <a:rPr lang="zh-TW" altLang="en-US" b="1" dirty="0">
                <a:solidFill>
                  <a:schemeClr val="bg1"/>
                </a:solidFill>
                <a:latin typeface="微軟正黑體" pitchFamily="34" charset="-120"/>
                <a:ea typeface="微軟正黑體" pitchFamily="34" charset="-120"/>
              </a:rPr>
              <a:t>縱深不足</a:t>
            </a:r>
            <a:r>
              <a:rPr lang="en-US" altLang="zh-TW" b="1" dirty="0">
                <a:solidFill>
                  <a:schemeClr val="bg1"/>
                </a:solidFill>
                <a:latin typeface="微軟正黑體" pitchFamily="34" charset="-120"/>
                <a:ea typeface="微軟正黑體" pitchFamily="34" charset="-120"/>
              </a:rPr>
              <a:t>:</a:t>
            </a:r>
            <a:r>
              <a:rPr lang="zh-TW" altLang="en-US" dirty="0">
                <a:latin typeface="微軟正黑體" panose="020B0604030504040204" pitchFamily="34" charset="-120"/>
                <a:ea typeface="微軟正黑體" panose="020B0604030504040204" pitchFamily="34" charset="-120"/>
              </a:rPr>
              <a:t>臺北田徑場二中坡道</a:t>
            </a:r>
            <a:r>
              <a:rPr lang="en-US" altLang="en-US" dirty="0">
                <a:latin typeface="微軟正黑體" panose="020B0604030504040204" pitchFamily="34" charset="-120"/>
                <a:ea typeface="微軟正黑體" panose="020B0604030504040204" pitchFamily="34" charset="-120"/>
              </a:rPr>
              <a:t>16</a:t>
            </a:r>
            <a:r>
              <a:rPr lang="zh-TW" altLang="en-US" dirty="0">
                <a:latin typeface="微軟正黑體" panose="020B0604030504040204" pitchFamily="34" charset="-120"/>
                <a:ea typeface="微軟正黑體" panose="020B0604030504040204" pitchFamily="34" charset="-120"/>
              </a:rPr>
              <a:t>時</a:t>
            </a:r>
            <a:r>
              <a:rPr lang="en-US" altLang="en-US" dirty="0">
                <a:latin typeface="微軟正黑體" panose="020B0604030504040204" pitchFamily="34" charset="-120"/>
                <a:ea typeface="微軟正黑體" panose="020B0604030504040204" pitchFamily="34" charset="-120"/>
              </a:rPr>
              <a:t>30</a:t>
            </a:r>
            <a:r>
              <a:rPr lang="zh-TW" altLang="en-US" dirty="0">
                <a:latin typeface="微軟正黑體" panose="020B0604030504040204" pitchFamily="34" charset="-120"/>
                <a:ea typeface="微軟正黑體" panose="020B0604030504040204" pitchFamily="34" charset="-120"/>
              </a:rPr>
              <a:t>分至</a:t>
            </a:r>
            <a:r>
              <a:rPr lang="en-US" altLang="en-US" dirty="0">
                <a:latin typeface="微軟正黑體" panose="020B0604030504040204" pitchFamily="34" charset="-120"/>
                <a:ea typeface="微軟正黑體" panose="020B0604030504040204" pitchFamily="34" charset="-120"/>
              </a:rPr>
              <a:t>18</a:t>
            </a:r>
            <a:r>
              <a:rPr lang="zh-TW" altLang="en-US" dirty="0">
                <a:latin typeface="微軟正黑體" panose="020B0604030504040204" pitchFamily="34" charset="-120"/>
                <a:ea typeface="微軟正黑體" panose="020B0604030504040204" pitchFamily="34" charset="-120"/>
              </a:rPr>
              <a:t>時供觀眾進場，</a:t>
            </a:r>
            <a:r>
              <a:rPr lang="en-US" altLang="en-US" dirty="0">
                <a:latin typeface="微軟正黑體" panose="020B0604030504040204" pitchFamily="34" charset="-120"/>
                <a:ea typeface="微軟正黑體" panose="020B0604030504040204" pitchFamily="34" charset="-120"/>
              </a:rPr>
              <a:t>19</a:t>
            </a:r>
            <a:r>
              <a:rPr lang="zh-TW" altLang="en-US" dirty="0">
                <a:latin typeface="微軟正黑體" panose="020B0604030504040204" pitchFamily="34" charset="-120"/>
                <a:ea typeface="微軟正黑體" panose="020B0604030504040204" pitchFamily="34" charset="-120"/>
              </a:rPr>
              <a:t>時代表團進場，惟仍有少數觀眾得自由進出二中坡道，觀眾與選手動線縱深不足，致本府警察局萬華分局管制不易。</a:t>
            </a:r>
            <a:endParaRPr lang="zh-TW" altLang="en-US" dirty="0"/>
          </a:p>
          <a:p>
            <a:pPr defTabSz="907532"/>
            <a:r>
              <a:rPr lang="zh-TW" altLang="en-US" b="1" dirty="0">
                <a:latin typeface="微軟正黑體" panose="020B0604030504040204" pitchFamily="34" charset="-120"/>
                <a:ea typeface="微軟正黑體" panose="020B0604030504040204" pitchFamily="34" charset="-120"/>
              </a:rPr>
              <a:t>未能全程監控、緊盯及</a:t>
            </a:r>
            <a:r>
              <a:rPr lang="zh-TW" altLang="en-US" b="1" dirty="0">
                <a:solidFill>
                  <a:schemeClr val="bg1"/>
                </a:solidFill>
                <a:latin typeface="微軟正黑體" pitchFamily="34" charset="-120"/>
                <a:ea typeface="微軟正黑體" pitchFamily="34" charset="-120"/>
              </a:rPr>
              <a:t>回報陳抗群眾動態</a:t>
            </a:r>
            <a:r>
              <a:rPr lang="en-US" altLang="zh-TW" b="1" dirty="0">
                <a:solidFill>
                  <a:schemeClr val="bg1"/>
                </a:solidFill>
                <a:latin typeface="微軟正黑體" pitchFamily="34" charset="-120"/>
                <a:ea typeface="微軟正黑體" pitchFamily="34" charset="-120"/>
              </a:rPr>
              <a:t>:</a:t>
            </a:r>
            <a:r>
              <a:rPr lang="en-US" altLang="en-US" dirty="0">
                <a:latin typeface="微軟正黑體" panose="020B0604030504040204" pitchFamily="34" charset="-120"/>
                <a:ea typeface="微軟正黑體" panose="020B0604030504040204" pitchFamily="34" charset="-120"/>
              </a:rPr>
              <a:t>18</a:t>
            </a:r>
            <a:r>
              <a:rPr lang="zh-TW" altLang="en-US" dirty="0">
                <a:latin typeface="微軟正黑體" panose="020B0604030504040204" pitchFamily="34" charset="-120"/>
                <a:ea typeface="微軟正黑體" panose="020B0604030504040204" pitchFamily="34" charset="-120"/>
              </a:rPr>
              <a:t>時</a:t>
            </a:r>
            <a:r>
              <a:rPr lang="en-US" altLang="en-US" dirty="0">
                <a:latin typeface="微軟正黑體" panose="020B0604030504040204" pitchFamily="34" charset="-120"/>
                <a:ea typeface="微軟正黑體" panose="020B0604030504040204" pitchFamily="34" charset="-120"/>
              </a:rPr>
              <a:t>50</a:t>
            </a:r>
            <a:r>
              <a:rPr lang="zh-TW" altLang="en-US" dirty="0">
                <a:latin typeface="微軟正黑體" panose="020B0604030504040204" pitchFamily="34" charset="-120"/>
                <a:ea typeface="微軟正黑體" panose="020B0604030504040204" pitchFamily="34" charset="-120"/>
              </a:rPr>
              <a:t>分許，部分反年改群眾自敦化北路、八德路口作勢離開，沿敦化北路西側人行道往北行進時，未全程監控、緊盯及回報群眾動態，錯失防處先機</a:t>
            </a:r>
            <a:r>
              <a:rPr lang="zh-TW" altLang="en-US" dirty="0" smtClean="0">
                <a:latin typeface="新細明體"/>
              </a:rPr>
              <a:t>。</a:t>
            </a:r>
            <a:endParaRPr lang="zh-TW" altLang="en-US" sz="100" dirty="0"/>
          </a:p>
        </p:txBody>
      </p:sp>
      <p:sp>
        <p:nvSpPr>
          <p:cNvPr id="4" name="投影片編號版面配置區 3"/>
          <p:cNvSpPr>
            <a:spLocks noGrp="1"/>
          </p:cNvSpPr>
          <p:nvPr>
            <p:ph type="sldNum" sz="quarter" idx="10"/>
          </p:nvPr>
        </p:nvSpPr>
        <p:spPr/>
        <p:txBody>
          <a:bodyPr/>
          <a:lstStyle/>
          <a:p>
            <a:fld id="{97460E21-A475-437C-AE9A-49210E735AF4}" type="slidenum">
              <a:rPr lang="zh-TW" altLang="en-US" smtClean="0"/>
              <a:t>56</a:t>
            </a:fld>
            <a:endParaRPr lang="zh-TW" altLang="en-US"/>
          </a:p>
        </p:txBody>
      </p:sp>
    </p:spTree>
    <p:extLst>
      <p:ext uri="{BB962C8B-B14F-4D97-AF65-F5344CB8AC3E}">
        <p14:creationId xmlns:p14="http://schemas.microsoft.com/office/powerpoint/2010/main" val="3548853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7460E21-A475-437C-AE9A-49210E735AF4}" type="slidenum">
              <a:rPr lang="zh-TW" altLang="en-US" smtClean="0"/>
              <a:t>57</a:t>
            </a:fld>
            <a:endParaRPr lang="zh-TW" altLang="en-US"/>
          </a:p>
        </p:txBody>
      </p:sp>
    </p:spTree>
    <p:extLst>
      <p:ext uri="{BB962C8B-B14F-4D97-AF65-F5344CB8AC3E}">
        <p14:creationId xmlns:p14="http://schemas.microsoft.com/office/powerpoint/2010/main" val="1503232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7460E21-A475-437C-AE9A-49210E735AF4}" type="slidenum">
              <a:rPr lang="zh-TW" altLang="en-US" smtClean="0"/>
              <a:t>29</a:t>
            </a:fld>
            <a:endParaRPr lang="zh-TW" altLang="en-US"/>
          </a:p>
        </p:txBody>
      </p:sp>
    </p:spTree>
    <p:extLst>
      <p:ext uri="{BB962C8B-B14F-4D97-AF65-F5344CB8AC3E}">
        <p14:creationId xmlns:p14="http://schemas.microsoft.com/office/powerpoint/2010/main" val="5053510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7460E21-A475-437C-AE9A-49210E735AF4}" type="slidenum">
              <a:rPr lang="zh-TW" altLang="en-US" smtClean="0"/>
              <a:t>58</a:t>
            </a:fld>
            <a:endParaRPr lang="zh-TW" altLang="en-US"/>
          </a:p>
        </p:txBody>
      </p:sp>
    </p:spTree>
    <p:extLst>
      <p:ext uri="{BB962C8B-B14F-4D97-AF65-F5344CB8AC3E}">
        <p14:creationId xmlns:p14="http://schemas.microsoft.com/office/powerpoint/2010/main" val="7770724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7460E21-A475-437C-AE9A-49210E735AF4}" type="slidenum">
              <a:rPr lang="zh-TW" altLang="en-US" smtClean="0"/>
              <a:t>59</a:t>
            </a:fld>
            <a:endParaRPr lang="zh-TW" altLang="en-US"/>
          </a:p>
        </p:txBody>
      </p:sp>
    </p:spTree>
    <p:extLst>
      <p:ext uri="{BB962C8B-B14F-4D97-AF65-F5344CB8AC3E}">
        <p14:creationId xmlns:p14="http://schemas.microsoft.com/office/powerpoint/2010/main" val="777072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7460E21-A475-437C-AE9A-49210E735AF4}" type="slidenum">
              <a:rPr lang="zh-TW" altLang="en-US" smtClean="0"/>
              <a:t>31</a:t>
            </a:fld>
            <a:endParaRPr lang="zh-TW" altLang="en-US"/>
          </a:p>
        </p:txBody>
      </p:sp>
    </p:spTree>
    <p:extLst>
      <p:ext uri="{BB962C8B-B14F-4D97-AF65-F5344CB8AC3E}">
        <p14:creationId xmlns:p14="http://schemas.microsoft.com/office/powerpoint/2010/main" val="3800974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7460E21-A475-437C-AE9A-49210E735AF4}" type="slidenum">
              <a:rPr lang="zh-TW" altLang="en-US" smtClean="0"/>
              <a:t>33</a:t>
            </a:fld>
            <a:endParaRPr lang="zh-TW" altLang="en-US"/>
          </a:p>
        </p:txBody>
      </p:sp>
    </p:spTree>
    <p:extLst>
      <p:ext uri="{BB962C8B-B14F-4D97-AF65-F5344CB8AC3E}">
        <p14:creationId xmlns:p14="http://schemas.microsoft.com/office/powerpoint/2010/main" val="3800974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7460E21-A475-437C-AE9A-49210E735AF4}" type="slidenum">
              <a:rPr lang="zh-TW" altLang="en-US" smtClean="0"/>
              <a:t>34</a:t>
            </a:fld>
            <a:endParaRPr lang="zh-TW" altLang="en-US"/>
          </a:p>
        </p:txBody>
      </p:sp>
    </p:spTree>
    <p:extLst>
      <p:ext uri="{BB962C8B-B14F-4D97-AF65-F5344CB8AC3E}">
        <p14:creationId xmlns:p14="http://schemas.microsoft.com/office/powerpoint/2010/main" val="3800974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7460E21-A475-437C-AE9A-49210E735AF4}" type="slidenum">
              <a:rPr lang="zh-TW" altLang="en-US" smtClean="0"/>
              <a:t>35</a:t>
            </a:fld>
            <a:endParaRPr lang="zh-TW" altLang="en-US"/>
          </a:p>
        </p:txBody>
      </p:sp>
    </p:spTree>
    <p:extLst>
      <p:ext uri="{BB962C8B-B14F-4D97-AF65-F5344CB8AC3E}">
        <p14:creationId xmlns:p14="http://schemas.microsoft.com/office/powerpoint/2010/main" val="3800974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7460E21-A475-437C-AE9A-49210E735AF4}" type="slidenum">
              <a:rPr lang="zh-TW" altLang="en-US" smtClean="0"/>
              <a:t>36</a:t>
            </a:fld>
            <a:endParaRPr lang="zh-TW" altLang="en-US"/>
          </a:p>
        </p:txBody>
      </p:sp>
    </p:spTree>
    <p:extLst>
      <p:ext uri="{BB962C8B-B14F-4D97-AF65-F5344CB8AC3E}">
        <p14:creationId xmlns:p14="http://schemas.microsoft.com/office/powerpoint/2010/main" val="3800974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97460E21-A475-437C-AE9A-49210E735AF4}" type="slidenum">
              <a:rPr lang="zh-TW" altLang="en-US" smtClean="0"/>
              <a:t>37</a:t>
            </a:fld>
            <a:endParaRPr lang="zh-TW" altLang="en-US"/>
          </a:p>
        </p:txBody>
      </p:sp>
    </p:spTree>
    <p:extLst>
      <p:ext uri="{BB962C8B-B14F-4D97-AF65-F5344CB8AC3E}">
        <p14:creationId xmlns:p14="http://schemas.microsoft.com/office/powerpoint/2010/main" val="3972877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lvl1pPr>
              <a:defRPr sz="1600"/>
            </a:lvl1pPr>
          </a:lstStyle>
          <a:p>
            <a:fld id="{883A31E4-6B64-42B8-A949-A8BEDB28DB93}" type="slidenum">
              <a:rPr lang="zh-TW" altLang="en-US" smtClean="0"/>
              <a:pPr/>
              <a:t>‹#›</a:t>
            </a:fld>
            <a:endParaRPr lang="zh-TW" altLang="en-US" dirty="0"/>
          </a:p>
        </p:txBody>
      </p:sp>
    </p:spTree>
    <p:extLst>
      <p:ext uri="{BB962C8B-B14F-4D97-AF65-F5344CB8AC3E}">
        <p14:creationId xmlns:p14="http://schemas.microsoft.com/office/powerpoint/2010/main" val="7504597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內頁1">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83A31E4-6B64-42B8-A949-A8BEDB28DB93}" type="slidenum">
              <a:rPr lang="zh-TW" altLang="en-US" smtClean="0"/>
              <a:pPr/>
              <a:t>‹#›</a:t>
            </a:fld>
            <a:endParaRPr lang="zh-TW" altLang="en-US" dirty="0"/>
          </a:p>
        </p:txBody>
      </p:sp>
    </p:spTree>
    <p:extLst>
      <p:ext uri="{BB962C8B-B14F-4D97-AF65-F5344CB8AC3E}">
        <p14:creationId xmlns:p14="http://schemas.microsoft.com/office/powerpoint/2010/main" val="206820664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內頁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83A31E4-6B64-42B8-A949-A8BEDB28DB93}" type="slidenum">
              <a:rPr lang="zh-TW" altLang="en-US" smtClean="0"/>
              <a:pPr/>
              <a:t>‹#›</a:t>
            </a:fld>
            <a:endParaRPr lang="zh-TW" altLang="en-US" dirty="0"/>
          </a:p>
        </p:txBody>
      </p:sp>
    </p:spTree>
    <p:extLst>
      <p:ext uri="{BB962C8B-B14F-4D97-AF65-F5344CB8AC3E}">
        <p14:creationId xmlns:p14="http://schemas.microsoft.com/office/powerpoint/2010/main" val="36887170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隔頁">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83A31E4-6B64-42B8-A949-A8BEDB28DB93}" type="slidenum">
              <a:rPr lang="zh-TW" altLang="en-US" smtClean="0"/>
              <a:pPr/>
              <a:t>‹#›</a:t>
            </a:fld>
            <a:endParaRPr lang="zh-TW" altLang="en-US" dirty="0"/>
          </a:p>
        </p:txBody>
      </p:sp>
    </p:spTree>
    <p:extLst>
      <p:ext uri="{BB962C8B-B14F-4D97-AF65-F5344CB8AC3E}">
        <p14:creationId xmlns:p14="http://schemas.microsoft.com/office/powerpoint/2010/main" val="1860161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封底">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883A31E4-6B64-42B8-A949-A8BEDB28DB93}" type="slidenum">
              <a:rPr lang="zh-TW" altLang="en-US" smtClean="0"/>
              <a:pPr/>
              <a:t>‹#›</a:t>
            </a:fld>
            <a:endParaRPr lang="zh-TW" altLang="en-US" dirty="0"/>
          </a:p>
        </p:txBody>
      </p:sp>
    </p:spTree>
    <p:extLst>
      <p:ext uri="{BB962C8B-B14F-4D97-AF65-F5344CB8AC3E}">
        <p14:creationId xmlns:p14="http://schemas.microsoft.com/office/powerpoint/2010/main" val="19586685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83A31E4-6B64-42B8-A949-A8BEDB28DB93}" type="slidenum">
              <a:rPr lang="zh-TW" altLang="en-US" smtClean="0"/>
              <a:pPr/>
              <a:t>‹#›</a:t>
            </a:fld>
            <a:endParaRPr lang="zh-TW" altLang="en-US" dirty="0"/>
          </a:p>
        </p:txBody>
      </p:sp>
    </p:spTree>
    <p:extLst>
      <p:ext uri="{BB962C8B-B14F-4D97-AF65-F5344CB8AC3E}">
        <p14:creationId xmlns:p14="http://schemas.microsoft.com/office/powerpoint/2010/main" val="1768417648"/>
      </p:ext>
    </p:extLst>
  </p:cSld>
  <p:clrMap bg1="lt1" tx1="dk1" bg2="lt2" tx2="dk2" accent1="accent1" accent2="accent2" accent3="accent3" accent4="accent4" accent5="accent5" accent6="accent6" hlink="hlink" folHlink="folHlink"/>
  <p:sldLayoutIdLst>
    <p:sldLayoutId id="2147483665" r:id="rId1"/>
    <p:sldLayoutId id="2147483661" r:id="rId2"/>
    <p:sldLayoutId id="2147483662" r:id="rId3"/>
    <p:sldLayoutId id="2147483663" r:id="rId4"/>
    <p:sldLayoutId id="2147483664"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6.jpeg"/><Relationship Id="rId4" Type="http://schemas.openxmlformats.org/officeDocument/2006/relationships/diagramLayout" Target="../diagrams/layout1.xml"/><Relationship Id="rId9" Type="http://schemas.openxmlformats.org/officeDocument/2006/relationships/image" Target="../media/image15.jpeg"/></Relationships>
</file>

<file path=ppt/slides/_rels/slide3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2.xml"/><Relationship Id="rId7" Type="http://schemas.openxmlformats.org/officeDocument/2006/relationships/image" Target="../media/image17.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diagramData" Target="../diagrams/data25.xml"/><Relationship Id="rId3" Type="http://schemas.openxmlformats.org/officeDocument/2006/relationships/diagramData" Target="../diagrams/data24.xml"/><Relationship Id="rId7" Type="http://schemas.microsoft.com/office/2007/relationships/diagramDrawing" Target="../diagrams/drawing24.xml"/><Relationship Id="rId12" Type="http://schemas.microsoft.com/office/2007/relationships/diagramDrawing" Target="../diagrams/drawing25.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24.xml"/><Relationship Id="rId11" Type="http://schemas.openxmlformats.org/officeDocument/2006/relationships/diagramColors" Target="../diagrams/colors25.xml"/><Relationship Id="rId5" Type="http://schemas.openxmlformats.org/officeDocument/2006/relationships/diagramQuickStyle" Target="../diagrams/quickStyle24.xml"/><Relationship Id="rId10" Type="http://schemas.openxmlformats.org/officeDocument/2006/relationships/diagramQuickStyle" Target="../diagrams/quickStyle25.xml"/><Relationship Id="rId4" Type="http://schemas.openxmlformats.org/officeDocument/2006/relationships/diagramLayout" Target="../diagrams/layout24.xml"/><Relationship Id="rId9" Type="http://schemas.openxmlformats.org/officeDocument/2006/relationships/diagramLayout" Target="../diagrams/layout2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2486560" y="3561178"/>
            <a:ext cx="3679266" cy="1200329"/>
          </a:xfrm>
          <a:prstGeom prst="rect">
            <a:avLst/>
          </a:prstGeom>
          <a:noFill/>
        </p:spPr>
        <p:txBody>
          <a:bodyPr wrap="square" rtlCol="0">
            <a:spAutoFit/>
          </a:bodyPr>
          <a:lstStyle/>
          <a:p>
            <a:r>
              <a:rPr lang="zh-TW" altLang="en-US" sz="2400" dirty="0">
                <a:latin typeface="微軟正黑體" panose="020B0604030504040204" pitchFamily="34" charset="-120"/>
                <a:ea typeface="微軟正黑體" panose="020B0604030504040204" pitchFamily="34" charset="-120"/>
              </a:rPr>
              <a:t>報告時間：</a:t>
            </a:r>
            <a:r>
              <a:rPr lang="en-US" altLang="zh-TW" sz="2400" dirty="0">
                <a:latin typeface="微軟正黑體" panose="020B0604030504040204" pitchFamily="34" charset="-120"/>
                <a:ea typeface="微軟正黑體" panose="020B0604030504040204" pitchFamily="34" charset="-120"/>
              </a:rPr>
              <a:t>106</a:t>
            </a:r>
            <a:r>
              <a:rPr lang="zh-TW" altLang="en-US" sz="2400" dirty="0">
                <a:latin typeface="微軟正黑體" panose="020B0604030504040204" pitchFamily="34" charset="-120"/>
                <a:ea typeface="微軟正黑體" panose="020B0604030504040204" pitchFamily="34" charset="-120"/>
              </a:rPr>
              <a:t>年</a:t>
            </a:r>
            <a:r>
              <a:rPr lang="en-US" altLang="zh-TW" sz="2400" dirty="0">
                <a:latin typeface="微軟正黑體" panose="020B0604030504040204" pitchFamily="34" charset="-120"/>
                <a:ea typeface="微軟正黑體" panose="020B0604030504040204" pitchFamily="34" charset="-120"/>
              </a:rPr>
              <a:t>10</a:t>
            </a:r>
            <a:r>
              <a:rPr lang="zh-TW" altLang="en-US"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2</a:t>
            </a:r>
            <a:r>
              <a:rPr lang="zh-TW" altLang="en-US" sz="2400" dirty="0">
                <a:latin typeface="微軟正黑體" panose="020B0604030504040204" pitchFamily="34" charset="-120"/>
                <a:ea typeface="微軟正黑體" panose="020B0604030504040204" pitchFamily="34" charset="-120"/>
              </a:rPr>
              <a:t>日</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報告地點：臺北市議會</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    報告人：柯文哲市長</a:t>
            </a:r>
          </a:p>
        </p:txBody>
      </p:sp>
      <p:sp>
        <p:nvSpPr>
          <p:cNvPr id="5" name="標題 3"/>
          <p:cNvSpPr txBox="1">
            <a:spLocks/>
          </p:cNvSpPr>
          <p:nvPr/>
        </p:nvSpPr>
        <p:spPr>
          <a:xfrm>
            <a:off x="980389" y="1527142"/>
            <a:ext cx="7343480" cy="181937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zh-TW" sz="5400" b="1" dirty="0" smtClean="0">
                <a:effectLst>
                  <a:outerShdw blurRad="38100" dist="38100" dir="2700000" algn="tl">
                    <a:srgbClr val="000000">
                      <a:alpha val="43137"/>
                    </a:srgbClr>
                  </a:outerShdw>
                </a:effectLst>
                <a:latin typeface="微軟正黑體" pitchFamily="34" charset="-120"/>
                <a:ea typeface="微軟正黑體" panose="020B0604030504040204" pitchFamily="34" charset="-120"/>
              </a:rPr>
              <a:t>924</a:t>
            </a:r>
            <a:r>
              <a:rPr lang="zh-TW" altLang="en-US" sz="5400" b="1" dirty="0" smtClean="0">
                <a:effectLst>
                  <a:outerShdw blurRad="38100" dist="38100" dir="2700000" algn="tl">
                    <a:srgbClr val="000000">
                      <a:alpha val="43137"/>
                    </a:srgbClr>
                  </a:outerShdw>
                </a:effectLst>
                <a:latin typeface="微軟正黑體" pitchFamily="34" charset="-120"/>
                <a:ea typeface="微軟正黑體" panose="020B0604030504040204" pitchFamily="34" charset="-120"/>
              </a:rPr>
              <a:t>臺大事件、世大運後續檢討 專案報告</a:t>
            </a:r>
          </a:p>
        </p:txBody>
      </p:sp>
    </p:spTree>
    <p:extLst>
      <p:ext uri="{BB962C8B-B14F-4D97-AF65-F5344CB8AC3E}">
        <p14:creationId xmlns:p14="http://schemas.microsoft.com/office/powerpoint/2010/main" val="3679542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10</a:t>
            </a:fld>
            <a:endParaRPr lang="zh-TW" altLang="en-US" dirty="0"/>
          </a:p>
        </p:txBody>
      </p:sp>
      <p:sp>
        <p:nvSpPr>
          <p:cNvPr id="4" name="內容版面配置區 4"/>
          <p:cNvSpPr txBox="1">
            <a:spLocks/>
          </p:cNvSpPr>
          <p:nvPr/>
        </p:nvSpPr>
        <p:spPr>
          <a:xfrm>
            <a:off x="684213" y="1975218"/>
            <a:ext cx="7775575" cy="4508500"/>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80"/>
              </a:spcBef>
              <a:buFont typeface="Symbol" pitchFamily="18" charset="2"/>
              <a:buNone/>
              <a:defRPr/>
            </a:pPr>
            <a:r>
              <a:rPr lang="en-US" altLang="zh-TW" sz="3000" b="1" dirty="0" smtClean="0">
                <a:latin typeface="微軟正黑體" pitchFamily="34" charset="-120"/>
                <a:ea typeface="微軟正黑體" pitchFamily="34" charset="-120"/>
              </a:rPr>
              <a:t>(</a:t>
            </a:r>
            <a:r>
              <a:rPr lang="zh-TW" altLang="en-US" sz="3000" b="1" dirty="0" smtClean="0">
                <a:latin typeface="微軟正黑體" pitchFamily="34" charset="-120"/>
                <a:ea typeface="微軟正黑體" pitchFamily="34" charset="-120"/>
              </a:rPr>
              <a:t>一</a:t>
            </a:r>
            <a:r>
              <a:rPr lang="en-US" altLang="zh-TW" sz="3000" b="1" dirty="0" smtClean="0">
                <a:latin typeface="微軟正黑體" pitchFamily="34" charset="-120"/>
                <a:ea typeface="微軟正黑體" pitchFamily="34" charset="-120"/>
              </a:rPr>
              <a:t>)</a:t>
            </a:r>
            <a:r>
              <a:rPr lang="zh-TW" altLang="en-US" sz="3000" b="1" dirty="0" smtClean="0">
                <a:latin typeface="微軟正黑體" pitchFamily="34" charset="-120"/>
                <a:ea typeface="微軟正黑體" pitchFamily="34" charset="-120"/>
              </a:rPr>
              <a:t> 警局陳抗情資掌握與勤務規劃</a:t>
            </a:r>
            <a:endParaRPr lang="en-US" altLang="zh-TW" sz="3000" b="1" dirty="0" smtClean="0">
              <a:latin typeface="微軟正黑體" pitchFamily="34" charset="-120"/>
              <a:ea typeface="微軟正黑體" pitchFamily="34" charset="-120"/>
            </a:endParaRPr>
          </a:p>
          <a:p>
            <a:pPr>
              <a:spcBef>
                <a:spcPts val="580"/>
              </a:spcBef>
              <a:buFont typeface="Symbol" pitchFamily="18" charset="2"/>
              <a:buNone/>
              <a:defRPr/>
            </a:pPr>
            <a:endParaRPr lang="en-US" altLang="zh-TW" sz="1200" dirty="0" smtClean="0">
              <a:latin typeface="微軟正黑體" pitchFamily="34" charset="-120"/>
              <a:ea typeface="微軟正黑體" pitchFamily="34" charset="-120"/>
            </a:endParaRPr>
          </a:p>
          <a:p>
            <a:pPr marL="0" indent="0" algn="just">
              <a:lnSpc>
                <a:spcPts val="3500"/>
              </a:lnSpc>
              <a:spcBef>
                <a:spcPts val="580"/>
              </a:spcBef>
              <a:buFont typeface="Symbol" pitchFamily="18" charset="2"/>
              <a:buNone/>
              <a:defRPr/>
            </a:pPr>
            <a:r>
              <a:rPr lang="zh-TW" altLang="en-US" sz="2500" dirty="0" smtClean="0">
                <a:latin typeface="微軟正黑體" pitchFamily="34" charset="-120"/>
                <a:ea typeface="微軟正黑體" pitchFamily="34" charset="-120"/>
              </a:rPr>
              <a:t>本府警察局大安分局負責台大校園周邊維安與交通疏導事宜，並於羅斯福路派出所備有</a:t>
            </a:r>
            <a:r>
              <a:rPr lang="en-US" altLang="zh-TW" sz="2500" dirty="0" smtClean="0">
                <a:latin typeface="微軟正黑體" pitchFamily="34" charset="-120"/>
                <a:ea typeface="微軟正黑體" pitchFamily="34" charset="-120"/>
              </a:rPr>
              <a:t>20</a:t>
            </a:r>
            <a:r>
              <a:rPr lang="zh-TW" altLang="en-US" sz="2500" dirty="0" smtClean="0">
                <a:latin typeface="微軟正黑體" pitchFamily="34" charset="-120"/>
                <a:ea typeface="微軟正黑體" pitchFamily="34" charset="-120"/>
              </a:rPr>
              <a:t>名警力。</a:t>
            </a:r>
            <a:endParaRPr lang="en-US" altLang="zh-TW" sz="2500" dirty="0" smtClean="0">
              <a:latin typeface="微軟正黑體" pitchFamily="34" charset="-120"/>
              <a:ea typeface="微軟正黑體" pitchFamily="34" charset="-120"/>
            </a:endParaRPr>
          </a:p>
          <a:p>
            <a:pPr marL="0" indent="0" algn="just">
              <a:lnSpc>
                <a:spcPts val="3500"/>
              </a:lnSpc>
              <a:spcBef>
                <a:spcPts val="580"/>
              </a:spcBef>
              <a:buFont typeface="Symbol" pitchFamily="18" charset="2"/>
              <a:buNone/>
              <a:defRPr/>
            </a:pPr>
            <a:r>
              <a:rPr lang="zh-TW" altLang="en-US" sz="2500" dirty="0" smtClean="0">
                <a:latin typeface="微軟正黑體" pitchFamily="34" charset="-120"/>
                <a:ea typeface="微軟正黑體" pitchFamily="34" charset="-120"/>
              </a:rPr>
              <a:t>該分局因有維安情資，主動反映校方，惟校方表示基於</a:t>
            </a:r>
            <a:r>
              <a:rPr lang="zh-TW" altLang="en-US" sz="2500" b="1" dirty="0" smtClean="0">
                <a:latin typeface="微軟正黑體" pitchFamily="34" charset="-120"/>
                <a:ea typeface="微軟正黑體" pitchFamily="34" charset="-120"/>
              </a:rPr>
              <a:t>「校園自治」</a:t>
            </a:r>
            <a:r>
              <a:rPr lang="zh-TW" altLang="en-US" sz="2500" dirty="0" smtClean="0">
                <a:latin typeface="微軟正黑體" pitchFamily="34" charset="-120"/>
                <a:ea typeface="微軟正黑體" pitchFamily="34" charset="-120"/>
              </a:rPr>
              <a:t>原則，不同意警方進入學校，若發生相關治安事故再循校安通報系統請警方進入校園協處。</a:t>
            </a:r>
          </a:p>
        </p:txBody>
      </p:sp>
      <p:sp>
        <p:nvSpPr>
          <p:cNvPr id="5" name="文字方塊 4"/>
          <p:cNvSpPr txBox="1"/>
          <p:nvPr/>
        </p:nvSpPr>
        <p:spPr>
          <a:xfrm>
            <a:off x="328803" y="168425"/>
            <a:ext cx="3262432"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貳、現況說明</a:t>
            </a:r>
            <a:endParaRPr lang="zh-TW" altLang="en-US" sz="4000" b="1" dirty="0">
              <a:latin typeface="微軟正黑體" panose="020B0604030504040204" pitchFamily="34" charset="-120"/>
              <a:ea typeface="微軟正黑體" panose="020B0604030504040204" pitchFamily="34" charset="-120"/>
            </a:endParaRPr>
          </a:p>
        </p:txBody>
      </p:sp>
      <p:sp>
        <p:nvSpPr>
          <p:cNvPr id="6" name="標題 2"/>
          <p:cNvSpPr txBox="1">
            <a:spLocks/>
          </p:cNvSpPr>
          <p:nvPr/>
        </p:nvSpPr>
        <p:spPr bwMode="auto">
          <a:xfrm>
            <a:off x="528349" y="1186518"/>
            <a:ext cx="7772400" cy="963613"/>
          </a:xfrm>
          <a:prstGeom prst="rect">
            <a:avLst/>
          </a:prstGeom>
          <a:noFill/>
          <a:ln w="9525">
            <a:noFill/>
            <a:miter lim="800000"/>
            <a:headEnd/>
            <a:tailEnd/>
          </a:ln>
        </p:spPr>
        <p:txBody>
          <a:bodyPr bIns="91440" anchor="b"/>
          <a:lstStyle/>
          <a:p>
            <a:r>
              <a:rPr lang="zh-TW" altLang="en-US" sz="3600" b="1" dirty="0">
                <a:latin typeface="微軟正黑體" panose="020B0604030504040204" pitchFamily="34" charset="-120"/>
                <a:ea typeface="微軟正黑體" panose="020B0604030504040204" pitchFamily="34" charset="-120"/>
              </a:rPr>
              <a:t>三、陳抗事件警局處理方式</a:t>
            </a:r>
          </a:p>
        </p:txBody>
      </p:sp>
    </p:spTree>
    <p:extLst>
      <p:ext uri="{BB962C8B-B14F-4D97-AF65-F5344CB8AC3E}">
        <p14:creationId xmlns:p14="http://schemas.microsoft.com/office/powerpoint/2010/main" val="3194461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11</a:t>
            </a:fld>
            <a:endParaRPr lang="zh-TW" altLang="en-US" dirty="0"/>
          </a:p>
        </p:txBody>
      </p:sp>
      <p:sp>
        <p:nvSpPr>
          <p:cNvPr id="4" name="內容版面配置區 2"/>
          <p:cNvSpPr txBox="1">
            <a:spLocks/>
          </p:cNvSpPr>
          <p:nvPr/>
        </p:nvSpPr>
        <p:spPr>
          <a:xfrm>
            <a:off x="611982" y="2150130"/>
            <a:ext cx="7920037" cy="412812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buFont typeface="Symbol" panose="05050102010706020507" pitchFamily="18" charset="2"/>
              <a:buNone/>
            </a:pPr>
            <a:r>
              <a:rPr lang="en-US" altLang="zh-TW" sz="3000" b="1" dirty="0" smtClean="0">
                <a:latin typeface="微軟正黑體" panose="020B0604030504040204" pitchFamily="34" charset="-120"/>
                <a:ea typeface="微軟正黑體" panose="020B0604030504040204" pitchFamily="34" charset="-120"/>
              </a:rPr>
              <a:t>(</a:t>
            </a:r>
            <a:r>
              <a:rPr lang="zh-TW" altLang="en-US" sz="3000" b="1" dirty="0" smtClean="0">
                <a:latin typeface="微軟正黑體" panose="020B0604030504040204" pitchFamily="34" charset="-120"/>
                <a:ea typeface="微軟正黑體" panose="020B0604030504040204" pitchFamily="34" charset="-120"/>
              </a:rPr>
              <a:t>二</a:t>
            </a:r>
            <a:r>
              <a:rPr lang="en-US" altLang="zh-TW" sz="3000" b="1" dirty="0" smtClean="0">
                <a:latin typeface="微軟正黑體" panose="020B0604030504040204" pitchFamily="34" charset="-120"/>
                <a:ea typeface="微軟正黑體" panose="020B0604030504040204" pitchFamily="34" charset="-120"/>
              </a:rPr>
              <a:t>)</a:t>
            </a:r>
            <a:r>
              <a:rPr lang="zh-TW" altLang="en-US" sz="3000" b="1" dirty="0" smtClean="0">
                <a:latin typeface="微軟正黑體" panose="020B0604030504040204" pitchFamily="34" charset="-120"/>
                <a:ea typeface="微軟正黑體" panose="020B0604030504040204" pitchFamily="34" charset="-120"/>
              </a:rPr>
              <a:t> 學生</a:t>
            </a:r>
            <a:r>
              <a:rPr lang="en-US" altLang="zh-TW" sz="3000" b="1" dirty="0" smtClean="0">
                <a:latin typeface="微軟正黑體" panose="020B0604030504040204" pitchFamily="34" charset="-120"/>
                <a:ea typeface="微軟正黑體" panose="020B0604030504040204" pitchFamily="34" charset="-120"/>
              </a:rPr>
              <a:t>/</a:t>
            </a:r>
            <a:r>
              <a:rPr lang="zh-TW" altLang="en-US" sz="3000" b="1" dirty="0" smtClean="0">
                <a:latin typeface="微軟正黑體" panose="020B0604030504040204" pitchFamily="34" charset="-120"/>
                <a:ea typeface="微軟正黑體" panose="020B0604030504040204" pitchFamily="34" charset="-120"/>
              </a:rPr>
              <a:t>民眾受傷事件處置</a:t>
            </a:r>
            <a:endParaRPr lang="en-US" altLang="zh-TW" sz="3000" b="1" dirty="0" smtClean="0">
              <a:latin typeface="微軟正黑體" panose="020B0604030504040204" pitchFamily="34" charset="-120"/>
              <a:ea typeface="微軟正黑體" panose="020B0604030504040204" pitchFamily="34" charset="-120"/>
            </a:endParaRPr>
          </a:p>
          <a:p>
            <a:pPr marL="0" indent="0" algn="just">
              <a:lnSpc>
                <a:spcPct val="150000"/>
              </a:lnSpc>
              <a:buFont typeface="Symbol" panose="05050102010706020507" pitchFamily="18" charset="2"/>
              <a:buNone/>
            </a:pPr>
            <a:r>
              <a:rPr lang="zh-TW" altLang="en-US" dirty="0" smtClean="0">
                <a:latin typeface="微軟正黑體" panose="020B0604030504040204" pitchFamily="34" charset="-120"/>
                <a:ea typeface="微軟正黑體" panose="020B0604030504040204" pitchFamily="34" charset="-120"/>
              </a:rPr>
              <a:t>羅斯福路派出所值班警員於</a:t>
            </a:r>
            <a:r>
              <a:rPr lang="en-US" altLang="zh-TW" dirty="0" smtClean="0">
                <a:latin typeface="微軟正黑體" panose="020B0604030504040204" pitchFamily="34" charset="-120"/>
                <a:ea typeface="微軟正黑體" panose="020B0604030504040204" pitchFamily="34" charset="-120"/>
              </a:rPr>
              <a:t>15</a:t>
            </a:r>
            <a:r>
              <a:rPr lang="zh-TW" altLang="en-US" dirty="0" smtClean="0">
                <a:latin typeface="微軟正黑體" panose="020B0604030504040204" pitchFamily="34" charset="-120"/>
                <a:ea typeface="微軟正黑體" panose="020B0604030504040204" pitchFamily="34" charset="-120"/>
              </a:rPr>
              <a:t>時許起陸續接到有關臺大校園案件報案通報後，因訊息紛雜且密集，該員未能詳加確認，即概括研判有關「臺灣大學」案件均屬校園內，遂基於</a:t>
            </a:r>
            <a:r>
              <a:rPr lang="zh-TW" altLang="en-US" b="1" dirty="0" smtClean="0">
                <a:latin typeface="微軟正黑體" panose="020B0604030504040204" pitchFamily="34" charset="-120"/>
                <a:ea typeface="微軟正黑體" panose="020B0604030504040204" pitchFamily="34" charset="-120"/>
              </a:rPr>
              <a:t>「校園自治」</a:t>
            </a:r>
            <a:r>
              <a:rPr lang="zh-TW" altLang="en-US" dirty="0" smtClean="0">
                <a:latin typeface="微軟正黑體" panose="020B0604030504040204" pitchFamily="34" charset="-120"/>
                <a:ea typeface="微軟正黑體" panose="020B0604030504040204" pitchFamily="34" charset="-120"/>
              </a:rPr>
              <a:t>原則，未派遣警力前往處理。</a:t>
            </a:r>
          </a:p>
        </p:txBody>
      </p:sp>
      <p:sp>
        <p:nvSpPr>
          <p:cNvPr id="5" name="文字方塊 4"/>
          <p:cNvSpPr txBox="1"/>
          <p:nvPr/>
        </p:nvSpPr>
        <p:spPr>
          <a:xfrm>
            <a:off x="328803" y="168425"/>
            <a:ext cx="3262432"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貳、現況說明</a:t>
            </a:r>
            <a:endParaRPr lang="zh-TW" altLang="en-US" sz="4000" b="1" dirty="0">
              <a:latin typeface="微軟正黑體" panose="020B0604030504040204" pitchFamily="34" charset="-120"/>
              <a:ea typeface="微軟正黑體" panose="020B0604030504040204" pitchFamily="34" charset="-120"/>
            </a:endParaRPr>
          </a:p>
        </p:txBody>
      </p:sp>
      <p:sp>
        <p:nvSpPr>
          <p:cNvPr id="6" name="標題 2"/>
          <p:cNvSpPr txBox="1">
            <a:spLocks/>
          </p:cNvSpPr>
          <p:nvPr/>
        </p:nvSpPr>
        <p:spPr bwMode="auto">
          <a:xfrm>
            <a:off x="528349" y="1186518"/>
            <a:ext cx="7772400" cy="963613"/>
          </a:xfrm>
          <a:prstGeom prst="rect">
            <a:avLst/>
          </a:prstGeom>
          <a:noFill/>
          <a:ln w="9525">
            <a:noFill/>
            <a:miter lim="800000"/>
            <a:headEnd/>
            <a:tailEnd/>
          </a:ln>
        </p:spPr>
        <p:txBody>
          <a:bodyPr bIns="91440" anchor="b"/>
          <a:lstStyle/>
          <a:p>
            <a:r>
              <a:rPr lang="zh-TW" altLang="en-US" sz="3600" b="1" dirty="0">
                <a:latin typeface="微軟正黑體" panose="020B0604030504040204" pitchFamily="34" charset="-120"/>
                <a:ea typeface="微軟正黑體" panose="020B0604030504040204" pitchFamily="34" charset="-120"/>
              </a:rPr>
              <a:t>三、陳抗事件警局處理方式</a:t>
            </a:r>
          </a:p>
        </p:txBody>
      </p:sp>
    </p:spTree>
    <p:extLst>
      <p:ext uri="{BB962C8B-B14F-4D97-AF65-F5344CB8AC3E}">
        <p14:creationId xmlns:p14="http://schemas.microsoft.com/office/powerpoint/2010/main" val="2814413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12</a:t>
            </a:fld>
            <a:endParaRPr lang="zh-TW" altLang="en-US" dirty="0"/>
          </a:p>
        </p:txBody>
      </p:sp>
      <p:sp>
        <p:nvSpPr>
          <p:cNvPr id="5" name="文字方塊 4"/>
          <p:cNvSpPr txBox="1"/>
          <p:nvPr/>
        </p:nvSpPr>
        <p:spPr>
          <a:xfrm>
            <a:off x="328803" y="168425"/>
            <a:ext cx="3262432"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貳、現況說明</a:t>
            </a:r>
            <a:endParaRPr lang="zh-TW" altLang="en-US" sz="4000" b="1" dirty="0">
              <a:latin typeface="微軟正黑體" panose="020B0604030504040204" pitchFamily="34" charset="-120"/>
              <a:ea typeface="微軟正黑體" panose="020B0604030504040204" pitchFamily="34" charset="-120"/>
            </a:endParaRPr>
          </a:p>
        </p:txBody>
      </p:sp>
      <p:sp>
        <p:nvSpPr>
          <p:cNvPr id="6" name="標題 2"/>
          <p:cNvSpPr txBox="1">
            <a:spLocks/>
          </p:cNvSpPr>
          <p:nvPr/>
        </p:nvSpPr>
        <p:spPr bwMode="auto">
          <a:xfrm>
            <a:off x="528349" y="1186518"/>
            <a:ext cx="7772400" cy="963613"/>
          </a:xfrm>
          <a:prstGeom prst="rect">
            <a:avLst/>
          </a:prstGeom>
          <a:noFill/>
          <a:ln w="9525">
            <a:noFill/>
            <a:miter lim="800000"/>
            <a:headEnd/>
            <a:tailEnd/>
          </a:ln>
        </p:spPr>
        <p:txBody>
          <a:bodyPr bIns="91440" anchor="b"/>
          <a:lstStyle/>
          <a:p>
            <a:r>
              <a:rPr lang="zh-TW" altLang="en-US" sz="3600" b="1" dirty="0">
                <a:latin typeface="微軟正黑體" panose="020B0604030504040204" pitchFamily="34" charset="-120"/>
                <a:ea typeface="微軟正黑體" panose="020B0604030504040204" pitchFamily="34" charset="-120"/>
              </a:rPr>
              <a:t>三、陳抗事件警局處理方式</a:t>
            </a:r>
          </a:p>
        </p:txBody>
      </p:sp>
      <p:sp>
        <p:nvSpPr>
          <p:cNvPr id="7" name="內容版面配置區 2"/>
          <p:cNvSpPr txBox="1">
            <a:spLocks/>
          </p:cNvSpPr>
          <p:nvPr/>
        </p:nvSpPr>
        <p:spPr>
          <a:xfrm>
            <a:off x="611982" y="2150131"/>
            <a:ext cx="7920037" cy="3689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buFont typeface="Symbol" panose="05050102010706020507" pitchFamily="18" charset="2"/>
              <a:buNone/>
            </a:pPr>
            <a:r>
              <a:rPr lang="en-US" altLang="zh-TW" sz="3000" b="1" dirty="0" smtClean="0">
                <a:latin typeface="微軟正黑體" panose="020B0604030504040204" pitchFamily="34" charset="-120"/>
                <a:ea typeface="微軟正黑體" panose="020B0604030504040204" pitchFamily="34" charset="-120"/>
              </a:rPr>
              <a:t>(</a:t>
            </a:r>
            <a:r>
              <a:rPr lang="zh-TW" altLang="en-US" sz="3000" b="1" dirty="0" smtClean="0">
                <a:latin typeface="微軟正黑體" panose="020B0604030504040204" pitchFamily="34" charset="-120"/>
                <a:ea typeface="微軟正黑體" panose="020B0604030504040204" pitchFamily="34" charset="-120"/>
              </a:rPr>
              <a:t>二</a:t>
            </a:r>
            <a:r>
              <a:rPr lang="en-US" altLang="zh-TW" sz="3000" b="1" dirty="0" smtClean="0">
                <a:latin typeface="微軟正黑體" panose="020B0604030504040204" pitchFamily="34" charset="-120"/>
                <a:ea typeface="微軟正黑體" panose="020B0604030504040204" pitchFamily="34" charset="-120"/>
              </a:rPr>
              <a:t>)</a:t>
            </a:r>
            <a:r>
              <a:rPr lang="zh-TW" altLang="en-US" sz="3000" b="1" dirty="0" smtClean="0">
                <a:latin typeface="微軟正黑體" panose="020B0604030504040204" pitchFamily="34" charset="-120"/>
                <a:ea typeface="微軟正黑體" panose="020B0604030504040204" pitchFamily="34" charset="-120"/>
              </a:rPr>
              <a:t> 學生</a:t>
            </a:r>
            <a:r>
              <a:rPr lang="en-US" altLang="zh-TW" sz="3000" b="1" dirty="0" smtClean="0">
                <a:latin typeface="微軟正黑體" panose="020B0604030504040204" pitchFamily="34" charset="-120"/>
                <a:ea typeface="微軟正黑體" panose="020B0604030504040204" pitchFamily="34" charset="-120"/>
              </a:rPr>
              <a:t>/</a:t>
            </a:r>
            <a:r>
              <a:rPr lang="zh-TW" altLang="en-US" sz="3000" b="1" dirty="0" smtClean="0">
                <a:latin typeface="微軟正黑體" panose="020B0604030504040204" pitchFamily="34" charset="-120"/>
                <a:ea typeface="微軟正黑體" panose="020B0604030504040204" pitchFamily="34" charset="-120"/>
              </a:rPr>
              <a:t>民眾受傷事件處置</a:t>
            </a:r>
            <a:endParaRPr lang="en-US" altLang="zh-TW" sz="3000" b="1" dirty="0" smtClean="0">
              <a:latin typeface="微軟正黑體" panose="020B0604030504040204" pitchFamily="34" charset="-120"/>
              <a:ea typeface="微軟正黑體" panose="020B0604030504040204" pitchFamily="34" charset="-120"/>
            </a:endParaRPr>
          </a:p>
          <a:p>
            <a:pPr marL="0" indent="0" algn="just">
              <a:lnSpc>
                <a:spcPct val="150000"/>
              </a:lnSpc>
              <a:buFont typeface="Symbol" panose="05050102010706020507" pitchFamily="18" charset="2"/>
              <a:buNone/>
            </a:pPr>
            <a:r>
              <a:rPr lang="zh-TW" altLang="en-US" dirty="0" smtClean="0">
                <a:latin typeface="微軟正黑體" panose="020B0604030504040204" pitchFamily="34" charset="-120"/>
                <a:ea typeface="微軟正黑體" panose="020B0604030504040204" pitchFamily="34" charset="-120"/>
              </a:rPr>
              <a:t>所長獲值班員警報告後，僅以電話聯繫駐衛警察隊隊長洽詢是否需警方前往校內協助，惟均未獲校方要求派警入校處理，亦未派遣警力至現地確認案發地點</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屬於校園內或校園外</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，致生延宕，引發事端。</a:t>
            </a:r>
            <a:endParaRPr lang="zh-TW" altLang="en-US" sz="32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1214610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13</a:t>
            </a:fld>
            <a:endParaRPr lang="zh-TW" altLang="en-US" dirty="0"/>
          </a:p>
        </p:txBody>
      </p:sp>
      <p:sp>
        <p:nvSpPr>
          <p:cNvPr id="4" name="標題 10"/>
          <p:cNvSpPr txBox="1">
            <a:spLocks/>
          </p:cNvSpPr>
          <p:nvPr/>
        </p:nvSpPr>
        <p:spPr>
          <a:xfrm>
            <a:off x="345209" y="1307666"/>
            <a:ext cx="8170141" cy="9636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b="1" dirty="0" smtClean="0">
                <a:latin typeface="微軟正黑體" panose="020B0604030504040204" pitchFamily="34" charset="-120"/>
                <a:ea typeface="微軟正黑體" panose="020B0604030504040204" pitchFamily="34" charset="-120"/>
              </a:rPr>
              <a:t>一、</a:t>
            </a:r>
            <a:r>
              <a:rPr lang="en-US" altLang="zh-TW" sz="3600" b="1" dirty="0" smtClean="0">
                <a:latin typeface="微軟正黑體" panose="020B0604030504040204" pitchFamily="34" charset="-120"/>
                <a:ea typeface="微軟正黑體" panose="020B0604030504040204" pitchFamily="34" charset="-120"/>
              </a:rPr>
              <a:t>2017</a:t>
            </a:r>
            <a:r>
              <a:rPr lang="zh-TW" altLang="en-US" sz="3600" b="1" dirty="0" smtClean="0">
                <a:latin typeface="微軟正黑體" panose="020B0604030504040204" pitchFamily="34" charset="-120"/>
                <a:ea typeface="微軟正黑體" panose="020B0604030504040204" pitchFamily="34" charset="-120"/>
              </a:rPr>
              <a:t>年文化局協辦相關議題</a:t>
            </a:r>
          </a:p>
        </p:txBody>
      </p:sp>
      <p:sp>
        <p:nvSpPr>
          <p:cNvPr id="5" name="文字版面配置區 1"/>
          <p:cNvSpPr txBox="1">
            <a:spLocks/>
          </p:cNvSpPr>
          <p:nvPr/>
        </p:nvSpPr>
        <p:spPr>
          <a:xfrm>
            <a:off x="410004" y="2374179"/>
            <a:ext cx="5472113" cy="40497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just">
              <a:lnSpc>
                <a:spcPts val="3200"/>
              </a:lnSpc>
              <a:spcBef>
                <a:spcPct val="0"/>
              </a:spcBef>
              <a:buFont typeface="Symbol" panose="05050102010706020507" pitchFamily="18" charset="2"/>
              <a:buNone/>
            </a:pPr>
            <a:r>
              <a:rPr kumimoji="1" lang="en-US" altLang="zh-TW" sz="3000" b="1" dirty="0" smtClean="0">
                <a:latin typeface="微軟正黑體" panose="020B0604030504040204" pitchFamily="34" charset="-120"/>
                <a:ea typeface="微軟正黑體" panose="020B0604030504040204" pitchFamily="34" charset="-120"/>
              </a:rPr>
              <a:t>(</a:t>
            </a:r>
            <a:r>
              <a:rPr kumimoji="1" lang="zh-TW" altLang="en-US" sz="3000" b="1" dirty="0" smtClean="0">
                <a:latin typeface="微軟正黑體" panose="020B0604030504040204" pitchFamily="34" charset="-120"/>
                <a:ea typeface="微軟正黑體" panose="020B0604030504040204" pitchFamily="34" charset="-120"/>
              </a:rPr>
              <a:t>一</a:t>
            </a:r>
            <a:r>
              <a:rPr kumimoji="1" lang="en-US" altLang="zh-TW" sz="3000" b="1" dirty="0" smtClean="0">
                <a:latin typeface="微軟正黑體" panose="020B0604030504040204" pitchFamily="34" charset="-120"/>
                <a:ea typeface="微軟正黑體" panose="020B0604030504040204" pitchFamily="34" charset="-120"/>
              </a:rPr>
              <a:t>)</a:t>
            </a:r>
            <a:r>
              <a:rPr kumimoji="1" lang="zh-TW" altLang="en-US" sz="3000" b="1" dirty="0" smtClean="0">
                <a:latin typeface="微軟正黑體" panose="020B0604030504040204" pitchFamily="34" charset="-120"/>
                <a:ea typeface="微軟正黑體" panose="020B0604030504040204" pitchFamily="34" charset="-120"/>
              </a:rPr>
              <a:t> 文宣品場地名稱呈現</a:t>
            </a:r>
            <a:endParaRPr kumimoji="1" lang="en-US" altLang="zh-TW" sz="3000" b="1" dirty="0" smtClean="0">
              <a:latin typeface="微軟正黑體" panose="020B0604030504040204" pitchFamily="34" charset="-120"/>
              <a:ea typeface="微軟正黑體" panose="020B0604030504040204" pitchFamily="34" charset="-120"/>
            </a:endParaRPr>
          </a:p>
          <a:p>
            <a:pPr marL="0" lvl="1" indent="0" algn="just">
              <a:lnSpc>
                <a:spcPts val="1500"/>
              </a:lnSpc>
              <a:spcBef>
                <a:spcPct val="0"/>
              </a:spcBef>
              <a:buFont typeface="Symbol" panose="05050102010706020507" pitchFamily="18" charset="2"/>
              <a:buNone/>
            </a:pPr>
            <a:endParaRPr kumimoji="1" lang="en-US" altLang="zh-TW" sz="1100" dirty="0" smtClean="0">
              <a:latin typeface="微軟正黑體" panose="020B0604030504040204" pitchFamily="34" charset="-120"/>
              <a:ea typeface="微軟正黑體" panose="020B0604030504040204" pitchFamily="34" charset="-120"/>
            </a:endParaRPr>
          </a:p>
          <a:p>
            <a:pPr marL="0" lvl="1" indent="0" algn="just">
              <a:lnSpc>
                <a:spcPts val="3800"/>
              </a:lnSpc>
              <a:spcBef>
                <a:spcPct val="0"/>
              </a:spcBef>
              <a:buFont typeface="Symbol" panose="05050102010706020507" pitchFamily="18" charset="2"/>
              <a:buNone/>
            </a:pPr>
            <a:r>
              <a:rPr kumimoji="1" lang="zh-TW" altLang="zh-TW" dirty="0" smtClean="0">
                <a:latin typeface="微軟正黑體" panose="020B0604030504040204" pitchFamily="34" charset="-120"/>
                <a:ea typeface="微軟正黑體" panose="020B0604030504040204" pitchFamily="34" charset="-120"/>
              </a:rPr>
              <a:t>最早出現在大陸媒體網頁</a:t>
            </a:r>
            <a:r>
              <a:rPr kumimoji="1" lang="zh-TW" altLang="en-US" dirty="0" smtClean="0">
                <a:latin typeface="微軟正黑體" panose="020B0604030504040204" pitchFamily="34" charset="-120"/>
                <a:ea typeface="微軟正黑體" panose="020B0604030504040204" pitchFamily="34" charset="-120"/>
              </a:rPr>
              <a:t>與</a:t>
            </a:r>
            <a:r>
              <a:rPr kumimoji="1" lang="zh-TW" altLang="zh-TW" dirty="0" smtClean="0">
                <a:latin typeface="微軟正黑體" panose="020B0604030504040204" pitchFamily="34" charset="-120"/>
                <a:ea typeface="微軟正黑體" panose="020B0604030504040204" pitchFamily="34" charset="-120"/>
              </a:rPr>
              <a:t>上海方提供給臺北方的</a:t>
            </a:r>
            <a:r>
              <a:rPr kumimoji="1" lang="zh-TW" altLang="en-US" dirty="0" smtClean="0">
                <a:latin typeface="微軟正黑體" panose="020B0604030504040204" pitchFamily="34" charset="-120"/>
                <a:ea typeface="微軟正黑體" panose="020B0604030504040204" pitchFamily="34" charset="-120"/>
              </a:rPr>
              <a:t>設計</a:t>
            </a:r>
            <a:r>
              <a:rPr kumimoji="1" lang="zh-TW" altLang="zh-TW" dirty="0" smtClean="0">
                <a:latin typeface="微軟正黑體" panose="020B0604030504040204" pitchFamily="34" charset="-120"/>
                <a:ea typeface="微軟正黑體" panose="020B0604030504040204" pitchFamily="34" charset="-120"/>
              </a:rPr>
              <a:t>底稿，本局</a:t>
            </a:r>
            <a:r>
              <a:rPr kumimoji="1" lang="zh-TW" altLang="en-US" dirty="0" smtClean="0">
                <a:latin typeface="微軟正黑體" panose="020B0604030504040204" pitchFamily="34" charset="-120"/>
                <a:ea typeface="微軟正黑體" panose="020B0604030504040204" pitchFamily="34" charset="-120"/>
              </a:rPr>
              <a:t>要求場地名稱改</a:t>
            </a:r>
            <a:r>
              <a:rPr kumimoji="1" lang="zh-TW" altLang="zh-TW" dirty="0" smtClean="0">
                <a:latin typeface="微軟正黑體" panose="020B0604030504040204" pitchFamily="34" charset="-120"/>
                <a:ea typeface="微軟正黑體" panose="020B0604030504040204" pitchFamily="34" charset="-120"/>
              </a:rPr>
              <a:t>為</a:t>
            </a:r>
            <a:r>
              <a:rPr kumimoji="1" lang="zh-TW" altLang="zh-TW" b="1" dirty="0" smtClean="0">
                <a:latin typeface="微軟正黑體" panose="020B0604030504040204" pitchFamily="34" charset="-120"/>
                <a:ea typeface="微軟正黑體" panose="020B0604030504040204" pitchFamily="34" charset="-120"/>
              </a:rPr>
              <a:t>臺灣大學田徑場</a:t>
            </a:r>
            <a:r>
              <a:rPr kumimoji="1" lang="zh-TW" altLang="en-US" dirty="0" smtClean="0">
                <a:latin typeface="微軟正黑體" panose="020B0604030504040204" pitchFamily="34" charset="-120"/>
                <a:ea typeface="微軟正黑體" panose="020B0604030504040204" pitchFamily="34" charset="-120"/>
              </a:rPr>
              <a:t>。</a:t>
            </a:r>
            <a:endParaRPr kumimoji="1" lang="en-US" altLang="zh-TW" dirty="0" smtClean="0">
              <a:latin typeface="微軟正黑體" panose="020B0604030504040204" pitchFamily="34" charset="-120"/>
              <a:ea typeface="微軟正黑體" panose="020B0604030504040204" pitchFamily="34" charset="-120"/>
            </a:endParaRPr>
          </a:p>
          <a:p>
            <a:pPr marL="0" lvl="1" indent="0" algn="just">
              <a:lnSpc>
                <a:spcPts val="3800"/>
              </a:lnSpc>
              <a:spcBef>
                <a:spcPct val="0"/>
              </a:spcBef>
              <a:buFont typeface="Symbol" panose="05050102010706020507" pitchFamily="18" charset="2"/>
              <a:buNone/>
            </a:pPr>
            <a:r>
              <a:rPr kumimoji="1" lang="zh-TW" altLang="zh-TW" dirty="0" smtClean="0">
                <a:latin typeface="微軟正黑體" panose="020B0604030504040204" pitchFamily="34" charset="-120"/>
                <a:ea typeface="微軟正黑體" panose="020B0604030504040204" pitchFamily="34" charset="-120"/>
              </a:rPr>
              <a:t>在</a:t>
            </a:r>
            <a:r>
              <a:rPr kumimoji="1" lang="zh-TW" altLang="en-US" dirty="0" smtClean="0">
                <a:latin typeface="微軟正黑體" panose="020B0604030504040204" pitchFamily="34" charset="-120"/>
                <a:ea typeface="微軟正黑體" panose="020B0604030504040204" pitchFamily="34" charset="-120"/>
              </a:rPr>
              <a:t>世新大學、文化大學與</a:t>
            </a:r>
            <a:r>
              <a:rPr kumimoji="1" lang="zh-TW" altLang="zh-TW" dirty="0" smtClean="0">
                <a:latin typeface="微軟正黑體" panose="020B0604030504040204" pitchFamily="34" charset="-120"/>
                <a:ea typeface="微軟正黑體" panose="020B0604030504040204" pitchFamily="34" charset="-120"/>
              </a:rPr>
              <a:t>演唱會現場出現的所有實體大型看板、海報、門票，均為</a:t>
            </a:r>
            <a:r>
              <a:rPr kumimoji="1" lang="zh-TW" altLang="zh-TW" u="sng" dirty="0" smtClean="0">
                <a:latin typeface="微軟正黑體" panose="020B0604030504040204" pitchFamily="34" charset="-120"/>
                <a:ea typeface="微軟正黑體" panose="020B0604030504040204" pitchFamily="34" charset="-120"/>
              </a:rPr>
              <a:t>臺灣大學田徑場</a:t>
            </a:r>
            <a:r>
              <a:rPr kumimoji="1" lang="zh-TW" altLang="zh-TW" dirty="0" smtClean="0">
                <a:latin typeface="微軟正黑體" panose="020B0604030504040204" pitchFamily="34" charset="-120"/>
                <a:ea typeface="微軟正黑體" panose="020B0604030504040204" pitchFamily="34" charset="-120"/>
              </a:rPr>
              <a:t>，絕無矮化</a:t>
            </a:r>
            <a:r>
              <a:rPr kumimoji="1" lang="zh-TW" altLang="en-US" dirty="0" smtClean="0">
                <a:latin typeface="微軟正黑體" panose="020B0604030504040204" pitchFamily="34" charset="-120"/>
                <a:ea typeface="微軟正黑體" panose="020B0604030504040204" pitchFamily="34" charset="-120"/>
              </a:rPr>
              <a:t>之</a:t>
            </a:r>
            <a:r>
              <a:rPr kumimoji="1" lang="zh-TW" altLang="zh-TW" dirty="0" smtClean="0">
                <a:latin typeface="微軟正黑體" panose="020B0604030504040204" pitchFamily="34" charset="-120"/>
                <a:ea typeface="微軟正黑體" panose="020B0604030504040204" pitchFamily="34" charset="-120"/>
              </a:rPr>
              <a:t>情事。</a:t>
            </a:r>
            <a:endParaRPr kumimoji="1" lang="en-US" altLang="zh-TW" dirty="0" smtClean="0">
              <a:solidFill>
                <a:srgbClr val="C00000"/>
              </a:solidFill>
              <a:latin typeface="微軟正黑體" panose="020B0604030504040204" pitchFamily="34" charset="-120"/>
              <a:ea typeface="微軟正黑體" panose="020B0604030504040204" pitchFamily="34" charset="-12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43407" t="17450" r="30016" b="6950"/>
          <a:stretch>
            <a:fillRect/>
          </a:stretch>
        </p:blipFill>
        <p:spPr>
          <a:xfrm>
            <a:off x="6205967" y="2131291"/>
            <a:ext cx="2568575" cy="4103688"/>
          </a:xfrm>
          <a:prstGeom prst="rect">
            <a:avLst/>
          </a:prstGeom>
          <a:noFill/>
        </p:spPr>
      </p:pic>
      <p:pic>
        <p:nvPicPr>
          <p:cNvPr id="7" name="圖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3667" y="5515841"/>
            <a:ext cx="12239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p:nvPr/>
        </p:nvSpPr>
        <p:spPr>
          <a:xfrm>
            <a:off x="328803" y="168425"/>
            <a:ext cx="3262432" cy="707886"/>
          </a:xfrm>
          <a:prstGeom prst="rect">
            <a:avLst/>
          </a:prstGeom>
          <a:noFill/>
        </p:spPr>
        <p:txBody>
          <a:bodyPr wrap="none" rtlCol="0">
            <a:spAutoFit/>
          </a:bodyPr>
          <a:lstStyle/>
          <a:p>
            <a:pPr>
              <a:defRPr/>
            </a:pPr>
            <a:r>
              <a:rPr lang="zh-TW" altLang="en-US" sz="4000" b="1" dirty="0">
                <a:latin typeface="微軟正黑體" panose="020B0604030504040204" pitchFamily="34" charset="-120"/>
                <a:ea typeface="微軟正黑體" panose="020B0604030504040204" pitchFamily="34" charset="-120"/>
              </a:rPr>
              <a:t>叁、關注議題</a:t>
            </a:r>
          </a:p>
        </p:txBody>
      </p:sp>
    </p:spTree>
    <p:extLst>
      <p:ext uri="{BB962C8B-B14F-4D97-AF65-F5344CB8AC3E}">
        <p14:creationId xmlns:p14="http://schemas.microsoft.com/office/powerpoint/2010/main" val="3513920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14</a:t>
            </a:fld>
            <a:endParaRPr lang="zh-TW" altLang="en-US" dirty="0"/>
          </a:p>
        </p:txBody>
      </p:sp>
      <p:sp>
        <p:nvSpPr>
          <p:cNvPr id="4" name="內容版面配置區 3"/>
          <p:cNvSpPr txBox="1">
            <a:spLocks/>
          </p:cNvSpPr>
          <p:nvPr/>
        </p:nvSpPr>
        <p:spPr>
          <a:xfrm>
            <a:off x="685800" y="2102356"/>
            <a:ext cx="7772400" cy="4254933"/>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580"/>
              </a:spcBef>
              <a:buFont typeface="Symbol" pitchFamily="18" charset="2"/>
              <a:buNone/>
              <a:defRPr/>
            </a:pPr>
            <a:r>
              <a:rPr lang="en-US" altLang="zh-TW" sz="3000" b="1" dirty="0" smtClean="0">
                <a:latin typeface="微軟正黑體" pitchFamily="34" charset="-120"/>
                <a:ea typeface="微軟正黑體" pitchFamily="34" charset="-120"/>
              </a:rPr>
              <a:t>(</a:t>
            </a:r>
            <a:r>
              <a:rPr lang="zh-TW" altLang="en-US" sz="3000" b="1" dirty="0" smtClean="0">
                <a:latin typeface="微軟正黑體" pitchFamily="34" charset="-120"/>
                <a:ea typeface="微軟正黑體" pitchFamily="34" charset="-120"/>
              </a:rPr>
              <a:t>二</a:t>
            </a:r>
            <a:r>
              <a:rPr lang="en-US" altLang="zh-TW" sz="3000" b="1" dirty="0" smtClean="0">
                <a:latin typeface="微軟正黑體" pitchFamily="34" charset="-120"/>
                <a:ea typeface="微軟正黑體" pitchFamily="34" charset="-120"/>
              </a:rPr>
              <a:t>)</a:t>
            </a:r>
            <a:r>
              <a:rPr lang="zh-TW" altLang="en-US" sz="3000" b="1" dirty="0" smtClean="0">
                <a:latin typeface="微軟正黑體" pitchFamily="34" charset="-120"/>
                <a:ea typeface="微軟正黑體" pitchFamily="34" charset="-120"/>
              </a:rPr>
              <a:t> 文化局相關預算用途</a:t>
            </a:r>
            <a:endParaRPr lang="en-US" altLang="zh-TW" sz="3000" b="1" dirty="0" smtClean="0">
              <a:latin typeface="微軟正黑體" pitchFamily="34" charset="-120"/>
              <a:ea typeface="微軟正黑體" pitchFamily="34" charset="-120"/>
            </a:endParaRPr>
          </a:p>
          <a:p>
            <a:pPr algn="just">
              <a:lnSpc>
                <a:spcPts val="300"/>
              </a:lnSpc>
              <a:spcBef>
                <a:spcPts val="580"/>
              </a:spcBef>
              <a:buFont typeface="Symbol" pitchFamily="18" charset="2"/>
              <a:buNone/>
              <a:defRPr/>
            </a:pPr>
            <a:endParaRPr lang="en-US" altLang="zh-TW" sz="500" dirty="0" smtClean="0">
              <a:latin typeface="微軟正黑體" pitchFamily="34" charset="-120"/>
              <a:ea typeface="微軟正黑體" pitchFamily="34" charset="-120"/>
            </a:endParaRPr>
          </a:p>
          <a:p>
            <a:pPr marL="0" indent="0" algn="just">
              <a:lnSpc>
                <a:spcPts val="3500"/>
              </a:lnSpc>
              <a:spcBef>
                <a:spcPts val="1200"/>
              </a:spcBef>
              <a:buFont typeface="Symbol" pitchFamily="18" charset="2"/>
              <a:buNone/>
              <a:defRPr/>
            </a:pPr>
            <a:r>
              <a:rPr lang="zh-TW" altLang="en-US" dirty="0">
                <a:latin typeface="微軟正黑體" pitchFamily="34" charset="-120"/>
                <a:ea typeface="微軟正黑體" pitchFamily="34" charset="-120"/>
              </a:rPr>
              <a:t>本次協辦活動，</a:t>
            </a:r>
            <a:r>
              <a:rPr lang="zh-TW" altLang="en-US" b="1" dirty="0">
                <a:latin typeface="微軟正黑體" pitchFamily="34" charset="-120"/>
                <a:ea typeface="微軟正黑體" pitchFamily="34" charset="-120"/>
              </a:rPr>
              <a:t>並無補助</a:t>
            </a:r>
            <a:r>
              <a:rPr lang="zh-TW" altLang="en-US" dirty="0">
                <a:latin typeface="微軟正黑體" pitchFamily="34" charset="-120"/>
                <a:ea typeface="微軟正黑體" pitchFamily="34" charset="-120"/>
              </a:rPr>
              <a:t>上海主辦方和其臺灣</a:t>
            </a:r>
            <a:r>
              <a:rPr lang="zh-TW" altLang="en-US" dirty="0" smtClean="0">
                <a:latin typeface="微軟正黑體" pitchFamily="34" charset="-120"/>
                <a:ea typeface="微軟正黑體" pitchFamily="34" charset="-120"/>
              </a:rPr>
              <a:t>承辦之幕</a:t>
            </a:r>
            <a:r>
              <a:rPr lang="zh-TW" altLang="en-US" dirty="0">
                <a:latin typeface="微軟正黑體" pitchFamily="34" charset="-120"/>
                <a:ea typeface="微軟正黑體" pitchFamily="34" charset="-120"/>
              </a:rPr>
              <a:t>婕</a:t>
            </a:r>
            <a:r>
              <a:rPr lang="zh-TW" altLang="en-US" dirty="0" smtClean="0">
                <a:latin typeface="微軟正黑體" pitchFamily="34" charset="-120"/>
                <a:ea typeface="微軟正黑體" pitchFamily="34" charset="-120"/>
              </a:rPr>
              <a:t>塔</a:t>
            </a:r>
            <a:r>
              <a:rPr lang="zh-TW" altLang="zh-TW" kern="100" dirty="0" smtClean="0">
                <a:latin typeface="微軟正黑體" pitchFamily="34" charset="-120"/>
                <a:ea typeface="微軟正黑體" pitchFamily="34" charset="-120"/>
              </a:rPr>
              <a:t>公司</a:t>
            </a:r>
            <a:r>
              <a:rPr lang="zh-TW" altLang="en-US" kern="100" dirty="0">
                <a:latin typeface="微軟正黑體" pitchFamily="34" charset="-120"/>
                <a:ea typeface="微軟正黑體" pitchFamily="34" charset="-120"/>
              </a:rPr>
              <a:t>經費。</a:t>
            </a:r>
            <a:endParaRPr lang="en-US" altLang="zh-TW" kern="100" dirty="0">
              <a:latin typeface="微軟正黑體" pitchFamily="34" charset="-120"/>
              <a:ea typeface="微軟正黑體" pitchFamily="34" charset="-120"/>
            </a:endParaRPr>
          </a:p>
          <a:p>
            <a:pPr marL="0" indent="0" algn="just">
              <a:lnSpc>
                <a:spcPts val="3500"/>
              </a:lnSpc>
              <a:spcBef>
                <a:spcPts val="1200"/>
              </a:spcBef>
              <a:buNone/>
              <a:defRPr/>
            </a:pPr>
            <a:r>
              <a:rPr lang="zh-TW" altLang="zh-TW" dirty="0">
                <a:latin typeface="微軟正黑體" pitchFamily="34" charset="-120"/>
                <a:ea typeface="微軟正黑體" pitchFamily="34" charset="-120"/>
              </a:rPr>
              <a:t>本局</a:t>
            </a:r>
            <a:r>
              <a:rPr lang="zh-TW" altLang="en-US" dirty="0">
                <a:latin typeface="微軟正黑體" pitchFamily="34" charset="-120"/>
                <a:ea typeface="微軟正黑體" pitchFamily="34" charset="-120"/>
              </a:rPr>
              <a:t>採購</a:t>
            </a:r>
            <a:r>
              <a:rPr lang="zh-TW" altLang="zh-TW" dirty="0">
                <a:latin typeface="微軟正黑體" pitchFamily="34" charset="-120"/>
                <a:ea typeface="微軟正黑體" pitchFamily="34" charset="-120"/>
              </a:rPr>
              <a:t>北市四所</a:t>
            </a:r>
            <a:r>
              <a:rPr lang="zh-TW" altLang="zh-TW" u="sng" dirty="0">
                <a:latin typeface="微軟正黑體" pitchFamily="34" charset="-120"/>
                <a:ea typeface="微軟正黑體" pitchFamily="34" charset="-120"/>
              </a:rPr>
              <a:t>高中街舞社團</a:t>
            </a:r>
            <a:r>
              <a:rPr lang="zh-TW" altLang="zh-TW" dirty="0">
                <a:latin typeface="微軟正黑體" pitchFamily="34" charset="-120"/>
                <a:ea typeface="微軟正黑體" pitchFamily="34" charset="-120"/>
              </a:rPr>
              <a:t>，以及</a:t>
            </a:r>
            <a:r>
              <a:rPr lang="zh-TW" altLang="zh-TW" u="sng" dirty="0">
                <a:latin typeface="微軟正黑體" pitchFamily="34" charset="-120"/>
                <a:ea typeface="微軟正黑體" pitchFamily="34" charset="-120"/>
              </a:rPr>
              <a:t>新世代創作樂團</a:t>
            </a:r>
            <a:r>
              <a:rPr lang="zh-TW" altLang="zh-TW" dirty="0">
                <a:latin typeface="微軟正黑體" pitchFamily="34" charset="-120"/>
                <a:ea typeface="微軟正黑體" pitchFamily="34" charset="-120"/>
              </a:rPr>
              <a:t>麋先生（</a:t>
            </a:r>
            <a:r>
              <a:rPr lang="en-US" altLang="zh-TW" dirty="0">
                <a:latin typeface="微軟正黑體" pitchFamily="34" charset="-120"/>
                <a:ea typeface="微軟正黑體" pitchFamily="34" charset="-120"/>
              </a:rPr>
              <a:t>2014</a:t>
            </a:r>
            <a:r>
              <a:rPr lang="zh-TW" altLang="zh-TW" dirty="0">
                <a:latin typeface="微軟正黑體" pitchFamily="34" charset="-120"/>
                <a:ea typeface="微軟正黑體" pitchFamily="34" charset="-120"/>
              </a:rPr>
              <a:t>年第</a:t>
            </a:r>
            <a:r>
              <a:rPr lang="en-US" altLang="zh-TW" dirty="0">
                <a:latin typeface="微軟正黑體" pitchFamily="34" charset="-120"/>
                <a:ea typeface="微軟正黑體" pitchFamily="34" charset="-120"/>
              </a:rPr>
              <a:t>25</a:t>
            </a:r>
            <a:r>
              <a:rPr lang="zh-TW" altLang="zh-TW" dirty="0">
                <a:latin typeface="微軟正黑體" pitchFamily="34" charset="-120"/>
                <a:ea typeface="微軟正黑體" pitchFamily="34" charset="-120"/>
              </a:rPr>
              <a:t>屆金曲獎最佳樂團）</a:t>
            </a:r>
            <a:r>
              <a:rPr lang="zh-TW" altLang="en-US" dirty="0">
                <a:latin typeface="微軟正黑體" pitchFamily="34" charset="-120"/>
                <a:ea typeface="微軟正黑體" pitchFamily="34" charset="-120"/>
              </a:rPr>
              <a:t>演出，除依往例進行交流演出外，亦期透過此</a:t>
            </a:r>
            <a:r>
              <a:rPr lang="zh-TW" altLang="en-US" dirty="0" smtClean="0">
                <a:latin typeface="微軟正黑體" pitchFamily="34" charset="-120"/>
                <a:ea typeface="微軟正黑體" pitchFamily="34" charset="-120"/>
              </a:rPr>
              <a:t>活動推廣臺灣</a:t>
            </a:r>
            <a:r>
              <a:rPr lang="zh-TW" altLang="en-US" dirty="0">
                <a:latin typeface="微軟正黑體" pitchFamily="34" charset="-120"/>
                <a:ea typeface="微軟正黑體" pitchFamily="34" charset="-120"/>
              </a:rPr>
              <a:t>優秀演出團體</a:t>
            </a:r>
            <a:r>
              <a:rPr lang="zh-TW" altLang="en-US" b="1" dirty="0" smtClean="0">
                <a:latin typeface="微軟正黑體" pitchFamily="34" charset="-120"/>
                <a:ea typeface="微軟正黑體" pitchFamily="34" charset="-120"/>
              </a:rPr>
              <a:t>。</a:t>
            </a:r>
            <a:r>
              <a:rPr lang="zh-TW" altLang="en-US" dirty="0" smtClean="0">
                <a:latin typeface="微軟正黑體" pitchFamily="34" charset="-120"/>
                <a:ea typeface="微軟正黑體" pitchFamily="34" charset="-120"/>
              </a:rPr>
              <a:t>上</a:t>
            </a:r>
            <a:r>
              <a:rPr lang="zh-TW" altLang="en-US" dirty="0">
                <a:latin typeface="微軟正黑體" pitchFamily="34" charset="-120"/>
                <a:ea typeface="微軟正黑體" pitchFamily="34" charset="-120"/>
              </a:rPr>
              <a:t>項經費共計</a:t>
            </a:r>
            <a:r>
              <a:rPr lang="en-US" altLang="zh-TW" b="1" dirty="0">
                <a:latin typeface="微軟正黑體" pitchFamily="34" charset="-120"/>
                <a:ea typeface="微軟正黑體" pitchFamily="34" charset="-120"/>
              </a:rPr>
              <a:t>180,750</a:t>
            </a:r>
            <a:r>
              <a:rPr lang="zh-TW" altLang="en-US" b="1" dirty="0">
                <a:latin typeface="微軟正黑體" pitchFamily="34" charset="-120"/>
                <a:ea typeface="微軟正黑體" pitchFamily="34" charset="-120"/>
              </a:rPr>
              <a:t>元</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係直接付給演出</a:t>
            </a:r>
            <a:r>
              <a:rPr lang="zh-TW" altLang="en-US" b="1" dirty="0" smtClean="0">
                <a:latin typeface="微軟正黑體" pitchFamily="34" charset="-120"/>
                <a:ea typeface="微軟正黑體" pitchFamily="34" charset="-120"/>
              </a:rPr>
              <a:t>團體</a:t>
            </a:r>
            <a:r>
              <a:rPr lang="zh-TW" altLang="en-US" dirty="0">
                <a:latin typeface="微軟正黑體" pitchFamily="34" charset="-120"/>
                <a:ea typeface="微軟正黑體" pitchFamily="34" charset="-120"/>
              </a:rPr>
              <a:t>，兩項節目均已表演</a:t>
            </a:r>
            <a:r>
              <a:rPr lang="zh-TW" altLang="en-US" dirty="0" smtClean="0">
                <a:latin typeface="微軟正黑體" pitchFamily="34" charset="-120"/>
                <a:ea typeface="微軟正黑體" pitchFamily="34" charset="-120"/>
              </a:rPr>
              <a:t>完畢。</a:t>
            </a:r>
            <a:endParaRPr lang="en-US" altLang="zh-TW" b="1" dirty="0" smtClean="0">
              <a:latin typeface="微軟正黑體" pitchFamily="34" charset="-120"/>
              <a:ea typeface="微軟正黑體" pitchFamily="34" charset="-120"/>
            </a:endParaRPr>
          </a:p>
          <a:p>
            <a:pPr marL="0" indent="0" algn="just">
              <a:lnSpc>
                <a:spcPts val="3500"/>
              </a:lnSpc>
              <a:spcBef>
                <a:spcPts val="1200"/>
              </a:spcBef>
              <a:buNone/>
              <a:defRPr/>
            </a:pPr>
            <a:endParaRPr lang="en-US" altLang="zh-TW" b="1" dirty="0">
              <a:latin typeface="微軟正黑體" pitchFamily="34" charset="-120"/>
              <a:ea typeface="微軟正黑體" pitchFamily="34" charset="-120"/>
            </a:endParaRPr>
          </a:p>
        </p:txBody>
      </p:sp>
      <p:sp>
        <p:nvSpPr>
          <p:cNvPr id="5" name="文字方塊 4"/>
          <p:cNvSpPr txBox="1"/>
          <p:nvPr/>
        </p:nvSpPr>
        <p:spPr>
          <a:xfrm>
            <a:off x="328803" y="168425"/>
            <a:ext cx="3262432" cy="707886"/>
          </a:xfrm>
          <a:prstGeom prst="rect">
            <a:avLst/>
          </a:prstGeom>
          <a:noFill/>
        </p:spPr>
        <p:txBody>
          <a:bodyPr wrap="none" rtlCol="0">
            <a:spAutoFit/>
          </a:bodyPr>
          <a:lstStyle/>
          <a:p>
            <a:pPr>
              <a:defRPr/>
            </a:pPr>
            <a:r>
              <a:rPr lang="zh-TW" altLang="en-US" sz="4000" b="1" dirty="0">
                <a:latin typeface="微軟正黑體" panose="020B0604030504040204" pitchFamily="34" charset="-120"/>
                <a:ea typeface="微軟正黑體" panose="020B0604030504040204" pitchFamily="34" charset="-120"/>
              </a:rPr>
              <a:t>叁、關注議題</a:t>
            </a:r>
          </a:p>
        </p:txBody>
      </p:sp>
      <p:sp>
        <p:nvSpPr>
          <p:cNvPr id="6" name="標題 10"/>
          <p:cNvSpPr txBox="1">
            <a:spLocks/>
          </p:cNvSpPr>
          <p:nvPr/>
        </p:nvSpPr>
        <p:spPr>
          <a:xfrm>
            <a:off x="345209" y="1307666"/>
            <a:ext cx="8170141" cy="9636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b="1" dirty="0" smtClean="0">
                <a:latin typeface="微軟正黑體" panose="020B0604030504040204" pitchFamily="34" charset="-120"/>
                <a:ea typeface="微軟正黑體" panose="020B0604030504040204" pitchFamily="34" charset="-120"/>
              </a:rPr>
              <a:t>一、</a:t>
            </a:r>
            <a:r>
              <a:rPr lang="en-US" altLang="zh-TW" sz="3600" b="1" dirty="0" smtClean="0">
                <a:latin typeface="微軟正黑體" panose="020B0604030504040204" pitchFamily="34" charset="-120"/>
                <a:ea typeface="微軟正黑體" panose="020B0604030504040204" pitchFamily="34" charset="-120"/>
              </a:rPr>
              <a:t>2017</a:t>
            </a:r>
            <a:r>
              <a:rPr lang="zh-TW" altLang="en-US" sz="3600" b="1" dirty="0" smtClean="0">
                <a:latin typeface="微軟正黑體" panose="020B0604030504040204" pitchFamily="34" charset="-120"/>
                <a:ea typeface="微軟正黑體" panose="020B0604030504040204" pitchFamily="34" charset="-120"/>
              </a:rPr>
              <a:t>年文化局協辦相關議題</a:t>
            </a:r>
          </a:p>
        </p:txBody>
      </p:sp>
    </p:spTree>
    <p:extLst>
      <p:ext uri="{BB962C8B-B14F-4D97-AF65-F5344CB8AC3E}">
        <p14:creationId xmlns:p14="http://schemas.microsoft.com/office/powerpoint/2010/main" val="1159795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15</a:t>
            </a:fld>
            <a:endParaRPr lang="zh-TW" altLang="en-US" dirty="0"/>
          </a:p>
        </p:txBody>
      </p:sp>
      <p:sp>
        <p:nvSpPr>
          <p:cNvPr id="4" name="內容版面配置區 1"/>
          <p:cNvSpPr txBox="1">
            <a:spLocks/>
          </p:cNvSpPr>
          <p:nvPr/>
        </p:nvSpPr>
        <p:spPr>
          <a:xfrm>
            <a:off x="685800" y="2394238"/>
            <a:ext cx="7772400" cy="372023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buFont typeface="Symbol" pitchFamily="18" charset="2"/>
              <a:buNone/>
              <a:defRPr/>
            </a:pPr>
            <a:r>
              <a:rPr lang="en-US" altLang="zh-TW" sz="3000" b="1" dirty="0" smtClean="0">
                <a:latin typeface="微軟正黑體" pitchFamily="34" charset="-120"/>
                <a:ea typeface="微軟正黑體" pitchFamily="34" charset="-120"/>
              </a:rPr>
              <a:t>(</a:t>
            </a:r>
            <a:r>
              <a:rPr lang="zh-TW" altLang="en-US" sz="3000" b="1" dirty="0" smtClean="0">
                <a:latin typeface="微軟正黑體" pitchFamily="34" charset="-120"/>
                <a:ea typeface="微軟正黑體" pitchFamily="34" charset="-120"/>
              </a:rPr>
              <a:t>一</a:t>
            </a:r>
            <a:r>
              <a:rPr lang="en-US" altLang="zh-TW" sz="3000" b="1" dirty="0" smtClean="0">
                <a:latin typeface="微軟正黑體" pitchFamily="34" charset="-120"/>
                <a:ea typeface="微軟正黑體" pitchFamily="34" charset="-120"/>
              </a:rPr>
              <a:t>)</a:t>
            </a:r>
            <a:r>
              <a:rPr lang="zh-TW" altLang="en-US" sz="3000" b="1" dirty="0" smtClean="0">
                <a:latin typeface="微軟正黑體" pitchFamily="34" charset="-120"/>
                <a:ea typeface="微軟正黑體" pitchFamily="34" charset="-120"/>
              </a:rPr>
              <a:t> 舞台臨時建造申請事宜</a:t>
            </a:r>
            <a:endParaRPr lang="en-US" altLang="zh-TW" sz="3000" b="1" dirty="0" smtClean="0">
              <a:latin typeface="微軟正黑體" pitchFamily="34" charset="-120"/>
              <a:ea typeface="微軟正黑體" pitchFamily="34" charset="-120"/>
            </a:endParaRPr>
          </a:p>
          <a:p>
            <a:pPr algn="just">
              <a:lnSpc>
                <a:spcPct val="150000"/>
              </a:lnSpc>
              <a:spcBef>
                <a:spcPts val="1200"/>
              </a:spcBef>
              <a:buFont typeface="Wingdings 2"/>
              <a:buNone/>
              <a:defRPr/>
            </a:pPr>
            <a:r>
              <a:rPr lang="zh-TW" altLang="en-US" b="1" dirty="0" smtClean="0">
                <a:latin typeface="微軟正黑體" pitchFamily="34" charset="-120"/>
                <a:ea typeface="微軟正黑體" pitchFamily="34" charset="-120"/>
              </a:rPr>
              <a:t>申請單位及時間</a:t>
            </a:r>
            <a:endParaRPr lang="en-US" altLang="zh-TW" b="1" dirty="0" smtClean="0">
              <a:latin typeface="微軟正黑體" pitchFamily="34" charset="-120"/>
              <a:ea typeface="微軟正黑體" pitchFamily="34" charset="-120"/>
            </a:endParaRPr>
          </a:p>
          <a:p>
            <a:pPr marL="0" indent="0" algn="just">
              <a:lnSpc>
                <a:spcPts val="4000"/>
              </a:lnSpc>
              <a:spcBef>
                <a:spcPts val="580"/>
              </a:spcBef>
              <a:buFont typeface="Wingdings 2"/>
              <a:buNone/>
              <a:defRPr/>
            </a:pPr>
            <a:r>
              <a:rPr lang="zh-TW" altLang="en-US" sz="2600" dirty="0" smtClean="0">
                <a:latin typeface="微軟正黑體" pitchFamily="34" charset="-120"/>
                <a:ea typeface="微軟正黑體" pitchFamily="34" charset="-120"/>
              </a:rPr>
              <a:t>本活動</a:t>
            </a:r>
            <a:r>
              <a:rPr lang="zh-TW" altLang="zh-TW" sz="2600" dirty="0" smtClean="0">
                <a:latin typeface="微軟正黑體" pitchFamily="34" charset="-120"/>
                <a:ea typeface="微軟正黑體" pitchFamily="34" charset="-120"/>
              </a:rPr>
              <a:t>於</a:t>
            </a:r>
            <a:r>
              <a:rPr lang="zh-TW" altLang="en-US" sz="2600" dirty="0" smtClean="0">
                <a:latin typeface="微軟正黑體" pitchFamily="34" charset="-120"/>
                <a:ea typeface="微軟正黑體" pitchFamily="34" charset="-120"/>
              </a:rPr>
              <a:t>臺</a:t>
            </a:r>
            <a:r>
              <a:rPr lang="zh-TW" altLang="zh-TW" sz="2600" dirty="0" smtClean="0">
                <a:latin typeface="微軟正黑體" pitchFamily="34" charset="-120"/>
                <a:ea typeface="微軟正黑體" pitchFamily="34" charset="-120"/>
              </a:rPr>
              <a:t>灣大學田徑場（大安區學府段四小段</a:t>
            </a:r>
            <a:r>
              <a:rPr lang="en-US" altLang="zh-TW" sz="2600" dirty="0" smtClean="0">
                <a:latin typeface="微軟正黑體" pitchFamily="34" charset="-120"/>
                <a:ea typeface="微軟正黑體" pitchFamily="34" charset="-120"/>
              </a:rPr>
              <a:t>230</a:t>
            </a:r>
            <a:r>
              <a:rPr lang="zh-TW" altLang="zh-TW" sz="2600" dirty="0" smtClean="0">
                <a:latin typeface="微軟正黑體" pitchFamily="34" charset="-120"/>
                <a:ea typeface="微軟正黑體" pitchFamily="34" charset="-120"/>
              </a:rPr>
              <a:t>地號土地）申請搭建臨時性建築物，申請人為幕婕塔企業股份有限公司，於</a:t>
            </a:r>
            <a:r>
              <a:rPr lang="en-US" altLang="zh-TW" sz="2600" dirty="0" smtClean="0">
                <a:latin typeface="微軟正黑體" pitchFamily="34" charset="-120"/>
                <a:ea typeface="微軟正黑體" pitchFamily="34" charset="-120"/>
              </a:rPr>
              <a:t>106</a:t>
            </a:r>
            <a:r>
              <a:rPr lang="zh-TW" altLang="zh-TW" sz="2600" dirty="0" smtClean="0">
                <a:latin typeface="微軟正黑體" pitchFamily="34" charset="-120"/>
                <a:ea typeface="微軟正黑體" pitchFamily="34" charset="-120"/>
              </a:rPr>
              <a:t>年</a:t>
            </a:r>
            <a:r>
              <a:rPr lang="en-US" altLang="zh-TW" sz="2600" dirty="0" smtClean="0">
                <a:latin typeface="微軟正黑體" pitchFamily="34" charset="-120"/>
                <a:ea typeface="微軟正黑體" pitchFamily="34" charset="-120"/>
              </a:rPr>
              <a:t>9</a:t>
            </a:r>
            <a:r>
              <a:rPr lang="zh-TW" altLang="zh-TW" sz="2600" dirty="0" smtClean="0">
                <a:latin typeface="微軟正黑體" pitchFamily="34" charset="-120"/>
                <a:ea typeface="微軟正黑體" pitchFamily="34" charset="-120"/>
              </a:rPr>
              <a:t>月</a:t>
            </a:r>
            <a:r>
              <a:rPr lang="en-US" altLang="zh-TW" sz="2600" dirty="0" smtClean="0">
                <a:latin typeface="微軟正黑體" pitchFamily="34" charset="-120"/>
                <a:ea typeface="微軟正黑體" pitchFamily="34" charset="-120"/>
              </a:rPr>
              <a:t>15</a:t>
            </a:r>
            <a:r>
              <a:rPr lang="zh-TW" altLang="zh-TW" sz="2600" dirty="0" smtClean="0">
                <a:latin typeface="微軟正黑體" pitchFamily="34" charset="-120"/>
                <a:ea typeface="微軟正黑體" pitchFamily="34" charset="-120"/>
              </a:rPr>
              <a:t>日向</a:t>
            </a:r>
            <a:r>
              <a:rPr lang="zh-TW" altLang="en-US" sz="2600" dirty="0" smtClean="0">
                <a:latin typeface="微軟正黑體" pitchFamily="34" charset="-120"/>
                <a:ea typeface="微軟正黑體" pitchFamily="34" charset="-120"/>
              </a:rPr>
              <a:t>本市建管處</a:t>
            </a:r>
            <a:r>
              <a:rPr lang="zh-TW" altLang="zh-TW" sz="2600" dirty="0" smtClean="0">
                <a:latin typeface="微軟正黑體" pitchFamily="34" charset="-120"/>
                <a:ea typeface="微軟正黑體" pitchFamily="34" charset="-120"/>
              </a:rPr>
              <a:t>提出申請。</a:t>
            </a:r>
            <a:endParaRPr lang="en-US" altLang="zh-TW" sz="2600" dirty="0" smtClean="0">
              <a:latin typeface="微軟正黑體" pitchFamily="34" charset="-120"/>
              <a:ea typeface="微軟正黑體" pitchFamily="34" charset="-120"/>
            </a:endParaRPr>
          </a:p>
        </p:txBody>
      </p:sp>
      <p:sp>
        <p:nvSpPr>
          <p:cNvPr id="5" name="文字方塊 4"/>
          <p:cNvSpPr txBox="1"/>
          <p:nvPr/>
        </p:nvSpPr>
        <p:spPr>
          <a:xfrm>
            <a:off x="328803" y="168425"/>
            <a:ext cx="3262432" cy="707886"/>
          </a:xfrm>
          <a:prstGeom prst="rect">
            <a:avLst/>
          </a:prstGeom>
          <a:noFill/>
        </p:spPr>
        <p:txBody>
          <a:bodyPr wrap="none" rtlCol="0">
            <a:spAutoFit/>
          </a:bodyPr>
          <a:lstStyle/>
          <a:p>
            <a:pPr>
              <a:defRPr/>
            </a:pPr>
            <a:r>
              <a:rPr lang="zh-TW" altLang="en-US" sz="4000" b="1" dirty="0">
                <a:latin typeface="微軟正黑體" panose="020B0604030504040204" pitchFamily="34" charset="-120"/>
                <a:ea typeface="微軟正黑體" panose="020B0604030504040204" pitchFamily="34" charset="-120"/>
              </a:rPr>
              <a:t>叁、關注議題</a:t>
            </a:r>
          </a:p>
        </p:txBody>
      </p:sp>
      <p:sp>
        <p:nvSpPr>
          <p:cNvPr id="6" name="標題 10"/>
          <p:cNvSpPr txBox="1">
            <a:spLocks/>
          </p:cNvSpPr>
          <p:nvPr/>
        </p:nvSpPr>
        <p:spPr>
          <a:xfrm>
            <a:off x="345209" y="1307666"/>
            <a:ext cx="8170141" cy="9636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b="1" dirty="0">
                <a:latin typeface="微軟正黑體" panose="020B0604030504040204" pitchFamily="34" charset="-120"/>
                <a:ea typeface="微軟正黑體" panose="020B0604030504040204" pitchFamily="34" charset="-120"/>
              </a:rPr>
              <a:t>二、場地使用相關問題</a:t>
            </a:r>
          </a:p>
        </p:txBody>
      </p:sp>
    </p:spTree>
    <p:extLst>
      <p:ext uri="{BB962C8B-B14F-4D97-AF65-F5344CB8AC3E}">
        <p14:creationId xmlns:p14="http://schemas.microsoft.com/office/powerpoint/2010/main" val="3054783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16</a:t>
            </a:fld>
            <a:endParaRPr lang="zh-TW" altLang="en-US" dirty="0"/>
          </a:p>
        </p:txBody>
      </p:sp>
      <p:sp>
        <p:nvSpPr>
          <p:cNvPr id="5" name="文字方塊 4"/>
          <p:cNvSpPr txBox="1"/>
          <p:nvPr/>
        </p:nvSpPr>
        <p:spPr>
          <a:xfrm>
            <a:off x="328803" y="168425"/>
            <a:ext cx="3262432" cy="707886"/>
          </a:xfrm>
          <a:prstGeom prst="rect">
            <a:avLst/>
          </a:prstGeom>
          <a:noFill/>
        </p:spPr>
        <p:txBody>
          <a:bodyPr wrap="none" rtlCol="0">
            <a:spAutoFit/>
          </a:bodyPr>
          <a:lstStyle/>
          <a:p>
            <a:pPr>
              <a:defRPr/>
            </a:pPr>
            <a:r>
              <a:rPr lang="zh-TW" altLang="en-US" sz="4000" b="1" dirty="0">
                <a:latin typeface="微軟正黑體" panose="020B0604030504040204" pitchFamily="34" charset="-120"/>
                <a:ea typeface="微軟正黑體" panose="020B0604030504040204" pitchFamily="34" charset="-120"/>
              </a:rPr>
              <a:t>叁、關注議題</a:t>
            </a:r>
          </a:p>
        </p:txBody>
      </p:sp>
      <p:sp>
        <p:nvSpPr>
          <p:cNvPr id="6" name="標題 10"/>
          <p:cNvSpPr txBox="1">
            <a:spLocks/>
          </p:cNvSpPr>
          <p:nvPr/>
        </p:nvSpPr>
        <p:spPr>
          <a:xfrm>
            <a:off x="345209" y="1307666"/>
            <a:ext cx="8170141" cy="9636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b="1" dirty="0">
                <a:latin typeface="微軟正黑體" panose="020B0604030504040204" pitchFamily="34" charset="-120"/>
                <a:ea typeface="微軟正黑體" panose="020B0604030504040204" pitchFamily="34" charset="-120"/>
              </a:rPr>
              <a:t>二、場地使用相關問題</a:t>
            </a:r>
          </a:p>
        </p:txBody>
      </p:sp>
      <p:sp>
        <p:nvSpPr>
          <p:cNvPr id="7" name="內容版面配置區 1"/>
          <p:cNvSpPr txBox="1">
            <a:spLocks/>
          </p:cNvSpPr>
          <p:nvPr/>
        </p:nvSpPr>
        <p:spPr>
          <a:xfrm>
            <a:off x="685800" y="2394238"/>
            <a:ext cx="7772400" cy="3962113"/>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buFont typeface="Symbol" pitchFamily="18" charset="2"/>
              <a:buNone/>
              <a:defRPr/>
            </a:pPr>
            <a:r>
              <a:rPr lang="en-US" altLang="zh-TW" sz="3200" b="1" dirty="0" smtClean="0">
                <a:latin typeface="微軟正黑體" pitchFamily="34" charset="-120"/>
                <a:ea typeface="微軟正黑體" pitchFamily="34" charset="-120"/>
              </a:rPr>
              <a:t>(</a:t>
            </a:r>
            <a:r>
              <a:rPr lang="zh-TW" altLang="en-US" sz="3200" b="1" dirty="0" smtClean="0">
                <a:latin typeface="微軟正黑體" pitchFamily="34" charset="-120"/>
                <a:ea typeface="微軟正黑體" pitchFamily="34" charset="-120"/>
              </a:rPr>
              <a:t>一</a:t>
            </a:r>
            <a:r>
              <a:rPr lang="en-US" altLang="zh-TW" sz="3200" b="1" dirty="0" smtClean="0">
                <a:latin typeface="微軟正黑體" pitchFamily="34" charset="-120"/>
                <a:ea typeface="微軟正黑體" pitchFamily="34" charset="-120"/>
              </a:rPr>
              <a:t>)</a:t>
            </a:r>
            <a:r>
              <a:rPr lang="zh-TW" altLang="en-US" sz="3200" b="1" dirty="0" smtClean="0">
                <a:latin typeface="微軟正黑體" pitchFamily="34" charset="-120"/>
                <a:ea typeface="微軟正黑體" pitchFamily="34" charset="-120"/>
              </a:rPr>
              <a:t> 舞台臨時建造申請事宜</a:t>
            </a:r>
            <a:endParaRPr lang="en-US" altLang="zh-TW" sz="3200" b="1" dirty="0" smtClean="0">
              <a:latin typeface="微軟正黑體" pitchFamily="34" charset="-120"/>
              <a:ea typeface="微軟正黑體" pitchFamily="34" charset="-120"/>
            </a:endParaRPr>
          </a:p>
          <a:p>
            <a:pPr marL="0" indent="0" algn="just">
              <a:lnSpc>
                <a:spcPct val="150000"/>
              </a:lnSpc>
              <a:spcBef>
                <a:spcPts val="1200"/>
              </a:spcBef>
              <a:buNone/>
              <a:defRPr/>
            </a:pPr>
            <a:r>
              <a:rPr lang="zh-TW" altLang="en-US" sz="3000" b="1" dirty="0">
                <a:latin typeface="微軟正黑體" pitchFamily="34" charset="-120"/>
                <a:ea typeface="微軟正黑體" pitchFamily="34" charset="-120"/>
              </a:rPr>
              <a:t>申請主要文件</a:t>
            </a:r>
            <a:endParaRPr lang="en-US" altLang="zh-TW" sz="3000" b="1" dirty="0">
              <a:latin typeface="微軟正黑體" pitchFamily="34" charset="-120"/>
              <a:ea typeface="微軟正黑體" pitchFamily="34" charset="-120"/>
            </a:endParaRPr>
          </a:p>
          <a:p>
            <a:pPr marL="360363" indent="-360363" algn="just">
              <a:lnSpc>
                <a:spcPts val="3500"/>
              </a:lnSpc>
              <a:spcBef>
                <a:spcPts val="580"/>
              </a:spcBef>
              <a:buFont typeface="Wingdings 2"/>
              <a:buNone/>
              <a:defRPr/>
            </a:pPr>
            <a:r>
              <a:rPr lang="zh-TW" altLang="en-US" dirty="0">
                <a:latin typeface="新細明體" panose="02020500000000000000" pitchFamily="18" charset="-120"/>
              </a:rPr>
              <a:t>◆</a:t>
            </a:r>
            <a:r>
              <a:rPr lang="zh-TW" altLang="en-US" dirty="0" smtClean="0">
                <a:latin typeface="微軟正黑體" pitchFamily="34" charset="-120"/>
                <a:ea typeface="微軟正黑體" pitchFamily="34" charset="-120"/>
              </a:rPr>
              <a:t>依</a:t>
            </a:r>
            <a:r>
              <a:rPr lang="zh-TW" altLang="zh-TW" dirty="0">
                <a:latin typeface="微軟正黑體" pitchFamily="34" charset="-120"/>
                <a:ea typeface="微軟正黑體" pitchFamily="34" charset="-120"/>
              </a:rPr>
              <a:t>「臺北市展演用臨時性建築物管理辦法」</a:t>
            </a:r>
            <a:r>
              <a:rPr lang="zh-TW" altLang="en-US" dirty="0">
                <a:latin typeface="微軟正黑體" pitchFamily="34" charset="-120"/>
                <a:ea typeface="微軟正黑體" pitchFamily="34" charset="-120"/>
              </a:rPr>
              <a:t>第七條規定檢附之文件。</a:t>
            </a:r>
            <a:endParaRPr lang="zh-TW" altLang="zh-TW" dirty="0">
              <a:latin typeface="微軟正黑體" pitchFamily="34" charset="-120"/>
              <a:ea typeface="微軟正黑體" pitchFamily="34" charset="-120"/>
            </a:endParaRPr>
          </a:p>
          <a:p>
            <a:pPr algn="just">
              <a:lnSpc>
                <a:spcPts val="3500"/>
              </a:lnSpc>
              <a:spcBef>
                <a:spcPts val="580"/>
              </a:spcBef>
              <a:buFont typeface="Wingdings 2"/>
              <a:buNone/>
              <a:defRPr/>
            </a:pPr>
            <a:r>
              <a:rPr lang="zh-TW" altLang="en-US" dirty="0">
                <a:latin typeface="新細明體" panose="02020500000000000000" pitchFamily="18" charset="-120"/>
              </a:rPr>
              <a:t>◆</a:t>
            </a:r>
            <a:r>
              <a:rPr lang="zh-TW" altLang="zh-TW" dirty="0" smtClean="0">
                <a:latin typeface="微軟正黑體" pitchFamily="34" charset="-120"/>
                <a:ea typeface="微軟正黑體" pitchFamily="34" charset="-120"/>
              </a:rPr>
              <a:t>臺大</a:t>
            </a:r>
            <a:r>
              <a:rPr lang="zh-TW" altLang="zh-TW" dirty="0">
                <a:latin typeface="微軟正黑體" pitchFamily="34" charset="-120"/>
                <a:ea typeface="微軟正黑體" pitchFamily="34" charset="-120"/>
              </a:rPr>
              <a:t>戶外運動場地租用同意之借用</a:t>
            </a:r>
            <a:r>
              <a:rPr lang="zh-TW" altLang="en-US" dirty="0">
                <a:latin typeface="微軟正黑體" pitchFamily="34" charset="-120"/>
                <a:ea typeface="微軟正黑體" pitchFamily="34" charset="-120"/>
              </a:rPr>
              <a:t>申請書</a:t>
            </a:r>
            <a:r>
              <a:rPr lang="zh-TW" altLang="zh-TW" dirty="0">
                <a:latin typeface="微軟正黑體" pitchFamily="34" charset="-120"/>
                <a:ea typeface="微軟正黑體" pitchFamily="34" charset="-120"/>
              </a:rPr>
              <a:t>。</a:t>
            </a:r>
            <a:endParaRPr lang="en-US" altLang="zh-TW" dirty="0">
              <a:latin typeface="微軟正黑體" pitchFamily="34" charset="-120"/>
              <a:ea typeface="微軟正黑體" pitchFamily="34" charset="-120"/>
            </a:endParaRPr>
          </a:p>
          <a:p>
            <a:pPr marL="360363" indent="-360363" algn="just">
              <a:lnSpc>
                <a:spcPts val="3500"/>
              </a:lnSpc>
              <a:spcBef>
                <a:spcPts val="580"/>
              </a:spcBef>
              <a:buFont typeface="Wingdings 2"/>
              <a:buNone/>
              <a:defRPr/>
            </a:pPr>
            <a:r>
              <a:rPr lang="zh-TW" altLang="en-US" dirty="0">
                <a:latin typeface="新細明體" panose="02020500000000000000" pitchFamily="18" charset="-120"/>
              </a:rPr>
              <a:t>◆</a:t>
            </a:r>
            <a:r>
              <a:rPr lang="zh-TW" altLang="en-US" dirty="0" smtClean="0">
                <a:latin typeface="微軟正黑體" pitchFamily="34" charset="-120"/>
                <a:ea typeface="微軟正黑體" pitchFamily="34" charset="-120"/>
              </a:rPr>
              <a:t>建築設計</a:t>
            </a:r>
            <a:r>
              <a:rPr lang="zh-TW" altLang="zh-TW" dirty="0">
                <a:latin typeface="微軟正黑體" pitchFamily="34" charset="-120"/>
                <a:ea typeface="微軟正黑體" pitchFamily="34" charset="-120"/>
              </a:rPr>
              <a:t>由林雅峰建築師</a:t>
            </a:r>
            <a:r>
              <a:rPr lang="zh-TW" altLang="en-US" dirty="0">
                <a:latin typeface="微軟正黑體" pitchFamily="34" charset="-120"/>
                <a:ea typeface="微軟正黑體" pitchFamily="34" charset="-120"/>
              </a:rPr>
              <a:t>、</a:t>
            </a:r>
            <a:r>
              <a:rPr lang="zh-TW" altLang="zh-TW" dirty="0">
                <a:latin typeface="微軟正黑體" pitchFamily="34" charset="-120"/>
                <a:ea typeface="微軟正黑體" pitchFamily="34" charset="-120"/>
              </a:rPr>
              <a:t>結構安全部分</a:t>
            </a:r>
            <a:r>
              <a:rPr lang="zh-TW" altLang="en-US" dirty="0">
                <a:latin typeface="微軟正黑體" pitchFamily="34" charset="-120"/>
                <a:ea typeface="微軟正黑體" pitchFamily="34" charset="-120"/>
              </a:rPr>
              <a:t>由</a:t>
            </a:r>
            <a:r>
              <a:rPr lang="zh-TW" altLang="zh-TW" dirty="0">
                <a:latin typeface="微軟正黑體" pitchFamily="34" charset="-120"/>
                <a:ea typeface="微軟正黑體" pitchFamily="34" charset="-120"/>
              </a:rPr>
              <a:t>莊國榮結構工程技師簽證負責檢討完竣，</a:t>
            </a:r>
            <a:r>
              <a:rPr lang="zh-TW" altLang="zh-TW" b="1" dirty="0">
                <a:latin typeface="微軟正黑體" pitchFamily="34" charset="-120"/>
                <a:ea typeface="微軟正黑體" pitchFamily="34" charset="-120"/>
              </a:rPr>
              <a:t>符合規定</a:t>
            </a:r>
            <a:r>
              <a:rPr lang="zh-TW" altLang="zh-TW" dirty="0">
                <a:latin typeface="微軟正黑體" pitchFamily="34" charset="-120"/>
                <a:ea typeface="微軟正黑體" pitchFamily="34" charset="-120"/>
              </a:rPr>
              <a:t>。</a:t>
            </a:r>
          </a:p>
        </p:txBody>
      </p:sp>
    </p:spTree>
    <p:extLst>
      <p:ext uri="{BB962C8B-B14F-4D97-AF65-F5344CB8AC3E}">
        <p14:creationId xmlns:p14="http://schemas.microsoft.com/office/powerpoint/2010/main" val="24619715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17</a:t>
            </a:fld>
            <a:endParaRPr lang="zh-TW" altLang="en-US" dirty="0"/>
          </a:p>
        </p:txBody>
      </p:sp>
      <p:sp>
        <p:nvSpPr>
          <p:cNvPr id="4" name="內容版面配置區 1"/>
          <p:cNvSpPr txBox="1">
            <a:spLocks/>
          </p:cNvSpPr>
          <p:nvPr/>
        </p:nvSpPr>
        <p:spPr>
          <a:xfrm>
            <a:off x="595313" y="2271279"/>
            <a:ext cx="7953375" cy="4410075"/>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600"/>
              </a:spcBef>
              <a:buFont typeface="Symbol" pitchFamily="18" charset="2"/>
              <a:buNone/>
              <a:defRPr/>
            </a:pPr>
            <a:r>
              <a:rPr lang="en-US" altLang="zh-TW" sz="4000" b="1" dirty="0" smtClean="0">
                <a:latin typeface="微軟正黑體" pitchFamily="34" charset="-120"/>
                <a:ea typeface="微軟正黑體" pitchFamily="34" charset="-120"/>
              </a:rPr>
              <a:t>(</a:t>
            </a:r>
            <a:r>
              <a:rPr lang="zh-TW" altLang="en-US" sz="4000" b="1" dirty="0" smtClean="0">
                <a:latin typeface="微軟正黑體" pitchFamily="34" charset="-120"/>
                <a:ea typeface="微軟正黑體" pitchFamily="34" charset="-120"/>
              </a:rPr>
              <a:t>一</a:t>
            </a:r>
            <a:r>
              <a:rPr lang="en-US" altLang="zh-TW" sz="4000" b="1" dirty="0" smtClean="0">
                <a:latin typeface="微軟正黑體" pitchFamily="34" charset="-120"/>
                <a:ea typeface="微軟正黑體" pitchFamily="34" charset="-120"/>
              </a:rPr>
              <a:t>)</a:t>
            </a:r>
            <a:r>
              <a:rPr lang="zh-TW" altLang="en-US" sz="4000" b="1" dirty="0" smtClean="0">
                <a:latin typeface="微軟正黑體" pitchFamily="34" charset="-120"/>
                <a:ea typeface="微軟正黑體" pitchFamily="34" charset="-120"/>
              </a:rPr>
              <a:t> 舞台臨時建造申請事宜</a:t>
            </a:r>
            <a:endParaRPr lang="en-US" altLang="zh-TW" sz="4000" b="1" dirty="0" smtClean="0">
              <a:latin typeface="微軟正黑體" pitchFamily="34" charset="-120"/>
              <a:ea typeface="微軟正黑體" pitchFamily="34" charset="-120"/>
            </a:endParaRPr>
          </a:p>
          <a:p>
            <a:pPr algn="just">
              <a:lnSpc>
                <a:spcPct val="120000"/>
              </a:lnSpc>
              <a:spcBef>
                <a:spcPts val="1200"/>
              </a:spcBef>
              <a:buFont typeface="Wingdings 2"/>
              <a:buNone/>
              <a:defRPr/>
            </a:pPr>
            <a:r>
              <a:rPr lang="zh-TW" altLang="en-US" sz="2900" b="1" dirty="0" smtClean="0">
                <a:latin typeface="微軟正黑體" pitchFamily="34" charset="-120"/>
                <a:ea typeface="微軟正黑體" pitchFamily="34" charset="-120"/>
              </a:rPr>
              <a:t>同意備查許可及未辦竣工裁罰</a:t>
            </a:r>
            <a:endParaRPr lang="en-US" altLang="zh-TW" sz="2900" b="1" dirty="0" smtClean="0">
              <a:latin typeface="微軟正黑體" pitchFamily="34" charset="-120"/>
              <a:ea typeface="微軟正黑體" pitchFamily="34" charset="-120"/>
            </a:endParaRPr>
          </a:p>
          <a:p>
            <a:pPr marL="268288" indent="-268288" algn="just">
              <a:lnSpc>
                <a:spcPct val="150000"/>
              </a:lnSpc>
              <a:spcBef>
                <a:spcPts val="580"/>
              </a:spcBef>
              <a:buFont typeface="Wingdings 2"/>
              <a:buNone/>
              <a:defRPr/>
            </a:pPr>
            <a:r>
              <a:rPr lang="zh-TW" altLang="en-US" sz="2900" dirty="0" smtClean="0">
                <a:latin typeface="新細明體" panose="02020500000000000000" pitchFamily="18" charset="-120"/>
                <a:ea typeface="新細明體" panose="02020500000000000000" pitchFamily="18" charset="-120"/>
              </a:rPr>
              <a:t>◆</a:t>
            </a:r>
            <a:r>
              <a:rPr lang="zh-TW" altLang="zh-TW" sz="2900" dirty="0" smtClean="0">
                <a:latin typeface="微軟正黑體" pitchFamily="34" charset="-120"/>
                <a:ea typeface="微軟正黑體" pitchFamily="34" charset="-120"/>
              </a:rPr>
              <a:t>本市建管處</a:t>
            </a:r>
            <a:r>
              <a:rPr lang="en-US" altLang="zh-TW" sz="2900" dirty="0" smtClean="0">
                <a:latin typeface="微軟正黑體" pitchFamily="34" charset="-120"/>
                <a:ea typeface="微軟正黑體" pitchFamily="34" charset="-120"/>
              </a:rPr>
              <a:t>106</a:t>
            </a:r>
            <a:r>
              <a:rPr lang="zh-TW" altLang="zh-TW" sz="2900" dirty="0" smtClean="0">
                <a:latin typeface="微軟正黑體" pitchFamily="34" charset="-120"/>
                <a:ea typeface="微軟正黑體" pitchFamily="34" charset="-120"/>
              </a:rPr>
              <a:t>年</a:t>
            </a:r>
            <a:r>
              <a:rPr lang="en-US" altLang="zh-TW" sz="2900" dirty="0" smtClean="0">
                <a:latin typeface="微軟正黑體" pitchFamily="34" charset="-120"/>
                <a:ea typeface="微軟正黑體" pitchFamily="34" charset="-120"/>
              </a:rPr>
              <a:t>9</a:t>
            </a:r>
            <a:r>
              <a:rPr lang="zh-TW" altLang="zh-TW" sz="2900" dirty="0" smtClean="0">
                <a:latin typeface="微軟正黑體" pitchFamily="34" charset="-120"/>
                <a:ea typeface="微軟正黑體" pitchFamily="34" charset="-120"/>
              </a:rPr>
              <a:t>月</a:t>
            </a:r>
            <a:r>
              <a:rPr lang="en-US" altLang="zh-TW" sz="2900" dirty="0" smtClean="0">
                <a:latin typeface="微軟正黑體" pitchFamily="34" charset="-120"/>
                <a:ea typeface="微軟正黑體" pitchFamily="34" charset="-120"/>
              </a:rPr>
              <a:t>22</a:t>
            </a:r>
            <a:r>
              <a:rPr lang="zh-TW" altLang="zh-TW" sz="2900" dirty="0" smtClean="0">
                <a:latin typeface="微軟正黑體" pitchFamily="34" charset="-120"/>
                <a:ea typeface="微軟正黑體" pitchFamily="34" charset="-120"/>
              </a:rPr>
              <a:t>日以北市都建字第</a:t>
            </a:r>
            <a:r>
              <a:rPr lang="en-US" altLang="zh-TW" sz="2900" dirty="0" smtClean="0">
                <a:latin typeface="微軟正黑體" pitchFamily="34" charset="-120"/>
                <a:ea typeface="微軟正黑體" pitchFamily="34" charset="-120"/>
              </a:rPr>
              <a:t>10638859300</a:t>
            </a:r>
            <a:r>
              <a:rPr lang="zh-TW" altLang="zh-TW" sz="2900" dirty="0" smtClean="0">
                <a:latin typeface="微軟正黑體" pitchFamily="34" charset="-120"/>
                <a:ea typeface="微軟正黑體" pitchFamily="34" charset="-120"/>
              </a:rPr>
              <a:t>號函同意備查其臨時建築許可，核准活動時間為</a:t>
            </a:r>
            <a:r>
              <a:rPr lang="en-US" altLang="zh-TW" sz="2900" dirty="0" smtClean="0">
                <a:latin typeface="微軟正黑體" pitchFamily="34" charset="-120"/>
                <a:ea typeface="微軟正黑體" pitchFamily="34" charset="-120"/>
              </a:rPr>
              <a:t>106</a:t>
            </a:r>
            <a:r>
              <a:rPr lang="zh-TW" altLang="zh-TW" sz="2900" dirty="0" smtClean="0">
                <a:latin typeface="微軟正黑體" pitchFamily="34" charset="-120"/>
                <a:ea typeface="微軟正黑體" pitchFamily="34" charset="-120"/>
              </a:rPr>
              <a:t>年</a:t>
            </a:r>
            <a:r>
              <a:rPr lang="en-US" altLang="zh-TW" sz="2900" dirty="0" smtClean="0">
                <a:latin typeface="微軟正黑體" pitchFamily="34" charset="-120"/>
                <a:ea typeface="微軟正黑體" pitchFamily="34" charset="-120"/>
              </a:rPr>
              <a:t>9</a:t>
            </a:r>
            <a:r>
              <a:rPr lang="zh-TW" altLang="zh-TW" sz="2900" dirty="0" smtClean="0">
                <a:latin typeface="微軟正黑體" pitchFamily="34" charset="-120"/>
                <a:ea typeface="微軟正黑體" pitchFamily="34" charset="-120"/>
              </a:rPr>
              <a:t>月</a:t>
            </a:r>
            <a:r>
              <a:rPr lang="en-US" altLang="zh-TW" sz="2900" dirty="0" smtClean="0">
                <a:latin typeface="微軟正黑體" pitchFamily="34" charset="-120"/>
                <a:ea typeface="微軟正黑體" pitchFamily="34" charset="-120"/>
              </a:rPr>
              <a:t>24</a:t>
            </a:r>
            <a:r>
              <a:rPr lang="zh-TW" altLang="zh-TW" sz="2900" dirty="0" smtClean="0">
                <a:latin typeface="微軟正黑體" pitchFamily="34" charset="-120"/>
                <a:ea typeface="微軟正黑體" pitchFamily="34" charset="-120"/>
              </a:rPr>
              <a:t>日</a:t>
            </a:r>
            <a:r>
              <a:rPr lang="zh-TW" altLang="en-US" sz="2900" dirty="0" smtClean="0">
                <a:latin typeface="微軟正黑體" pitchFamily="34" charset="-120"/>
                <a:ea typeface="微軟正黑體" pitchFamily="34" charset="-120"/>
              </a:rPr>
              <a:t> </a:t>
            </a:r>
            <a:r>
              <a:rPr lang="zh-TW" altLang="zh-TW" sz="2900" dirty="0" smtClean="0">
                <a:latin typeface="微軟正黑體" pitchFamily="34" charset="-120"/>
                <a:ea typeface="微軟正黑體" pitchFamily="34" charset="-120"/>
              </a:rPr>
              <a:t>。</a:t>
            </a:r>
            <a:endParaRPr lang="en-US" altLang="zh-TW" sz="2900" dirty="0" smtClean="0">
              <a:latin typeface="微軟正黑體" pitchFamily="34" charset="-120"/>
              <a:ea typeface="微軟正黑體" pitchFamily="34" charset="-120"/>
            </a:endParaRPr>
          </a:p>
          <a:p>
            <a:pPr marL="268288" indent="-268288" algn="just">
              <a:lnSpc>
                <a:spcPct val="150000"/>
              </a:lnSpc>
              <a:spcBef>
                <a:spcPts val="580"/>
              </a:spcBef>
              <a:buFont typeface="Wingdings 2"/>
              <a:buNone/>
              <a:defRPr/>
            </a:pPr>
            <a:r>
              <a:rPr lang="zh-TW" altLang="en-US" sz="2900" dirty="0" smtClean="0">
                <a:latin typeface="新細明體" panose="02020500000000000000" pitchFamily="18" charset="-120"/>
              </a:rPr>
              <a:t>◆</a:t>
            </a:r>
            <a:r>
              <a:rPr lang="zh-TW" altLang="en-US" sz="2900" dirty="0" smtClean="0">
                <a:latin typeface="微軟正黑體" pitchFamily="34" charset="-120"/>
                <a:ea typeface="微軟正黑體" pitchFamily="34" charset="-120"/>
              </a:rPr>
              <a:t>申請人後續</a:t>
            </a:r>
            <a:r>
              <a:rPr lang="zh-TW" altLang="en-US" sz="2900" b="1" dirty="0" smtClean="0">
                <a:latin typeface="微軟正黑體" pitchFamily="34" charset="-120"/>
                <a:ea typeface="微軟正黑體" pitchFamily="34" charset="-120"/>
              </a:rPr>
              <a:t>未向建管處申請竣工備查</a:t>
            </a:r>
            <a:r>
              <a:rPr lang="zh-TW" altLang="en-US" sz="2900" dirty="0" smtClean="0">
                <a:latin typeface="微軟正黑體" pitchFamily="34" charset="-120"/>
                <a:ea typeface="微軟正黑體" pitchFamily="34" charset="-120"/>
              </a:rPr>
              <a:t>即擅自使用，爰以違反建築法第</a:t>
            </a:r>
            <a:r>
              <a:rPr lang="en-US" altLang="zh-TW" sz="2900" dirty="0" smtClean="0">
                <a:latin typeface="微軟正黑體" pitchFamily="34" charset="-120"/>
                <a:ea typeface="微軟正黑體" pitchFamily="34" charset="-120"/>
              </a:rPr>
              <a:t>86</a:t>
            </a:r>
            <a:r>
              <a:rPr lang="zh-TW" altLang="en-US" sz="2900" dirty="0" smtClean="0">
                <a:latin typeface="微軟正黑體" pitchFamily="34" charset="-120"/>
                <a:ea typeface="微軟正黑體" pitchFamily="34" charset="-120"/>
              </a:rPr>
              <a:t>條第</a:t>
            </a:r>
            <a:r>
              <a:rPr lang="en-US" altLang="zh-TW" sz="2900" dirty="0" smtClean="0">
                <a:latin typeface="微軟正黑體" pitchFamily="34" charset="-120"/>
                <a:ea typeface="微軟正黑體" pitchFamily="34" charset="-120"/>
              </a:rPr>
              <a:t>2</a:t>
            </a:r>
            <a:r>
              <a:rPr lang="zh-TW" altLang="en-US" sz="2900" dirty="0" smtClean="0">
                <a:latin typeface="微軟正黑體" pitchFamily="34" charset="-120"/>
                <a:ea typeface="微軟正黑體" pitchFamily="34" charset="-120"/>
              </a:rPr>
              <a:t>款規定進行裁罰；依「臺北市政府處理違反建築法事件統一裁罰基準」第</a:t>
            </a:r>
            <a:r>
              <a:rPr lang="en-US" altLang="zh-TW" sz="2900" dirty="0" smtClean="0">
                <a:latin typeface="微軟正黑體" pitchFamily="34" charset="-120"/>
                <a:ea typeface="微軟正黑體" pitchFamily="34" charset="-120"/>
              </a:rPr>
              <a:t>1</a:t>
            </a:r>
            <a:r>
              <a:rPr lang="zh-TW" altLang="en-US" sz="2900" dirty="0" smtClean="0">
                <a:latin typeface="微軟正黑體" pitchFamily="34" charset="-120"/>
                <a:ea typeface="微軟正黑體" pitchFamily="34" charset="-120"/>
              </a:rPr>
              <a:t>次違規處以建築物造價千分之二十以下罰鍰，該建物造價為新臺幣</a:t>
            </a:r>
            <a:r>
              <a:rPr lang="en-US" altLang="zh-TW" sz="2900" dirty="0" smtClean="0">
                <a:latin typeface="微軟正黑體" pitchFamily="34" charset="-120"/>
                <a:ea typeface="微軟正黑體" pitchFamily="34" charset="-120"/>
              </a:rPr>
              <a:t>692,000</a:t>
            </a:r>
            <a:r>
              <a:rPr lang="zh-TW" altLang="en-US" sz="2900" dirty="0" smtClean="0">
                <a:latin typeface="微軟正黑體" pitchFamily="34" charset="-120"/>
                <a:ea typeface="微軟正黑體" pitchFamily="34" charset="-120"/>
              </a:rPr>
              <a:t>元，（</a:t>
            </a:r>
            <a:r>
              <a:rPr lang="en-US" altLang="zh-TW" sz="2900" dirty="0" smtClean="0">
                <a:latin typeface="微軟正黑體" pitchFamily="34" charset="-120"/>
                <a:ea typeface="微軟正黑體" pitchFamily="34" charset="-120"/>
              </a:rPr>
              <a:t>692,000</a:t>
            </a:r>
            <a:r>
              <a:rPr lang="zh-TW" altLang="en-US" sz="2900" dirty="0" smtClean="0">
                <a:latin typeface="微軟正黑體" pitchFamily="34" charset="-120"/>
                <a:ea typeface="微軟正黑體" pitchFamily="34" charset="-120"/>
              </a:rPr>
              <a:t>元＊</a:t>
            </a:r>
            <a:r>
              <a:rPr lang="en-US" altLang="zh-TW" sz="2900" dirty="0" smtClean="0">
                <a:latin typeface="微軟正黑體" pitchFamily="34" charset="-120"/>
                <a:ea typeface="微軟正黑體" pitchFamily="34" charset="-120"/>
              </a:rPr>
              <a:t>20/1000=13,840</a:t>
            </a:r>
            <a:r>
              <a:rPr lang="zh-TW" altLang="en-US" sz="2900" dirty="0" smtClean="0">
                <a:latin typeface="微軟正黑體" pitchFamily="34" charset="-120"/>
                <a:ea typeface="微軟正黑體" pitchFamily="34" charset="-120"/>
              </a:rPr>
              <a:t>元）爰裁罰新臺幣</a:t>
            </a:r>
            <a:r>
              <a:rPr lang="en-US" altLang="zh-TW" sz="2900" dirty="0" smtClean="0">
                <a:latin typeface="微軟正黑體" pitchFamily="34" charset="-120"/>
                <a:ea typeface="微軟正黑體" pitchFamily="34" charset="-120"/>
              </a:rPr>
              <a:t>13,840</a:t>
            </a:r>
            <a:r>
              <a:rPr lang="zh-TW" altLang="en-US" sz="2900" dirty="0" smtClean="0">
                <a:latin typeface="微軟正黑體" pitchFamily="34" charset="-120"/>
                <a:ea typeface="微軟正黑體" pitchFamily="34" charset="-120"/>
              </a:rPr>
              <a:t>元罰鍰。現場臨時展演舞台於</a:t>
            </a:r>
            <a:r>
              <a:rPr lang="en-US" altLang="zh-TW" sz="2900" dirty="0" smtClean="0">
                <a:latin typeface="微軟正黑體" pitchFamily="34" charset="-120"/>
                <a:ea typeface="微軟正黑體" pitchFamily="34" charset="-120"/>
              </a:rPr>
              <a:t>106</a:t>
            </a:r>
            <a:r>
              <a:rPr lang="zh-TW" altLang="en-US" sz="2900" dirty="0" smtClean="0">
                <a:latin typeface="微軟正黑體" pitchFamily="34" charset="-120"/>
                <a:ea typeface="微軟正黑體" pitchFamily="34" charset="-120"/>
              </a:rPr>
              <a:t>年</a:t>
            </a:r>
            <a:r>
              <a:rPr lang="en-US" altLang="zh-TW" sz="2900" dirty="0" smtClean="0">
                <a:latin typeface="微軟正黑體" pitchFamily="34" charset="-120"/>
                <a:ea typeface="微軟正黑體" pitchFamily="34" charset="-120"/>
              </a:rPr>
              <a:t>9</a:t>
            </a:r>
            <a:r>
              <a:rPr lang="zh-TW" altLang="en-US" sz="2900" dirty="0" smtClean="0">
                <a:latin typeface="微軟正黑體" pitchFamily="34" charset="-120"/>
                <a:ea typeface="微軟正黑體" pitchFamily="34" charset="-120"/>
              </a:rPr>
              <a:t>月</a:t>
            </a:r>
            <a:r>
              <a:rPr lang="en-US" altLang="zh-TW" sz="2900" dirty="0" smtClean="0">
                <a:latin typeface="微軟正黑體" pitchFamily="34" charset="-120"/>
                <a:ea typeface="微軟正黑體" pitchFamily="34" charset="-120"/>
              </a:rPr>
              <a:t>25</a:t>
            </a:r>
            <a:r>
              <a:rPr lang="zh-TW" altLang="en-US" sz="2900" dirty="0" smtClean="0">
                <a:latin typeface="微軟正黑體" pitchFamily="34" charset="-120"/>
                <a:ea typeface="微軟正黑體" pitchFamily="34" charset="-120"/>
              </a:rPr>
              <a:t>日拆除完畢。</a:t>
            </a:r>
            <a:endParaRPr lang="zh-TW" altLang="en-US" dirty="0">
              <a:latin typeface="微軟正黑體" pitchFamily="34" charset="-120"/>
              <a:ea typeface="微軟正黑體" pitchFamily="34" charset="-120"/>
            </a:endParaRPr>
          </a:p>
        </p:txBody>
      </p:sp>
      <p:sp>
        <p:nvSpPr>
          <p:cNvPr id="5" name="文字方塊 4"/>
          <p:cNvSpPr txBox="1"/>
          <p:nvPr/>
        </p:nvSpPr>
        <p:spPr>
          <a:xfrm>
            <a:off x="328803" y="168425"/>
            <a:ext cx="3262432" cy="707886"/>
          </a:xfrm>
          <a:prstGeom prst="rect">
            <a:avLst/>
          </a:prstGeom>
          <a:noFill/>
        </p:spPr>
        <p:txBody>
          <a:bodyPr wrap="none" rtlCol="0">
            <a:spAutoFit/>
          </a:bodyPr>
          <a:lstStyle/>
          <a:p>
            <a:pPr>
              <a:defRPr/>
            </a:pPr>
            <a:r>
              <a:rPr lang="zh-TW" altLang="en-US" sz="4000" b="1" dirty="0">
                <a:latin typeface="微軟正黑體" panose="020B0604030504040204" pitchFamily="34" charset="-120"/>
                <a:ea typeface="微軟正黑體" panose="020B0604030504040204" pitchFamily="34" charset="-120"/>
              </a:rPr>
              <a:t>叁、關注議題</a:t>
            </a:r>
          </a:p>
        </p:txBody>
      </p:sp>
      <p:sp>
        <p:nvSpPr>
          <p:cNvPr id="6" name="標題 10"/>
          <p:cNvSpPr txBox="1">
            <a:spLocks/>
          </p:cNvSpPr>
          <p:nvPr/>
        </p:nvSpPr>
        <p:spPr>
          <a:xfrm>
            <a:off x="345209" y="1307666"/>
            <a:ext cx="8170141" cy="9636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b="1" dirty="0">
                <a:latin typeface="微軟正黑體" panose="020B0604030504040204" pitchFamily="34" charset="-120"/>
                <a:ea typeface="微軟正黑體" panose="020B0604030504040204" pitchFamily="34" charset="-120"/>
              </a:rPr>
              <a:t>二、場地使用相關問題</a:t>
            </a:r>
          </a:p>
        </p:txBody>
      </p:sp>
    </p:spTree>
    <p:extLst>
      <p:ext uri="{BB962C8B-B14F-4D97-AF65-F5344CB8AC3E}">
        <p14:creationId xmlns:p14="http://schemas.microsoft.com/office/powerpoint/2010/main" val="15143634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18</a:t>
            </a:fld>
            <a:endParaRPr lang="zh-TW" altLang="en-US" dirty="0"/>
          </a:p>
        </p:txBody>
      </p:sp>
      <p:sp>
        <p:nvSpPr>
          <p:cNvPr id="4" name="內容版面配置區 1"/>
          <p:cNvSpPr txBox="1">
            <a:spLocks/>
          </p:cNvSpPr>
          <p:nvPr/>
        </p:nvSpPr>
        <p:spPr>
          <a:xfrm>
            <a:off x="468313" y="2271279"/>
            <a:ext cx="4103687" cy="448670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3500"/>
              </a:lnSpc>
              <a:spcBef>
                <a:spcPts val="580"/>
              </a:spcBef>
              <a:buFont typeface="Symbol" pitchFamily="18" charset="2"/>
              <a:buNone/>
              <a:defRPr/>
            </a:pP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二</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 場地受損與修復情形</a:t>
            </a:r>
            <a:endParaRPr lang="en-US" altLang="zh-TW" b="1" dirty="0" smtClean="0">
              <a:latin typeface="微軟正黑體" pitchFamily="34" charset="-120"/>
              <a:ea typeface="微軟正黑體" pitchFamily="34" charset="-120"/>
            </a:endParaRPr>
          </a:p>
          <a:p>
            <a:pPr marL="0" indent="0" algn="just">
              <a:lnSpc>
                <a:spcPts val="3500"/>
              </a:lnSpc>
              <a:spcBef>
                <a:spcPts val="580"/>
              </a:spcBef>
              <a:buNone/>
              <a:defRPr/>
            </a:pPr>
            <a:r>
              <a:rPr lang="zh-TW" altLang="en-US" b="1" dirty="0" smtClean="0">
                <a:latin typeface="微軟正黑體" pitchFamily="34" charset="-120"/>
                <a:ea typeface="微軟正黑體" pitchFamily="34" charset="-120"/>
              </a:rPr>
              <a:t> </a:t>
            </a:r>
            <a:r>
              <a:rPr lang="en-US" altLang="zh-TW" b="1" dirty="0" smtClean="0">
                <a:latin typeface="微軟正黑體" pitchFamily="34" charset="-120"/>
                <a:ea typeface="微軟正黑體" pitchFamily="34" charset="-120"/>
              </a:rPr>
              <a:t>9.26</a:t>
            </a:r>
            <a:r>
              <a:rPr lang="zh-TW" altLang="en-US" b="1" dirty="0" smtClean="0">
                <a:latin typeface="微軟正黑體" pitchFamily="34" charset="-120"/>
                <a:ea typeface="微軟正黑體" pitchFamily="34" charset="-120"/>
              </a:rPr>
              <a:t>會勘</a:t>
            </a:r>
            <a:endParaRPr lang="en-US" altLang="zh-TW" b="1" dirty="0" smtClean="0">
              <a:latin typeface="微軟正黑體" pitchFamily="34" charset="-120"/>
              <a:ea typeface="微軟正黑體" pitchFamily="34" charset="-120"/>
            </a:endParaRPr>
          </a:p>
          <a:p>
            <a:pPr marL="533400" lvl="1" indent="-214313" algn="just">
              <a:lnSpc>
                <a:spcPts val="3500"/>
              </a:lnSpc>
              <a:spcBef>
                <a:spcPts val="370"/>
              </a:spcBef>
              <a:buFont typeface="Wingdings 2"/>
              <a:buNone/>
              <a:defRPr/>
            </a:pPr>
            <a:r>
              <a:rPr lang="en-US" altLang="zh-TW" dirty="0" smtClean="0">
                <a:latin typeface="微軟正黑體" pitchFamily="34" charset="-120"/>
                <a:ea typeface="微軟正黑體" pitchFamily="34" charset="-120"/>
              </a:rPr>
              <a:t>1.PU</a:t>
            </a:r>
            <a:r>
              <a:rPr lang="zh-TW" altLang="en-US" dirty="0" smtClean="0">
                <a:latin typeface="微軟正黑體" pitchFamily="34" charset="-120"/>
                <a:ea typeface="微軟正黑體" pitchFamily="34" charset="-120"/>
              </a:rPr>
              <a:t>跑道凹陷需水平測量補正以及重新認證。</a:t>
            </a:r>
            <a:endParaRPr lang="en-US" altLang="zh-TW" dirty="0" smtClean="0">
              <a:latin typeface="微軟正黑體" pitchFamily="34" charset="-120"/>
              <a:ea typeface="微軟正黑體" pitchFamily="34" charset="-120"/>
            </a:endParaRPr>
          </a:p>
          <a:p>
            <a:pPr marL="319088" lvl="1" indent="-138113" algn="just">
              <a:lnSpc>
                <a:spcPts val="3500"/>
              </a:lnSpc>
              <a:spcBef>
                <a:spcPts val="370"/>
              </a:spcBef>
              <a:buClr>
                <a:srgbClr val="31B6FD"/>
              </a:buClr>
              <a:buSzPct val="100000"/>
              <a:buFont typeface="Wingdings 2"/>
              <a:buNone/>
              <a:defRPr/>
            </a:pPr>
            <a:r>
              <a:rPr lang="zh-TW" altLang="en-US" dirty="0" smtClean="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2.</a:t>
            </a:r>
            <a:r>
              <a:rPr lang="zh-TW" altLang="en-US" dirty="0" smtClean="0">
                <a:latin typeface="微軟正黑體" pitchFamily="34" charset="-120"/>
                <a:ea typeface="微軟正黑體" pitchFamily="34" charset="-120"/>
              </a:rPr>
              <a:t>草地凹陷需要補沙。</a:t>
            </a:r>
            <a:endParaRPr lang="en-US" altLang="zh-TW" dirty="0" smtClean="0">
              <a:latin typeface="微軟正黑體" pitchFamily="34" charset="-120"/>
              <a:ea typeface="微軟正黑體" pitchFamily="34" charset="-120"/>
            </a:endParaRPr>
          </a:p>
          <a:p>
            <a:pPr marL="319088" lvl="1" indent="-138113" algn="just">
              <a:lnSpc>
                <a:spcPts val="3500"/>
              </a:lnSpc>
              <a:spcBef>
                <a:spcPts val="370"/>
              </a:spcBef>
              <a:buClr>
                <a:srgbClr val="31B6FD"/>
              </a:buClr>
              <a:buSzPct val="100000"/>
              <a:buFont typeface="Wingdings 2"/>
              <a:buNone/>
              <a:defRPr/>
            </a:pPr>
            <a:r>
              <a:rPr lang="zh-TW" altLang="en-US" dirty="0" smtClean="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3.</a:t>
            </a:r>
            <a:r>
              <a:rPr lang="zh-TW" altLang="en-US" dirty="0" smtClean="0">
                <a:latin typeface="微軟正黑體" pitchFamily="34" charset="-120"/>
                <a:ea typeface="微軟正黑體" pitchFamily="34" charset="-120"/>
              </a:rPr>
              <a:t>地面髒污需要清潔。</a:t>
            </a:r>
            <a:endParaRPr lang="en-US" altLang="zh-TW" dirty="0" smtClean="0">
              <a:latin typeface="微軟正黑體" pitchFamily="34" charset="-120"/>
              <a:ea typeface="微軟正黑體" pitchFamily="34" charset="-120"/>
            </a:endParaRPr>
          </a:p>
          <a:p>
            <a:pPr marL="90488" lvl="1" indent="0" algn="just">
              <a:lnSpc>
                <a:spcPts val="3500"/>
              </a:lnSpc>
              <a:spcBef>
                <a:spcPts val="370"/>
              </a:spcBef>
              <a:buClr>
                <a:srgbClr val="31B6FD"/>
              </a:buClr>
              <a:buSzPct val="100000"/>
              <a:buFont typeface="Wingdings 2"/>
              <a:buNone/>
              <a:defRPr/>
            </a:pPr>
            <a:r>
              <a:rPr lang="zh-TW" altLang="en-US" b="1" dirty="0">
                <a:latin typeface="微軟正黑體" pitchFamily="34" charset="-120"/>
                <a:ea typeface="微軟正黑體" pitchFamily="34" charset="-120"/>
              </a:rPr>
              <a:t>修復費用全由幕婕塔公司負責，修復期程依臺大場地借用相關規定辦理。</a:t>
            </a:r>
            <a:endParaRPr lang="en-US" altLang="zh-TW" b="1" dirty="0">
              <a:latin typeface="微軟正黑體" pitchFamily="34" charset="-120"/>
              <a:ea typeface="微軟正黑體" pitchFamily="34" charset="-120"/>
            </a:endParaRPr>
          </a:p>
        </p:txBody>
      </p:sp>
      <p:pic>
        <p:nvPicPr>
          <p:cNvPr id="5" name="圖片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4643437" y="2343728"/>
            <a:ext cx="2520950" cy="3457575"/>
          </a:xfrm>
          <a:prstGeom prst="rect">
            <a:avLst/>
          </a:prstGeom>
          <a:noFill/>
        </p:spPr>
      </p:pic>
      <p:pic>
        <p:nvPicPr>
          <p:cNvPr id="6" name="圖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5824" y="2070100"/>
            <a:ext cx="1584325"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圖片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5824" y="4157663"/>
            <a:ext cx="1584325"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字方塊 7"/>
          <p:cNvSpPr txBox="1"/>
          <p:nvPr/>
        </p:nvSpPr>
        <p:spPr>
          <a:xfrm>
            <a:off x="328803" y="168425"/>
            <a:ext cx="3262432" cy="707886"/>
          </a:xfrm>
          <a:prstGeom prst="rect">
            <a:avLst/>
          </a:prstGeom>
          <a:noFill/>
        </p:spPr>
        <p:txBody>
          <a:bodyPr wrap="none" rtlCol="0">
            <a:spAutoFit/>
          </a:bodyPr>
          <a:lstStyle/>
          <a:p>
            <a:pPr>
              <a:defRPr/>
            </a:pPr>
            <a:r>
              <a:rPr lang="zh-TW" altLang="en-US" sz="4000" b="1" dirty="0">
                <a:latin typeface="微軟正黑體" panose="020B0604030504040204" pitchFamily="34" charset="-120"/>
                <a:ea typeface="微軟正黑體" panose="020B0604030504040204" pitchFamily="34" charset="-120"/>
              </a:rPr>
              <a:t>叁、關注議題</a:t>
            </a:r>
          </a:p>
        </p:txBody>
      </p:sp>
      <p:sp>
        <p:nvSpPr>
          <p:cNvPr id="9" name="標題 10"/>
          <p:cNvSpPr txBox="1">
            <a:spLocks/>
          </p:cNvSpPr>
          <p:nvPr/>
        </p:nvSpPr>
        <p:spPr>
          <a:xfrm>
            <a:off x="345209" y="1307666"/>
            <a:ext cx="8170141" cy="9636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3600" b="1" dirty="0">
                <a:latin typeface="微軟正黑體" panose="020B0604030504040204" pitchFamily="34" charset="-120"/>
                <a:ea typeface="微軟正黑體" panose="020B0604030504040204" pitchFamily="34" charset="-120"/>
              </a:rPr>
              <a:t>二、場地使用相關問題</a:t>
            </a:r>
          </a:p>
        </p:txBody>
      </p:sp>
    </p:spTree>
    <p:extLst>
      <p:ext uri="{BB962C8B-B14F-4D97-AF65-F5344CB8AC3E}">
        <p14:creationId xmlns:p14="http://schemas.microsoft.com/office/powerpoint/2010/main" val="2662161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19</a:t>
            </a:fld>
            <a:endParaRPr lang="zh-TW" altLang="en-US" dirty="0"/>
          </a:p>
        </p:txBody>
      </p:sp>
      <p:sp>
        <p:nvSpPr>
          <p:cNvPr id="3" name="內容版面配置區 2"/>
          <p:cNvSpPr txBox="1">
            <a:spLocks/>
          </p:cNvSpPr>
          <p:nvPr/>
        </p:nvSpPr>
        <p:spPr>
          <a:xfrm>
            <a:off x="684213" y="2826328"/>
            <a:ext cx="7772400" cy="29556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5475" indent="-625475" algn="just">
              <a:lnSpc>
                <a:spcPts val="4000"/>
              </a:lnSpc>
              <a:spcBef>
                <a:spcPts val="600"/>
              </a:spcBef>
              <a:buNone/>
              <a:defRPr/>
            </a:pPr>
            <a:r>
              <a:rPr lang="en-US" altLang="zh-TW" sz="3000" dirty="0" smtClean="0">
                <a:latin typeface="微軟正黑體" pitchFamily="34" charset="-120"/>
                <a:ea typeface="微軟正黑體" pitchFamily="34" charset="-120"/>
              </a:rPr>
              <a:t>(</a:t>
            </a:r>
            <a:r>
              <a:rPr lang="zh-TW" altLang="en-US" sz="3000" dirty="0" smtClean="0">
                <a:latin typeface="微軟正黑體" pitchFamily="34" charset="-120"/>
                <a:ea typeface="微軟正黑體" pitchFamily="34" charset="-120"/>
              </a:rPr>
              <a:t>一</a:t>
            </a:r>
            <a:r>
              <a:rPr lang="en-US" altLang="zh-TW" sz="3000" dirty="0" smtClean="0">
                <a:latin typeface="微軟正黑體" pitchFamily="34" charset="-120"/>
                <a:ea typeface="微軟正黑體" pitchFamily="34" charset="-120"/>
              </a:rPr>
              <a:t>)</a:t>
            </a:r>
            <a:r>
              <a:rPr lang="zh-TW" altLang="en-US" sz="3000" dirty="0" smtClean="0">
                <a:latin typeface="微軟正黑體" pitchFamily="34" charset="-120"/>
                <a:ea typeface="微軟正黑體" pitchFamily="34" charset="-120"/>
              </a:rPr>
              <a:t>大安分局預置</a:t>
            </a:r>
            <a:r>
              <a:rPr lang="en-US" altLang="zh-TW" sz="3000" dirty="0" smtClean="0">
                <a:latin typeface="微軟正黑體" pitchFamily="34" charset="-120"/>
                <a:ea typeface="微軟正黑體" pitchFamily="34" charset="-120"/>
              </a:rPr>
              <a:t>20</a:t>
            </a:r>
            <a:r>
              <a:rPr lang="zh-TW" altLang="en-US" sz="3000" dirty="0" smtClean="0">
                <a:latin typeface="微軟正黑體" pitchFamily="34" charset="-120"/>
                <a:ea typeface="微軟正黑體" pitchFamily="34" charset="-120"/>
              </a:rPr>
              <a:t>名警力於羅斯福路派出所待命，但所長</a:t>
            </a:r>
            <a:r>
              <a:rPr lang="zh-TW" altLang="en-US" sz="3000" dirty="0">
                <a:latin typeface="微軟正黑體" pitchFamily="34" charset="-120"/>
                <a:ea typeface="微軟正黑體" pitchFamily="34" charset="-120"/>
              </a:rPr>
              <a:t>霍</a:t>
            </a:r>
            <a:r>
              <a:rPr lang="zh-TW" altLang="en-US" sz="3000" dirty="0" smtClean="0">
                <a:latin typeface="微軟正黑體" pitchFamily="34" charset="-120"/>
                <a:ea typeface="微軟正黑體" pitchFamily="34" charset="-120"/>
              </a:rPr>
              <a:t>○○未能</a:t>
            </a:r>
            <a:r>
              <a:rPr lang="zh-TW" altLang="en-US" sz="3000" dirty="0" smtClean="0">
                <a:latin typeface="微軟正黑體" pitchFamily="34" charset="-120"/>
                <a:ea typeface="微軟正黑體" pitchFamily="34" charset="-120"/>
              </a:rPr>
              <a:t>預先部署防範，狀況發生後未能即時應處，相關處置作為顯欠周延、未能積極應處，業已懲處申誡二次在案，併調整非主管職務。</a:t>
            </a:r>
            <a:endParaRPr lang="en-US" altLang="zh-TW" sz="3000" dirty="0">
              <a:latin typeface="微軟正黑體" pitchFamily="34" charset="-120"/>
              <a:ea typeface="微軟正黑體" pitchFamily="34" charset="-120"/>
            </a:endParaRPr>
          </a:p>
        </p:txBody>
      </p:sp>
      <p:sp>
        <p:nvSpPr>
          <p:cNvPr id="5" name="文字方塊 4"/>
          <p:cNvSpPr txBox="1"/>
          <p:nvPr/>
        </p:nvSpPr>
        <p:spPr>
          <a:xfrm>
            <a:off x="328803" y="168425"/>
            <a:ext cx="3262432" cy="707886"/>
          </a:xfrm>
          <a:prstGeom prst="rect">
            <a:avLst/>
          </a:prstGeom>
          <a:noFill/>
        </p:spPr>
        <p:txBody>
          <a:bodyPr wrap="none" rtlCol="0">
            <a:spAutoFit/>
          </a:bodyPr>
          <a:lstStyle/>
          <a:p>
            <a:pPr>
              <a:defRPr/>
            </a:pPr>
            <a:r>
              <a:rPr lang="zh-TW" altLang="en-US" sz="4000" b="1" dirty="0">
                <a:latin typeface="微軟正黑體" panose="020B0604030504040204" pitchFamily="34" charset="-120"/>
                <a:ea typeface="微軟正黑體" panose="020B0604030504040204" pitchFamily="34" charset="-120"/>
              </a:rPr>
              <a:t>叁、關注議題</a:t>
            </a:r>
          </a:p>
        </p:txBody>
      </p:sp>
      <p:sp>
        <p:nvSpPr>
          <p:cNvPr id="6" name="標題 10"/>
          <p:cNvSpPr txBox="1">
            <a:spLocks/>
          </p:cNvSpPr>
          <p:nvPr/>
        </p:nvSpPr>
        <p:spPr>
          <a:xfrm>
            <a:off x="345209" y="1769483"/>
            <a:ext cx="8170141" cy="9636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3600" b="1" dirty="0">
                <a:latin typeface="微軟正黑體" panose="020B0604030504040204" pitchFamily="34" charset="-120"/>
                <a:ea typeface="微軟正黑體" panose="020B0604030504040204" pitchFamily="34" charset="-120"/>
              </a:rPr>
              <a:t>三、調查情形暨責任歸屬</a:t>
            </a:r>
            <a:endParaRPr lang="zh-TW" altLang="en-US" sz="3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1493652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2</a:t>
            </a:fld>
            <a:endParaRPr lang="zh-TW" altLang="en-US" dirty="0"/>
          </a:p>
        </p:txBody>
      </p:sp>
      <p:sp>
        <p:nvSpPr>
          <p:cNvPr id="3" name="矩形 2"/>
          <p:cNvSpPr/>
          <p:nvPr/>
        </p:nvSpPr>
        <p:spPr>
          <a:xfrm>
            <a:off x="1325323" y="3258188"/>
            <a:ext cx="6429080" cy="923330"/>
          </a:xfrm>
          <a:prstGeom prst="rect">
            <a:avLst/>
          </a:prstGeom>
        </p:spPr>
        <p:txBody>
          <a:bodyPr wrap="square">
            <a:spAutoFit/>
          </a:bodyPr>
          <a:lstStyle/>
          <a:p>
            <a:pPr algn="ctr"/>
            <a:r>
              <a:rPr lang="en-US" altLang="zh-TW" sz="5400" dirty="0" smtClean="0">
                <a:latin typeface="微軟正黑體" pitchFamily="34" charset="-120"/>
                <a:ea typeface="微軟正黑體" pitchFamily="34" charset="-120"/>
              </a:rPr>
              <a:t>924</a:t>
            </a:r>
            <a:r>
              <a:rPr lang="zh-TW" altLang="en-US" sz="5400" dirty="0" smtClean="0">
                <a:latin typeface="微軟正黑體" pitchFamily="34" charset="-120"/>
                <a:ea typeface="微軟正黑體" pitchFamily="34" charset="-120"/>
              </a:rPr>
              <a:t>    臺大事件</a:t>
            </a:r>
            <a:endParaRPr lang="zh-TW" altLang="en-US" sz="5400" dirty="0">
              <a:latin typeface="微軟正黑體" pitchFamily="34" charset="-120"/>
              <a:ea typeface="微軟正黑體" pitchFamily="34" charset="-12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20</a:t>
            </a:fld>
            <a:endParaRPr lang="zh-TW" altLang="en-US" dirty="0"/>
          </a:p>
        </p:txBody>
      </p:sp>
      <p:sp>
        <p:nvSpPr>
          <p:cNvPr id="3" name="內容版面配置區 2"/>
          <p:cNvSpPr txBox="1">
            <a:spLocks/>
          </p:cNvSpPr>
          <p:nvPr/>
        </p:nvSpPr>
        <p:spPr>
          <a:xfrm>
            <a:off x="561975" y="2587337"/>
            <a:ext cx="7953375" cy="35274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8650" indent="-628650" algn="just">
              <a:lnSpc>
                <a:spcPts val="4000"/>
              </a:lnSpc>
              <a:spcBef>
                <a:spcPts val="1200"/>
              </a:spcBef>
              <a:buFont typeface="Symbol" panose="05050102010706020507" pitchFamily="18" charset="2"/>
              <a:buNone/>
            </a:pPr>
            <a:r>
              <a:rPr lang="en-US" altLang="zh-TW" sz="3000" dirty="0" smtClean="0">
                <a:latin typeface="微軟正黑體" panose="020B0604030504040204" pitchFamily="34" charset="-120"/>
                <a:ea typeface="微軟正黑體" panose="020B0604030504040204" pitchFamily="34" charset="-120"/>
              </a:rPr>
              <a:t>(</a:t>
            </a:r>
            <a:r>
              <a:rPr lang="zh-TW" altLang="en-US" sz="3000" dirty="0" smtClean="0">
                <a:latin typeface="微軟正黑體" panose="020B0604030504040204" pitchFamily="34" charset="-120"/>
                <a:ea typeface="微軟正黑體" panose="020B0604030504040204" pitchFamily="34" charset="-120"/>
              </a:rPr>
              <a:t>二</a:t>
            </a:r>
            <a:r>
              <a:rPr lang="en-US" altLang="zh-TW" sz="3000" dirty="0" smtClean="0">
                <a:latin typeface="微軟正黑體" panose="020B0604030504040204" pitchFamily="34" charset="-120"/>
                <a:ea typeface="微軟正黑體" panose="020B0604030504040204" pitchFamily="34" charset="-120"/>
              </a:rPr>
              <a:t>)</a:t>
            </a:r>
            <a:r>
              <a:rPr lang="zh-TW" altLang="en-US" sz="3000" dirty="0" smtClean="0">
                <a:latin typeface="微軟正黑體" panose="020B0604030504040204" pitchFamily="34" charset="-120"/>
                <a:ea typeface="微軟正黑體" panose="020B0604030504040204" pitchFamily="34" charset="-120"/>
              </a:rPr>
              <a:t>值班警員</a:t>
            </a:r>
            <a:r>
              <a:rPr lang="zh-TW" altLang="en-US" sz="3000" dirty="0">
                <a:latin typeface="微軟正黑體" panose="020B0604030504040204" pitchFamily="34" charset="-120"/>
                <a:ea typeface="微軟正黑體" panose="020B0604030504040204" pitchFamily="34" charset="-120"/>
              </a:rPr>
              <a:t>許</a:t>
            </a:r>
            <a:r>
              <a:rPr lang="zh-TW" altLang="en-US" sz="3000" dirty="0" smtClean="0">
                <a:latin typeface="微軟正黑體" panose="020B0604030504040204" pitchFamily="34" charset="-120"/>
                <a:ea typeface="微軟正黑體" panose="020B0604030504040204" pitchFamily="34" charset="-120"/>
              </a:rPr>
              <a:t>○○</a:t>
            </a:r>
            <a:r>
              <a:rPr lang="zh-TW" altLang="en-US" sz="3000" dirty="0">
                <a:latin typeface="微軟正黑體" panose="020B0604030504040204" pitchFamily="34" charset="-120"/>
                <a:ea typeface="微軟正黑體" panose="020B0604030504040204" pitchFamily="34" charset="-120"/>
              </a:rPr>
              <a:t>於</a:t>
            </a:r>
            <a:r>
              <a:rPr lang="en-US" altLang="zh-TW" sz="3000" dirty="0" smtClean="0">
                <a:latin typeface="微軟正黑體" panose="020B0604030504040204" pitchFamily="34" charset="-120"/>
                <a:ea typeface="微軟正黑體" panose="020B0604030504040204" pitchFamily="34" charset="-120"/>
              </a:rPr>
              <a:t>15</a:t>
            </a:r>
            <a:r>
              <a:rPr lang="zh-TW" altLang="en-US" sz="3000" dirty="0" smtClean="0">
                <a:latin typeface="微軟正黑體" panose="020B0604030504040204" pitchFamily="34" charset="-120"/>
                <a:ea typeface="微軟正黑體" panose="020B0604030504040204" pitchFamily="34" charset="-120"/>
              </a:rPr>
              <a:t>時許起</a:t>
            </a:r>
            <a:r>
              <a:rPr lang="zh-TW" altLang="en-US" sz="3000" dirty="0" smtClean="0">
                <a:latin typeface="新細明體" panose="02020500000000000000" pitchFamily="18" charset="-120"/>
                <a:ea typeface="新細明體" panose="02020500000000000000" pitchFamily="18" charset="-120"/>
              </a:rPr>
              <a:t>，</a:t>
            </a:r>
            <a:r>
              <a:rPr lang="zh-TW" altLang="en-US" sz="3000" dirty="0" smtClean="0">
                <a:latin typeface="微軟正黑體" panose="020B0604030504040204" pitchFamily="34" charset="-120"/>
                <a:ea typeface="微軟正黑體" panose="020B0604030504040204" pitchFamily="34" charset="-120"/>
              </a:rPr>
              <a:t>連續接獲多通有關臺大校園糾紛案，訊息密集，但其中有多通明確指出案發地點在</a:t>
            </a:r>
            <a:r>
              <a:rPr lang="zh-TW" altLang="en-US" sz="3000" b="1" dirty="0" smtClean="0">
                <a:latin typeface="微軟正黑體" panose="020B0604030504040204" pitchFamily="34" charset="-120"/>
                <a:ea typeface="微軟正黑體" panose="020B0604030504040204" pitchFamily="34" charset="-120"/>
              </a:rPr>
              <a:t>校門口</a:t>
            </a:r>
            <a:r>
              <a:rPr lang="zh-TW" altLang="en-US" sz="3000" dirty="0" smtClean="0">
                <a:latin typeface="微軟正黑體" panose="020B0604030504040204" pitchFamily="34" charset="-120"/>
                <a:ea typeface="微軟正黑體" panose="020B0604030504040204" pitchFamily="34" charset="-120"/>
              </a:rPr>
              <a:t>，許員未能積極查明</a:t>
            </a:r>
            <a:r>
              <a:rPr lang="zh-TW" altLang="en-US" sz="3000" dirty="0" smtClean="0">
                <a:latin typeface="新細明體" panose="02020500000000000000" pitchFamily="18" charset="-120"/>
                <a:ea typeface="新細明體" panose="02020500000000000000" pitchFamily="18" charset="-120"/>
              </a:rPr>
              <a:t>，</a:t>
            </a:r>
            <a:r>
              <a:rPr lang="zh-TW" altLang="en-US" sz="3000" dirty="0" smtClean="0">
                <a:latin typeface="微軟正黑體" panose="020B0604030504040204" pitchFamily="34" charset="-120"/>
                <a:ea typeface="微軟正黑體" panose="020B0604030504040204" pitchFamily="34" charset="-120"/>
              </a:rPr>
              <a:t>即概括認定為是校園內案件，貽誤時機，致未能派遣警力赴現場處理，衍生不良影響，記過一次。</a:t>
            </a:r>
          </a:p>
        </p:txBody>
      </p:sp>
      <p:sp>
        <p:nvSpPr>
          <p:cNvPr id="5" name="文字方塊 4"/>
          <p:cNvSpPr txBox="1"/>
          <p:nvPr/>
        </p:nvSpPr>
        <p:spPr>
          <a:xfrm>
            <a:off x="328803" y="168425"/>
            <a:ext cx="3262432" cy="707886"/>
          </a:xfrm>
          <a:prstGeom prst="rect">
            <a:avLst/>
          </a:prstGeom>
          <a:noFill/>
        </p:spPr>
        <p:txBody>
          <a:bodyPr wrap="none" rtlCol="0">
            <a:spAutoFit/>
          </a:bodyPr>
          <a:lstStyle/>
          <a:p>
            <a:pPr>
              <a:defRPr/>
            </a:pPr>
            <a:r>
              <a:rPr lang="zh-TW" altLang="en-US" sz="4000" b="1" dirty="0">
                <a:latin typeface="微軟正黑體" panose="020B0604030504040204" pitchFamily="34" charset="-120"/>
                <a:ea typeface="微軟正黑體" panose="020B0604030504040204" pitchFamily="34" charset="-120"/>
              </a:rPr>
              <a:t>叁、關注議題</a:t>
            </a:r>
          </a:p>
        </p:txBody>
      </p:sp>
      <p:sp>
        <p:nvSpPr>
          <p:cNvPr id="6" name="標題 10"/>
          <p:cNvSpPr txBox="1">
            <a:spLocks/>
          </p:cNvSpPr>
          <p:nvPr/>
        </p:nvSpPr>
        <p:spPr>
          <a:xfrm>
            <a:off x="345209" y="1769483"/>
            <a:ext cx="8170141" cy="9636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3600" b="1" dirty="0">
                <a:latin typeface="微軟正黑體" panose="020B0604030504040204" pitchFamily="34" charset="-120"/>
                <a:ea typeface="微軟正黑體" panose="020B0604030504040204" pitchFamily="34" charset="-120"/>
              </a:rPr>
              <a:t>三、調查情形暨責任歸屬</a:t>
            </a:r>
            <a:endParaRPr lang="zh-TW" altLang="en-US" sz="3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2067303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21</a:t>
            </a:fld>
            <a:endParaRPr lang="zh-TW" altLang="en-US" dirty="0"/>
          </a:p>
        </p:txBody>
      </p:sp>
      <p:sp>
        <p:nvSpPr>
          <p:cNvPr id="3" name="內容版面配置區 2"/>
          <p:cNvSpPr txBox="1">
            <a:spLocks/>
          </p:cNvSpPr>
          <p:nvPr/>
        </p:nvSpPr>
        <p:spPr>
          <a:xfrm>
            <a:off x="791369" y="2733096"/>
            <a:ext cx="7561263" cy="39052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5963" indent="-715963" algn="just">
              <a:lnSpc>
                <a:spcPts val="4000"/>
              </a:lnSpc>
              <a:spcBef>
                <a:spcPts val="580"/>
              </a:spcBef>
              <a:buNone/>
              <a:defRPr/>
            </a:pPr>
            <a:r>
              <a:rPr lang="en-US" altLang="zh-TW" sz="3000" dirty="0" smtClean="0">
                <a:latin typeface="微軟正黑體" pitchFamily="34" charset="-120"/>
                <a:ea typeface="微軟正黑體" pitchFamily="34" charset="-120"/>
              </a:rPr>
              <a:t>(</a:t>
            </a:r>
            <a:r>
              <a:rPr lang="zh-TW" altLang="en-US" sz="3000" dirty="0" smtClean="0">
                <a:latin typeface="微軟正黑體" pitchFamily="34" charset="-120"/>
                <a:ea typeface="微軟正黑體" pitchFamily="34" charset="-120"/>
              </a:rPr>
              <a:t>一</a:t>
            </a:r>
            <a:r>
              <a:rPr lang="en-US" altLang="zh-TW" sz="3000" dirty="0" smtClean="0">
                <a:latin typeface="微軟正黑體" pitchFamily="34" charset="-120"/>
                <a:ea typeface="微軟正黑體" pitchFamily="34" charset="-120"/>
              </a:rPr>
              <a:t>)110</a:t>
            </a:r>
            <a:r>
              <a:rPr lang="zh-TW" altLang="en-US" sz="3000" dirty="0" smtClean="0">
                <a:latin typeface="微軟正黑體" pitchFamily="34" charset="-120"/>
                <a:ea typeface="微軟正黑體" pitchFamily="34" charset="-120"/>
              </a:rPr>
              <a:t>報案紀錄，自</a:t>
            </a:r>
            <a:r>
              <a:rPr lang="en-US" altLang="zh-TW" sz="3000" dirty="0" smtClean="0">
                <a:latin typeface="微軟正黑體" pitchFamily="34" charset="-120"/>
                <a:ea typeface="微軟正黑體" pitchFamily="34" charset="-120"/>
              </a:rPr>
              <a:t>15</a:t>
            </a:r>
            <a:r>
              <a:rPr lang="zh-TW" altLang="en-US" sz="3000" dirty="0" smtClean="0">
                <a:latin typeface="微軟正黑體" pitchFamily="34" charset="-120"/>
                <a:ea typeface="微軟正黑體" pitchFamily="34" charset="-120"/>
              </a:rPr>
              <a:t>時至</a:t>
            </a:r>
            <a:r>
              <a:rPr lang="en-US" altLang="zh-TW" sz="3000" dirty="0" smtClean="0">
                <a:latin typeface="微軟正黑體" pitchFamily="34" charset="-120"/>
                <a:ea typeface="微軟正黑體" pitchFamily="34" charset="-120"/>
              </a:rPr>
              <a:t>17</a:t>
            </a:r>
            <a:r>
              <a:rPr lang="zh-TW" altLang="en-US" sz="3000" dirty="0" smtClean="0">
                <a:latin typeface="微軟正黑體" pitchFamily="34" charset="-120"/>
                <a:ea typeface="微軟正黑體" pitchFamily="34" charset="-120"/>
              </a:rPr>
              <a:t>時</a:t>
            </a:r>
            <a:r>
              <a:rPr lang="en-US" altLang="zh-TW" sz="3000" dirty="0" smtClean="0">
                <a:latin typeface="微軟正黑體" pitchFamily="34" charset="-120"/>
                <a:ea typeface="微軟正黑體" pitchFamily="34" charset="-120"/>
              </a:rPr>
              <a:t>39</a:t>
            </a:r>
            <a:r>
              <a:rPr lang="zh-TW" altLang="en-US" sz="3000" dirty="0" smtClean="0">
                <a:latin typeface="微軟正黑體" pitchFamily="34" charset="-120"/>
                <a:ea typeface="微軟正黑體" pitchFamily="34" charset="-120"/>
              </a:rPr>
              <a:t>分員警到達期間，有關「臺灣大學」之民眾報案件數共計</a:t>
            </a:r>
            <a:r>
              <a:rPr lang="en-US" altLang="zh-TW" sz="3000" dirty="0" smtClean="0">
                <a:latin typeface="微軟正黑體" pitchFamily="34" charset="-120"/>
                <a:ea typeface="微軟正黑體" pitchFamily="34" charset="-120"/>
              </a:rPr>
              <a:t>49</a:t>
            </a:r>
            <a:r>
              <a:rPr lang="zh-TW" altLang="en-US" sz="3000" dirty="0" smtClean="0">
                <a:latin typeface="微軟正黑體" pitchFamily="34" charset="-120"/>
                <a:ea typeface="微軟正黑體" pitchFamily="34" charset="-120"/>
              </a:rPr>
              <a:t>件，包括妨害安寧，吵架、音樂會鬧事、打架、車輛違停、群眾抗議等。 </a:t>
            </a:r>
            <a:endParaRPr lang="en-US" altLang="zh-TW" sz="3000" dirty="0" smtClean="0">
              <a:latin typeface="微軟正黑體" pitchFamily="34" charset="-120"/>
              <a:ea typeface="微軟正黑體" pitchFamily="34" charset="-120"/>
            </a:endParaRPr>
          </a:p>
        </p:txBody>
      </p:sp>
      <p:sp>
        <p:nvSpPr>
          <p:cNvPr id="5" name="文字方塊 4"/>
          <p:cNvSpPr txBox="1"/>
          <p:nvPr/>
        </p:nvSpPr>
        <p:spPr>
          <a:xfrm>
            <a:off x="328803" y="168425"/>
            <a:ext cx="3262432" cy="707886"/>
          </a:xfrm>
          <a:prstGeom prst="rect">
            <a:avLst/>
          </a:prstGeom>
          <a:noFill/>
        </p:spPr>
        <p:txBody>
          <a:bodyPr wrap="none" rtlCol="0">
            <a:spAutoFit/>
          </a:bodyPr>
          <a:lstStyle/>
          <a:p>
            <a:pPr>
              <a:defRPr/>
            </a:pPr>
            <a:r>
              <a:rPr lang="zh-TW" altLang="en-US" sz="4000" b="1" dirty="0">
                <a:latin typeface="微軟正黑體" panose="020B0604030504040204" pitchFamily="34" charset="-120"/>
                <a:ea typeface="微軟正黑體" panose="020B0604030504040204" pitchFamily="34" charset="-120"/>
              </a:rPr>
              <a:t>叁、關注議題</a:t>
            </a:r>
          </a:p>
        </p:txBody>
      </p:sp>
      <p:sp>
        <p:nvSpPr>
          <p:cNvPr id="6" name="標題 10"/>
          <p:cNvSpPr txBox="1">
            <a:spLocks/>
          </p:cNvSpPr>
          <p:nvPr/>
        </p:nvSpPr>
        <p:spPr>
          <a:xfrm>
            <a:off x="345209" y="1769483"/>
            <a:ext cx="8170141" cy="9636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3600" b="1" dirty="0">
                <a:latin typeface="微軟正黑體" pitchFamily="34" charset="-120"/>
                <a:ea typeface="微軟正黑體" pitchFamily="34" charset="-120"/>
              </a:rPr>
              <a:t>四、</a:t>
            </a:r>
            <a:r>
              <a:rPr lang="en-US" altLang="zh-TW" sz="3600" b="1" dirty="0">
                <a:latin typeface="微軟正黑體" pitchFamily="34" charset="-120"/>
                <a:ea typeface="微軟正黑體" pitchFamily="34" charset="-120"/>
              </a:rPr>
              <a:t>110</a:t>
            </a:r>
            <a:r>
              <a:rPr lang="zh-TW" altLang="en-US" sz="3600" b="1" dirty="0">
                <a:latin typeface="微軟正黑體" pitchFamily="34" charset="-120"/>
                <a:ea typeface="微軟正黑體" pitchFamily="34" charset="-120"/>
              </a:rPr>
              <a:t>獲報案件分析</a:t>
            </a:r>
            <a:endParaRPr lang="zh-TW" altLang="en-US" sz="3600" b="1" dirty="0">
              <a:solidFill>
                <a:schemeClr val="tx2"/>
              </a:solidFill>
              <a:latin typeface="微軟正黑體" pitchFamily="34" charset="-120"/>
              <a:ea typeface="微軟正黑體" pitchFamily="34" charset="-120"/>
            </a:endParaRPr>
          </a:p>
        </p:txBody>
      </p:sp>
    </p:spTree>
    <p:extLst>
      <p:ext uri="{BB962C8B-B14F-4D97-AF65-F5344CB8AC3E}">
        <p14:creationId xmlns:p14="http://schemas.microsoft.com/office/powerpoint/2010/main" val="2674435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22</a:t>
            </a:fld>
            <a:endParaRPr lang="zh-TW" altLang="en-US" dirty="0"/>
          </a:p>
        </p:txBody>
      </p:sp>
      <p:sp>
        <p:nvSpPr>
          <p:cNvPr id="5" name="文字方塊 4"/>
          <p:cNvSpPr txBox="1"/>
          <p:nvPr/>
        </p:nvSpPr>
        <p:spPr>
          <a:xfrm>
            <a:off x="328803" y="168425"/>
            <a:ext cx="3262432" cy="707886"/>
          </a:xfrm>
          <a:prstGeom prst="rect">
            <a:avLst/>
          </a:prstGeom>
          <a:noFill/>
        </p:spPr>
        <p:txBody>
          <a:bodyPr wrap="none" rtlCol="0">
            <a:spAutoFit/>
          </a:bodyPr>
          <a:lstStyle/>
          <a:p>
            <a:pPr>
              <a:defRPr/>
            </a:pPr>
            <a:r>
              <a:rPr lang="zh-TW" altLang="en-US" sz="4000" b="1" dirty="0">
                <a:latin typeface="微軟正黑體" panose="020B0604030504040204" pitchFamily="34" charset="-120"/>
                <a:ea typeface="微軟正黑體" panose="020B0604030504040204" pitchFamily="34" charset="-120"/>
              </a:rPr>
              <a:t>叁、關注議題</a:t>
            </a:r>
          </a:p>
        </p:txBody>
      </p:sp>
      <p:sp>
        <p:nvSpPr>
          <p:cNvPr id="6" name="標題 10"/>
          <p:cNvSpPr txBox="1">
            <a:spLocks/>
          </p:cNvSpPr>
          <p:nvPr/>
        </p:nvSpPr>
        <p:spPr>
          <a:xfrm>
            <a:off x="345209" y="1769483"/>
            <a:ext cx="8170141" cy="9636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3600" b="1" dirty="0">
                <a:latin typeface="微軟正黑體" pitchFamily="34" charset="-120"/>
                <a:ea typeface="微軟正黑體" pitchFamily="34" charset="-120"/>
              </a:rPr>
              <a:t>四、</a:t>
            </a:r>
            <a:r>
              <a:rPr lang="en-US" altLang="zh-TW" sz="3600" b="1" dirty="0">
                <a:latin typeface="微軟正黑體" pitchFamily="34" charset="-120"/>
                <a:ea typeface="微軟正黑體" pitchFamily="34" charset="-120"/>
              </a:rPr>
              <a:t>110</a:t>
            </a:r>
            <a:r>
              <a:rPr lang="zh-TW" altLang="en-US" sz="3600" b="1" dirty="0">
                <a:latin typeface="微軟正黑體" pitchFamily="34" charset="-120"/>
                <a:ea typeface="微軟正黑體" pitchFamily="34" charset="-120"/>
              </a:rPr>
              <a:t>獲報案件分析</a:t>
            </a:r>
            <a:endParaRPr lang="zh-TW" altLang="en-US" sz="3600" b="1" dirty="0">
              <a:solidFill>
                <a:schemeClr val="tx2"/>
              </a:solidFill>
              <a:latin typeface="微軟正黑體" pitchFamily="34" charset="-120"/>
              <a:ea typeface="微軟正黑體" pitchFamily="34" charset="-120"/>
            </a:endParaRPr>
          </a:p>
        </p:txBody>
      </p:sp>
      <p:sp>
        <p:nvSpPr>
          <p:cNvPr id="7" name="內容版面配置區 2"/>
          <p:cNvSpPr txBox="1">
            <a:spLocks/>
          </p:cNvSpPr>
          <p:nvPr/>
        </p:nvSpPr>
        <p:spPr>
          <a:xfrm>
            <a:off x="791369" y="2733096"/>
            <a:ext cx="7561263" cy="39052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5963" indent="-715963" algn="just">
              <a:lnSpc>
                <a:spcPts val="4000"/>
              </a:lnSpc>
              <a:buNone/>
            </a:pPr>
            <a:r>
              <a:rPr lang="en-US" altLang="zh-TW" sz="3000" dirty="0">
                <a:latin typeface="微軟正黑體" panose="020B0604030504040204" pitchFamily="34" charset="-120"/>
                <a:ea typeface="微軟正黑體" panose="020B0604030504040204" pitchFamily="34" charset="-120"/>
              </a:rPr>
              <a:t>(</a:t>
            </a:r>
            <a:r>
              <a:rPr lang="zh-TW" altLang="en-US" sz="3000" dirty="0">
                <a:latin typeface="微軟正黑體" panose="020B0604030504040204" pitchFamily="34" charset="-120"/>
                <a:ea typeface="微軟正黑體" panose="020B0604030504040204" pitchFamily="34" charset="-120"/>
              </a:rPr>
              <a:t>二</a:t>
            </a:r>
            <a:r>
              <a:rPr lang="en-US" altLang="zh-TW" sz="3000" dirty="0" smtClean="0">
                <a:latin typeface="微軟正黑體" panose="020B0604030504040204" pitchFamily="34" charset="-120"/>
                <a:ea typeface="微軟正黑體" panose="020B0604030504040204" pitchFamily="34" charset="-120"/>
              </a:rPr>
              <a:t>)</a:t>
            </a:r>
            <a:r>
              <a:rPr lang="zh-TW" altLang="en-US" sz="3000" dirty="0" smtClean="0">
                <a:latin typeface="微軟正黑體" panose="020B0604030504040204" pitchFamily="34" charset="-120"/>
                <a:ea typeface="微軟正黑體" panose="020B0604030504040204" pitchFamily="34" charset="-120"/>
              </a:rPr>
              <a:t> 校園內</a:t>
            </a:r>
            <a:r>
              <a:rPr lang="en-US" altLang="zh-TW" sz="3000" dirty="0" smtClean="0">
                <a:latin typeface="微軟正黑體" panose="020B0604030504040204" pitchFamily="34" charset="-120"/>
                <a:ea typeface="微軟正黑體" panose="020B0604030504040204" pitchFamily="34" charset="-120"/>
              </a:rPr>
              <a:t>21</a:t>
            </a:r>
            <a:r>
              <a:rPr lang="zh-TW" altLang="en-US" sz="3000" dirty="0" smtClean="0">
                <a:latin typeface="微軟正黑體" panose="020B0604030504040204" pitchFamily="34" charset="-120"/>
                <a:ea typeface="微軟正黑體" panose="020B0604030504040204" pitchFamily="34" charset="-120"/>
              </a:rPr>
              <a:t>件，地點不明確</a:t>
            </a:r>
            <a:r>
              <a:rPr lang="en-US" altLang="zh-TW" sz="3000" dirty="0" smtClean="0">
                <a:latin typeface="微軟正黑體" panose="020B0604030504040204" pitchFamily="34" charset="-120"/>
                <a:ea typeface="微軟正黑體" panose="020B0604030504040204" pitchFamily="34" charset="-120"/>
              </a:rPr>
              <a:t>16</a:t>
            </a:r>
            <a:r>
              <a:rPr lang="zh-TW" altLang="en-US" sz="3000" dirty="0" smtClean="0">
                <a:latin typeface="微軟正黑體" panose="020B0604030504040204" pitchFamily="34" charset="-120"/>
                <a:ea typeface="微軟正黑體" panose="020B0604030504040204" pitchFamily="34" charset="-120"/>
              </a:rPr>
              <a:t>件，校園外</a:t>
            </a:r>
            <a:r>
              <a:rPr lang="en-US" altLang="zh-TW" sz="3000" dirty="0" smtClean="0">
                <a:latin typeface="微軟正黑體" panose="020B0604030504040204" pitchFamily="34" charset="-120"/>
                <a:ea typeface="微軟正黑體" panose="020B0604030504040204" pitchFamily="34" charset="-120"/>
              </a:rPr>
              <a:t>12</a:t>
            </a:r>
            <a:r>
              <a:rPr lang="zh-TW" altLang="en-US" sz="3000" dirty="0" smtClean="0">
                <a:latin typeface="微軟正黑體" panose="020B0604030504040204" pitchFamily="34" charset="-120"/>
                <a:ea typeface="微軟正黑體" panose="020B0604030504040204" pitchFamily="34" charset="-120"/>
              </a:rPr>
              <a:t>件</a:t>
            </a:r>
            <a:r>
              <a:rPr lang="en-US" altLang="zh-TW" sz="3000" dirty="0" smtClean="0">
                <a:latin typeface="微軟正黑體" panose="020B0604030504040204" pitchFamily="34" charset="-120"/>
                <a:ea typeface="微軟正黑體" panose="020B0604030504040204" pitchFamily="34" charset="-120"/>
              </a:rPr>
              <a:t>(</a:t>
            </a:r>
            <a:r>
              <a:rPr lang="zh-TW" altLang="en-US" sz="3000" dirty="0" smtClean="0">
                <a:latin typeface="微軟正黑體" panose="020B0604030504040204" pitchFamily="34" charset="-120"/>
                <a:ea typeface="微軟正黑體" panose="020B0604030504040204" pitchFamily="34" charset="-120"/>
              </a:rPr>
              <a:t>包含</a:t>
            </a:r>
            <a:r>
              <a:rPr lang="en-US" altLang="zh-TW" sz="3000" dirty="0" smtClean="0">
                <a:latin typeface="微軟正黑體" panose="020B0604030504040204" pitchFamily="34" charset="-120"/>
                <a:ea typeface="微軟正黑體" panose="020B0604030504040204" pitchFamily="34" charset="-120"/>
              </a:rPr>
              <a:t>2</a:t>
            </a:r>
            <a:r>
              <a:rPr lang="zh-TW" altLang="en-US" sz="3000" dirty="0" smtClean="0">
                <a:latin typeface="微軟正黑體" panose="020B0604030504040204" pitchFamily="34" charset="-120"/>
                <a:ea typeface="微軟正黑體" panose="020B0604030504040204" pitchFamily="34" charset="-120"/>
              </a:rPr>
              <a:t>件車輛違停、</a:t>
            </a:r>
            <a:r>
              <a:rPr lang="en-US" altLang="zh-TW" sz="3000" dirty="0" smtClean="0">
                <a:latin typeface="微軟正黑體" panose="020B0604030504040204" pitchFamily="34" charset="-120"/>
                <a:ea typeface="微軟正黑體" panose="020B0604030504040204" pitchFamily="34" charset="-120"/>
              </a:rPr>
              <a:t>4</a:t>
            </a:r>
            <a:r>
              <a:rPr lang="zh-TW" altLang="en-US" sz="3000" dirty="0" smtClean="0">
                <a:latin typeface="微軟正黑體" panose="020B0604030504040204" pitchFamily="34" charset="-120"/>
                <a:ea typeface="微軟正黑體" panose="020B0604030504040204" pitchFamily="34" charset="-120"/>
              </a:rPr>
              <a:t>件鬧事糾紛、</a:t>
            </a:r>
            <a:r>
              <a:rPr lang="en-US" altLang="zh-TW" sz="3000" dirty="0" smtClean="0">
                <a:latin typeface="微軟正黑體" panose="020B0604030504040204" pitchFamily="34" charset="-120"/>
                <a:ea typeface="微軟正黑體" panose="020B0604030504040204" pitchFamily="34" charset="-120"/>
              </a:rPr>
              <a:t>6</a:t>
            </a:r>
            <a:r>
              <a:rPr lang="zh-TW" altLang="en-US" sz="3000" dirty="0" smtClean="0">
                <a:latin typeface="微軟正黑體" panose="020B0604030504040204" pitchFamily="34" charset="-120"/>
                <a:ea typeface="微軟正黑體" panose="020B0604030504040204" pitchFamily="34" charset="-120"/>
              </a:rPr>
              <a:t>件打架</a:t>
            </a:r>
            <a:r>
              <a:rPr lang="en-US" altLang="zh-TW" sz="3000" dirty="0" smtClean="0">
                <a:latin typeface="微軟正黑體" panose="020B0604030504040204" pitchFamily="34" charset="-120"/>
                <a:ea typeface="微軟正黑體" panose="020B0604030504040204" pitchFamily="34" charset="-120"/>
              </a:rPr>
              <a:t>)</a:t>
            </a:r>
            <a:r>
              <a:rPr lang="zh-TW" altLang="en-US" sz="3000" dirty="0" smtClean="0">
                <a:latin typeface="微軟正黑體" panose="020B0604030504040204" pitchFamily="34" charset="-120"/>
                <a:ea typeface="微軟正黑體" panose="020B0604030504040204" pitchFamily="34" charset="-120"/>
              </a:rPr>
              <a:t>，經調閱監視器，打架發生時間為</a:t>
            </a:r>
            <a:r>
              <a:rPr lang="en-US" altLang="zh-TW" sz="3000" dirty="0" smtClean="0">
                <a:latin typeface="微軟正黑體" panose="020B0604030504040204" pitchFamily="34" charset="-120"/>
                <a:ea typeface="微軟正黑體" panose="020B0604030504040204" pitchFamily="34" charset="-120"/>
              </a:rPr>
              <a:t>16</a:t>
            </a:r>
            <a:r>
              <a:rPr lang="zh-TW" altLang="en-US" sz="3000" dirty="0" smtClean="0">
                <a:latin typeface="微軟正黑體" panose="020B0604030504040204" pitchFamily="34" charset="-120"/>
                <a:ea typeface="微軟正黑體" panose="020B0604030504040204" pitchFamily="34" charset="-120"/>
              </a:rPr>
              <a:t>時</a:t>
            </a:r>
            <a:r>
              <a:rPr lang="en-US" altLang="zh-TW" sz="3000" dirty="0" smtClean="0">
                <a:latin typeface="微軟正黑體" panose="020B0604030504040204" pitchFamily="34" charset="-120"/>
                <a:ea typeface="微軟正黑體" panose="020B0604030504040204" pitchFamily="34" charset="-120"/>
              </a:rPr>
              <a:t>56</a:t>
            </a:r>
            <a:r>
              <a:rPr lang="zh-TW" altLang="en-US" sz="3000" dirty="0" smtClean="0">
                <a:latin typeface="微軟正黑體" panose="020B0604030504040204" pitchFamily="34" charset="-120"/>
                <a:ea typeface="微軟正黑體" panose="020B0604030504040204" pitchFamily="34" charset="-120"/>
              </a:rPr>
              <a:t>分，該打架事件之報案最早為</a:t>
            </a:r>
            <a:r>
              <a:rPr lang="en-US" altLang="zh-TW" sz="3000" dirty="0" smtClean="0">
                <a:latin typeface="微軟正黑體" panose="020B0604030504040204" pitchFamily="34" charset="-120"/>
                <a:ea typeface="微軟正黑體" panose="020B0604030504040204" pitchFamily="34" charset="-120"/>
              </a:rPr>
              <a:t>16</a:t>
            </a:r>
            <a:r>
              <a:rPr lang="zh-TW" altLang="en-US" sz="3000" dirty="0" smtClean="0">
                <a:latin typeface="微軟正黑體" panose="020B0604030504040204" pitchFamily="34" charset="-120"/>
                <a:ea typeface="微軟正黑體" panose="020B0604030504040204" pitchFamily="34" charset="-120"/>
              </a:rPr>
              <a:t>時</a:t>
            </a:r>
            <a:r>
              <a:rPr lang="en-US" altLang="zh-TW" sz="3000" dirty="0" smtClean="0">
                <a:latin typeface="微軟正黑體" panose="020B0604030504040204" pitchFamily="34" charset="-120"/>
                <a:ea typeface="微軟正黑體" panose="020B0604030504040204" pitchFamily="34" charset="-120"/>
              </a:rPr>
              <a:t>58</a:t>
            </a:r>
            <a:r>
              <a:rPr lang="zh-TW" altLang="en-US" sz="3000" dirty="0" smtClean="0">
                <a:latin typeface="微軟正黑體" panose="020B0604030504040204" pitchFamily="34" charset="-120"/>
                <a:ea typeface="微軟正黑體" panose="020B0604030504040204" pitchFamily="34" charset="-120"/>
              </a:rPr>
              <a:t>分。</a:t>
            </a:r>
            <a:endParaRPr lang="zh-TW" altLang="en-US" sz="3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910869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23</a:t>
            </a:fld>
            <a:endParaRPr lang="zh-TW" altLang="en-US" dirty="0"/>
          </a:p>
        </p:txBody>
      </p:sp>
      <p:sp>
        <p:nvSpPr>
          <p:cNvPr id="5" name="文字方塊 4"/>
          <p:cNvSpPr txBox="1"/>
          <p:nvPr/>
        </p:nvSpPr>
        <p:spPr>
          <a:xfrm>
            <a:off x="328803" y="168425"/>
            <a:ext cx="3262432" cy="707886"/>
          </a:xfrm>
          <a:prstGeom prst="rect">
            <a:avLst/>
          </a:prstGeom>
          <a:noFill/>
        </p:spPr>
        <p:txBody>
          <a:bodyPr wrap="none" rtlCol="0">
            <a:spAutoFit/>
          </a:bodyPr>
          <a:lstStyle/>
          <a:p>
            <a:pPr>
              <a:defRPr/>
            </a:pPr>
            <a:r>
              <a:rPr lang="zh-TW" altLang="en-US" sz="4000" b="1" dirty="0">
                <a:latin typeface="微軟正黑體" panose="020B0604030504040204" pitchFamily="34" charset="-120"/>
                <a:ea typeface="微軟正黑體" panose="020B0604030504040204" pitchFamily="34" charset="-120"/>
              </a:rPr>
              <a:t>叁、關注議題</a:t>
            </a:r>
          </a:p>
        </p:txBody>
      </p:sp>
      <p:sp>
        <p:nvSpPr>
          <p:cNvPr id="6" name="標題 10"/>
          <p:cNvSpPr txBox="1">
            <a:spLocks/>
          </p:cNvSpPr>
          <p:nvPr/>
        </p:nvSpPr>
        <p:spPr>
          <a:xfrm>
            <a:off x="345209" y="1769483"/>
            <a:ext cx="8170141" cy="9636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3600" b="1" dirty="0">
                <a:latin typeface="微軟正黑體" pitchFamily="34" charset="-120"/>
                <a:ea typeface="微軟正黑體" pitchFamily="34" charset="-120"/>
              </a:rPr>
              <a:t>四、</a:t>
            </a:r>
            <a:r>
              <a:rPr lang="en-US" altLang="zh-TW" sz="3600" b="1" dirty="0">
                <a:latin typeface="微軟正黑體" pitchFamily="34" charset="-120"/>
                <a:ea typeface="微軟正黑體" pitchFamily="34" charset="-120"/>
              </a:rPr>
              <a:t>110</a:t>
            </a:r>
            <a:r>
              <a:rPr lang="zh-TW" altLang="en-US" sz="3600" b="1" dirty="0">
                <a:latin typeface="微軟正黑體" pitchFamily="34" charset="-120"/>
                <a:ea typeface="微軟正黑體" pitchFamily="34" charset="-120"/>
              </a:rPr>
              <a:t>獲報案件分析</a:t>
            </a:r>
            <a:endParaRPr lang="zh-TW" altLang="en-US" sz="3600" b="1" dirty="0">
              <a:solidFill>
                <a:schemeClr val="tx2"/>
              </a:solidFill>
              <a:latin typeface="微軟正黑體" pitchFamily="34" charset="-120"/>
              <a:ea typeface="微軟正黑體" pitchFamily="34" charset="-120"/>
            </a:endParaRPr>
          </a:p>
        </p:txBody>
      </p:sp>
      <p:sp>
        <p:nvSpPr>
          <p:cNvPr id="7" name="內容版面配置區 2"/>
          <p:cNvSpPr txBox="1">
            <a:spLocks/>
          </p:cNvSpPr>
          <p:nvPr/>
        </p:nvSpPr>
        <p:spPr>
          <a:xfrm>
            <a:off x="791369" y="2733096"/>
            <a:ext cx="7561263" cy="39052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5475" indent="-625475" algn="just">
              <a:lnSpc>
                <a:spcPts val="4000"/>
              </a:lnSpc>
              <a:buNone/>
            </a:pPr>
            <a:r>
              <a:rPr lang="en-US" altLang="zh-TW" sz="3000" dirty="0">
                <a:latin typeface="微軟正黑體" panose="020B0604030504040204" pitchFamily="34" charset="-120"/>
                <a:ea typeface="微軟正黑體" panose="020B0604030504040204" pitchFamily="34" charset="-120"/>
              </a:rPr>
              <a:t>(</a:t>
            </a:r>
            <a:r>
              <a:rPr lang="zh-TW" altLang="en-US" sz="3000" dirty="0">
                <a:latin typeface="微軟正黑體" panose="020B0604030504040204" pitchFamily="34" charset="-120"/>
                <a:ea typeface="微軟正黑體" panose="020B0604030504040204" pitchFamily="34" charset="-120"/>
              </a:rPr>
              <a:t>三</a:t>
            </a:r>
            <a:r>
              <a:rPr lang="en-US" altLang="zh-TW" sz="3000" dirty="0" smtClean="0">
                <a:latin typeface="微軟正黑體" panose="020B0604030504040204" pitchFamily="34" charset="-120"/>
                <a:ea typeface="微軟正黑體" panose="020B0604030504040204" pitchFamily="34" charset="-120"/>
              </a:rPr>
              <a:t>)16</a:t>
            </a:r>
            <a:r>
              <a:rPr lang="zh-TW" altLang="en-US" sz="3000" dirty="0" smtClean="0">
                <a:latin typeface="微軟正黑體" panose="020B0604030504040204" pitchFamily="34" charset="-120"/>
                <a:ea typeface="微軟正黑體" panose="020B0604030504040204" pitchFamily="34" charset="-120"/>
              </a:rPr>
              <a:t>時</a:t>
            </a:r>
            <a:r>
              <a:rPr lang="en-US" altLang="zh-TW" sz="3000" dirty="0" smtClean="0">
                <a:latin typeface="微軟正黑體" panose="020B0604030504040204" pitchFamily="34" charset="-120"/>
                <a:ea typeface="微軟正黑體" panose="020B0604030504040204" pitchFamily="34" charset="-120"/>
              </a:rPr>
              <a:t>58</a:t>
            </a:r>
            <a:r>
              <a:rPr lang="zh-TW" altLang="en-US" sz="3000" dirty="0" smtClean="0">
                <a:latin typeface="微軟正黑體" panose="020B0604030504040204" pitchFamily="34" charset="-120"/>
                <a:ea typeface="微軟正黑體" panose="020B0604030504040204" pitchFamily="34" charset="-120"/>
              </a:rPr>
              <a:t>分起有數通電話報稱在「辛亥路後門」、「辛亥路臺大體育館」、「臺大體育館前」</a:t>
            </a:r>
            <a:r>
              <a:rPr lang="en-US" altLang="zh-TW" sz="3000" dirty="0" smtClean="0">
                <a:latin typeface="微軟正黑體" panose="020B0604030504040204" pitchFamily="34" charset="-120"/>
                <a:ea typeface="微軟正黑體" panose="020B0604030504040204" pitchFamily="34" charset="-120"/>
              </a:rPr>
              <a:t>…</a:t>
            </a:r>
            <a:r>
              <a:rPr lang="zh-TW" altLang="en-US" sz="3000" dirty="0" smtClean="0">
                <a:latin typeface="微軟正黑體" panose="020B0604030504040204" pitchFamily="34" charset="-120"/>
                <a:ea typeface="微軟正黑體" panose="020B0604030504040204" pitchFamily="34" charset="-120"/>
              </a:rPr>
              <a:t>打架。值班員警即概括認定係校園內，迄</a:t>
            </a:r>
            <a:r>
              <a:rPr lang="en-US" altLang="zh-TW" sz="3000" dirty="0" smtClean="0">
                <a:latin typeface="微軟正黑體" panose="020B0604030504040204" pitchFamily="34" charset="-120"/>
                <a:ea typeface="微軟正黑體" panose="020B0604030504040204" pitchFamily="34" charset="-120"/>
              </a:rPr>
              <a:t>17</a:t>
            </a:r>
            <a:r>
              <a:rPr lang="zh-TW" altLang="en-US" sz="3000" dirty="0" smtClean="0">
                <a:latin typeface="微軟正黑體" panose="020B0604030504040204" pitchFamily="34" charset="-120"/>
                <a:ea typeface="微軟正黑體" panose="020B0604030504040204" pitchFamily="34" charset="-120"/>
              </a:rPr>
              <a:t>時</a:t>
            </a:r>
            <a:r>
              <a:rPr lang="en-US" altLang="zh-TW" sz="3000" dirty="0" smtClean="0">
                <a:latin typeface="微軟正黑體" panose="020B0604030504040204" pitchFamily="34" charset="-120"/>
                <a:ea typeface="微軟正黑體" panose="020B0604030504040204" pitchFamily="34" charset="-120"/>
              </a:rPr>
              <a:t>26</a:t>
            </a:r>
            <a:r>
              <a:rPr lang="zh-TW" altLang="en-US" sz="3000" dirty="0" smtClean="0">
                <a:latin typeface="微軟正黑體" panose="020B0604030504040204" pitchFamily="34" charset="-120"/>
                <a:ea typeface="微軟正黑體" panose="020B0604030504040204" pitchFamily="34" charset="-120"/>
              </a:rPr>
              <a:t>分獲報稱「新生南路、辛亥路口發生打架案件，催促員警到場」時，始察覺係屬校園外案件，才派遣警力前往。</a:t>
            </a:r>
            <a:endParaRPr lang="zh-TW" altLang="en-US" sz="3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9970468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24</a:t>
            </a:fld>
            <a:endParaRPr lang="zh-TW" altLang="en-US" dirty="0"/>
          </a:p>
        </p:txBody>
      </p:sp>
      <p:sp>
        <p:nvSpPr>
          <p:cNvPr id="3" name="內容版面配置區 2"/>
          <p:cNvSpPr txBox="1">
            <a:spLocks/>
          </p:cNvSpPr>
          <p:nvPr/>
        </p:nvSpPr>
        <p:spPr>
          <a:xfrm>
            <a:off x="685800" y="2955637"/>
            <a:ext cx="7772400" cy="31546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5963" indent="-715963" algn="just">
              <a:lnSpc>
                <a:spcPts val="4000"/>
              </a:lnSpc>
              <a:buFont typeface="Symbol" panose="05050102010706020507" pitchFamily="18" charset="2"/>
              <a:buNone/>
            </a:pPr>
            <a:r>
              <a:rPr lang="en-US" altLang="zh-TW" sz="3000" dirty="0" smtClean="0">
                <a:latin typeface="微軟正黑體" panose="020B0604030504040204" pitchFamily="34" charset="-120"/>
                <a:ea typeface="微軟正黑體" panose="020B0604030504040204" pitchFamily="34" charset="-120"/>
              </a:rPr>
              <a:t>(</a:t>
            </a:r>
            <a:r>
              <a:rPr lang="zh-TW" altLang="en-US" sz="3000" dirty="0" smtClean="0">
                <a:latin typeface="微軟正黑體" panose="020B0604030504040204" pitchFamily="34" charset="-120"/>
                <a:ea typeface="微軟正黑體" panose="020B0604030504040204" pitchFamily="34" charset="-120"/>
              </a:rPr>
              <a:t>一</a:t>
            </a:r>
            <a:r>
              <a:rPr lang="en-US" altLang="zh-TW" sz="3000" dirty="0" smtClean="0">
                <a:latin typeface="微軟正黑體" panose="020B0604030504040204" pitchFamily="34" charset="-120"/>
                <a:ea typeface="微軟正黑體" panose="020B0604030504040204" pitchFamily="34" charset="-120"/>
              </a:rPr>
              <a:t>)</a:t>
            </a:r>
            <a:r>
              <a:rPr lang="zh-TW" altLang="en-US" sz="3000" dirty="0" smtClean="0">
                <a:latin typeface="微軟正黑體" panose="020B0604030504040204" pitchFamily="34" charset="-120"/>
                <a:ea typeface="微軟正黑體" panose="020B0604030504040204" pitchFamily="34" charset="-120"/>
              </a:rPr>
              <a:t>警察局大安分局於</a:t>
            </a:r>
            <a:r>
              <a:rPr lang="en-US" altLang="zh-TW" sz="3000" dirty="0" smtClean="0">
                <a:latin typeface="微軟正黑體" panose="020B0604030504040204" pitchFamily="34" charset="-120"/>
                <a:ea typeface="微軟正黑體" panose="020B0604030504040204" pitchFamily="34" charset="-120"/>
              </a:rPr>
              <a:t>106</a:t>
            </a:r>
            <a:r>
              <a:rPr lang="zh-TW" altLang="en-US" sz="3000" dirty="0" smtClean="0">
                <a:latin typeface="微軟正黑體" panose="020B0604030504040204" pitchFamily="34" charset="-120"/>
                <a:ea typeface="微軟正黑體" panose="020B0604030504040204" pitchFamily="34" charset="-120"/>
              </a:rPr>
              <a:t>年</a:t>
            </a:r>
            <a:r>
              <a:rPr lang="en-US" altLang="zh-TW" sz="3000" dirty="0" smtClean="0">
                <a:latin typeface="微軟正黑體" panose="020B0604030504040204" pitchFamily="34" charset="-120"/>
                <a:ea typeface="微軟正黑體" panose="020B0604030504040204" pitchFamily="34" charset="-120"/>
              </a:rPr>
              <a:t>9</a:t>
            </a:r>
            <a:r>
              <a:rPr lang="zh-TW" altLang="en-US" sz="3000" dirty="0" smtClean="0">
                <a:latin typeface="微軟正黑體" panose="020B0604030504040204" pitchFamily="34" charset="-120"/>
                <a:ea typeface="微軟正黑體" panose="020B0604030504040204" pitchFamily="34" charset="-120"/>
              </a:rPr>
              <a:t>月</a:t>
            </a:r>
            <a:r>
              <a:rPr lang="en-US" altLang="zh-TW" sz="3000" dirty="0" smtClean="0">
                <a:latin typeface="微軟正黑體" panose="020B0604030504040204" pitchFamily="34" charset="-120"/>
                <a:ea typeface="微軟正黑體" panose="020B0604030504040204" pitchFamily="34" charset="-120"/>
              </a:rPr>
              <a:t>24</a:t>
            </a:r>
            <a:r>
              <a:rPr lang="zh-TW" altLang="en-US" sz="3000" dirty="0" smtClean="0">
                <a:latin typeface="微軟正黑體" panose="020B0604030504040204" pitchFamily="34" charset="-120"/>
                <a:ea typeface="微軟正黑體" panose="020B0604030504040204" pitchFamily="34" charset="-120"/>
              </a:rPr>
              <a:t>日案發後，即於當晚</a:t>
            </a:r>
            <a:r>
              <a:rPr lang="en-US" altLang="zh-TW" sz="3000" dirty="0" smtClean="0">
                <a:latin typeface="微軟正黑體" panose="020B0604030504040204" pitchFamily="34" charset="-120"/>
                <a:ea typeface="微軟正黑體" panose="020B0604030504040204" pitchFamily="34" charset="-120"/>
              </a:rPr>
              <a:t>20</a:t>
            </a:r>
            <a:r>
              <a:rPr lang="zh-TW" altLang="en-US" sz="3000" dirty="0" smtClean="0">
                <a:latin typeface="微軟正黑體" panose="020B0604030504040204" pitchFamily="34" charset="-120"/>
                <a:ea typeface="微軟正黑體" panose="020B0604030504040204" pitchFamily="34" charset="-120"/>
              </a:rPr>
              <a:t>時許主動發布新聞說明，並由</a:t>
            </a:r>
            <a:r>
              <a:rPr lang="zh-TW" altLang="en-US" sz="3000" b="1" dirty="0" smtClean="0">
                <a:latin typeface="微軟正黑體" panose="020B0604030504040204" pitchFamily="34" charset="-120"/>
                <a:ea typeface="微軟正黑體" panose="020B0604030504040204" pitchFamily="34" charset="-120"/>
              </a:rPr>
              <a:t>大安分局長</a:t>
            </a:r>
            <a:r>
              <a:rPr lang="zh-TW" altLang="en-US" sz="3000" dirty="0" smtClean="0">
                <a:latin typeface="微軟正黑體" panose="020B0604030504040204" pitchFamily="34" charset="-120"/>
                <a:ea typeface="微軟正黑體" panose="020B0604030504040204" pitchFamily="34" charset="-120"/>
              </a:rPr>
              <a:t>親向媒體說明案件原由及查處經過。</a:t>
            </a:r>
          </a:p>
        </p:txBody>
      </p:sp>
      <p:sp>
        <p:nvSpPr>
          <p:cNvPr id="5" name="文字方塊 4"/>
          <p:cNvSpPr txBox="1"/>
          <p:nvPr/>
        </p:nvSpPr>
        <p:spPr>
          <a:xfrm>
            <a:off x="328803" y="168425"/>
            <a:ext cx="3262432" cy="707886"/>
          </a:xfrm>
          <a:prstGeom prst="rect">
            <a:avLst/>
          </a:prstGeom>
          <a:noFill/>
        </p:spPr>
        <p:txBody>
          <a:bodyPr wrap="none" rtlCol="0">
            <a:spAutoFit/>
          </a:bodyPr>
          <a:lstStyle/>
          <a:p>
            <a:pPr>
              <a:defRPr/>
            </a:pPr>
            <a:r>
              <a:rPr lang="zh-TW" altLang="en-US" sz="4000" b="1" dirty="0" smtClean="0">
                <a:latin typeface="微軟正黑體" panose="020B0604030504040204" pitchFamily="34" charset="-120"/>
                <a:ea typeface="微軟正黑體" panose="020B0604030504040204" pitchFamily="34" charset="-120"/>
              </a:rPr>
              <a:t>叁、關注議題</a:t>
            </a:r>
            <a:endParaRPr lang="zh-TW" altLang="en-US" sz="4000" b="1" dirty="0">
              <a:latin typeface="微軟正黑體" panose="020B0604030504040204" pitchFamily="34" charset="-120"/>
              <a:ea typeface="微軟正黑體" panose="020B0604030504040204" pitchFamily="34" charset="-120"/>
            </a:endParaRPr>
          </a:p>
        </p:txBody>
      </p:sp>
      <p:sp>
        <p:nvSpPr>
          <p:cNvPr id="6" name="標題 10"/>
          <p:cNvSpPr txBox="1">
            <a:spLocks/>
          </p:cNvSpPr>
          <p:nvPr/>
        </p:nvSpPr>
        <p:spPr>
          <a:xfrm>
            <a:off x="345209" y="1769483"/>
            <a:ext cx="8170141" cy="9636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3600" b="1" dirty="0">
                <a:latin typeface="微軟正黑體" pitchFamily="34" charset="-120"/>
                <a:ea typeface="微軟正黑體" pitchFamily="34" charset="-120"/>
              </a:rPr>
              <a:t>五、新聞處置與偵辦作為</a:t>
            </a:r>
            <a:endParaRPr lang="zh-TW" altLang="en-US" sz="3600" b="1" dirty="0">
              <a:solidFill>
                <a:schemeClr val="tx2"/>
              </a:solidFill>
              <a:latin typeface="微軟正黑體" pitchFamily="34" charset="-120"/>
              <a:ea typeface="微軟正黑體" pitchFamily="34" charset="-120"/>
            </a:endParaRPr>
          </a:p>
        </p:txBody>
      </p:sp>
    </p:spTree>
    <p:extLst>
      <p:ext uri="{BB962C8B-B14F-4D97-AF65-F5344CB8AC3E}">
        <p14:creationId xmlns:p14="http://schemas.microsoft.com/office/powerpoint/2010/main" val="38078427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25</a:t>
            </a:fld>
            <a:endParaRPr lang="zh-TW" altLang="en-US" dirty="0"/>
          </a:p>
        </p:txBody>
      </p:sp>
      <p:sp>
        <p:nvSpPr>
          <p:cNvPr id="3" name="內容版面配置區 2"/>
          <p:cNvSpPr txBox="1">
            <a:spLocks/>
          </p:cNvSpPr>
          <p:nvPr/>
        </p:nvSpPr>
        <p:spPr>
          <a:xfrm>
            <a:off x="498908" y="2532784"/>
            <a:ext cx="8016442" cy="374491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5475" indent="-625475" algn="just">
              <a:lnSpc>
                <a:spcPts val="4000"/>
              </a:lnSpc>
              <a:spcBef>
                <a:spcPts val="580"/>
              </a:spcBef>
              <a:buFont typeface="Symbol" pitchFamily="18" charset="2"/>
              <a:buNone/>
              <a:defRPr/>
            </a:pP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二</a:t>
            </a:r>
            <a:r>
              <a:rPr lang="en-US" altLang="zh-TW" b="1" dirty="0" smtClean="0">
                <a:latin typeface="微軟正黑體" pitchFamily="34" charset="-120"/>
                <a:ea typeface="微軟正黑體" pitchFamily="34" charset="-120"/>
              </a:rPr>
              <a:t>)</a:t>
            </a:r>
            <a:r>
              <a:rPr lang="zh-TW" altLang="zh-TW" b="1" dirty="0" smtClean="0">
                <a:latin typeface="微軟正黑體" pitchFamily="34" charset="-120"/>
                <a:ea typeface="微軟正黑體" pitchFamily="34" charset="-120"/>
              </a:rPr>
              <a:t>文化局</a:t>
            </a:r>
            <a:r>
              <a:rPr lang="zh-TW" altLang="en-US" b="1" dirty="0" smtClean="0">
                <a:latin typeface="微軟正黑體" pitchFamily="34" charset="-120"/>
                <a:ea typeface="微軟正黑體" pitchFamily="34" charset="-120"/>
              </a:rPr>
              <a:t>與警察局</a:t>
            </a:r>
            <a:r>
              <a:rPr lang="zh-TW" altLang="zh-TW" b="1" dirty="0" smtClean="0">
                <a:latin typeface="微軟正黑體" pitchFamily="34" charset="-120"/>
                <a:ea typeface="微軟正黑體" pitchFamily="34" charset="-120"/>
              </a:rPr>
              <a:t>於</a:t>
            </a:r>
            <a:r>
              <a:rPr lang="en-US" altLang="zh-TW" b="1" dirty="0" smtClean="0">
                <a:latin typeface="微軟正黑體" pitchFamily="34" charset="-120"/>
                <a:ea typeface="微軟正黑體" pitchFamily="34" charset="-120"/>
              </a:rPr>
              <a:t>106</a:t>
            </a:r>
            <a:r>
              <a:rPr lang="zh-TW" altLang="zh-TW" b="1" dirty="0" smtClean="0">
                <a:latin typeface="微軟正黑體" pitchFamily="34" charset="-120"/>
                <a:ea typeface="微軟正黑體" pitchFamily="34" charset="-120"/>
              </a:rPr>
              <a:t>年</a:t>
            </a:r>
            <a:r>
              <a:rPr lang="en-US" altLang="zh-TW" b="1" dirty="0" smtClean="0">
                <a:latin typeface="微軟正黑體" pitchFamily="34" charset="-120"/>
                <a:ea typeface="微軟正黑體" pitchFamily="34" charset="-120"/>
              </a:rPr>
              <a:t>9</a:t>
            </a:r>
            <a:r>
              <a:rPr lang="zh-TW" altLang="zh-TW" b="1" dirty="0" smtClean="0">
                <a:latin typeface="微軟正黑體" pitchFamily="34" charset="-120"/>
                <a:ea typeface="微軟正黑體" pitchFamily="34" charset="-120"/>
              </a:rPr>
              <a:t>月</a:t>
            </a:r>
            <a:r>
              <a:rPr lang="en-US" altLang="zh-TW" b="1" dirty="0" smtClean="0">
                <a:latin typeface="微軟正黑體" pitchFamily="34" charset="-120"/>
                <a:ea typeface="微軟正黑體" pitchFamily="34" charset="-120"/>
              </a:rPr>
              <a:t>25</a:t>
            </a:r>
            <a:r>
              <a:rPr lang="zh-TW" altLang="zh-TW" b="1" dirty="0" smtClean="0">
                <a:latin typeface="微軟正黑體" pitchFamily="34" charset="-120"/>
                <a:ea typeface="微軟正黑體" pitchFamily="34" charset="-120"/>
              </a:rPr>
              <a:t>日</a:t>
            </a:r>
            <a:r>
              <a:rPr lang="en-US" altLang="zh-TW" b="1" dirty="0" smtClean="0">
                <a:latin typeface="微軟正黑體" pitchFamily="34" charset="-120"/>
                <a:ea typeface="微軟正黑體" pitchFamily="34" charset="-120"/>
              </a:rPr>
              <a:t>10</a:t>
            </a:r>
            <a:r>
              <a:rPr lang="zh-TW" altLang="zh-TW" b="1" dirty="0" smtClean="0">
                <a:latin typeface="微軟正黑體" pitchFamily="34" charset="-120"/>
                <a:ea typeface="微軟正黑體" pitchFamily="34" charset="-120"/>
              </a:rPr>
              <a:t>時假市政大樓</a:t>
            </a:r>
            <a:r>
              <a:rPr lang="en-US" altLang="zh-TW" b="1" dirty="0" smtClean="0">
                <a:latin typeface="微軟正黑體" pitchFamily="34" charset="-120"/>
                <a:ea typeface="微軟正黑體" pitchFamily="34" charset="-120"/>
              </a:rPr>
              <a:t>4</a:t>
            </a:r>
            <a:r>
              <a:rPr lang="zh-TW" altLang="zh-TW" b="1" dirty="0" smtClean="0">
                <a:latin typeface="微軟正黑體" pitchFamily="34" charset="-120"/>
                <a:ea typeface="微軟正黑體" pitchFamily="34" charset="-120"/>
              </a:rPr>
              <a:t>樓</a:t>
            </a:r>
            <a:r>
              <a:rPr lang="zh-TW" altLang="en-US" b="1" dirty="0" smtClean="0">
                <a:latin typeface="微軟正黑體" pitchFamily="34" charset="-120"/>
                <a:ea typeface="微軟正黑體" pitchFamily="34" charset="-120"/>
              </a:rPr>
              <a:t>共同</a:t>
            </a:r>
            <a:r>
              <a:rPr lang="zh-TW" altLang="zh-TW" b="1" dirty="0" smtClean="0">
                <a:latin typeface="微軟正黑體" pitchFamily="34" charset="-120"/>
                <a:ea typeface="微軟正黑體" pitchFamily="34" charset="-120"/>
              </a:rPr>
              <a:t>舉行記者會</a:t>
            </a:r>
            <a:r>
              <a:rPr lang="zh-TW" altLang="en-US" b="1" dirty="0" smtClean="0">
                <a:latin typeface="微軟正黑體" pitchFamily="34" charset="-120"/>
                <a:ea typeface="微軟正黑體" pitchFamily="34" charset="-120"/>
              </a:rPr>
              <a:t>：</a:t>
            </a:r>
            <a:endParaRPr lang="en-US" altLang="zh-TW" b="1" dirty="0" smtClean="0">
              <a:latin typeface="微軟正黑體" pitchFamily="34" charset="-120"/>
              <a:ea typeface="微軟正黑體" pitchFamily="34" charset="-120"/>
            </a:endParaRPr>
          </a:p>
          <a:p>
            <a:pPr marL="896938" indent="-271463" algn="just">
              <a:lnSpc>
                <a:spcPts val="4000"/>
              </a:lnSpc>
              <a:spcBef>
                <a:spcPts val="580"/>
              </a:spcBef>
              <a:buFont typeface="Wingdings 2"/>
              <a:buNone/>
              <a:defRPr/>
            </a:pPr>
            <a:r>
              <a:rPr lang="en-US" altLang="zh-TW" sz="2600" dirty="0" smtClean="0">
                <a:latin typeface="微軟正黑體" pitchFamily="34" charset="-120"/>
                <a:ea typeface="微軟正黑體" pitchFamily="34" charset="-120"/>
              </a:rPr>
              <a:t>1.</a:t>
            </a:r>
            <a:r>
              <a:rPr lang="zh-TW" altLang="en-US" sz="2600" dirty="0" smtClean="0">
                <a:latin typeface="微軟正黑體" pitchFamily="34" charset="-120"/>
                <a:ea typeface="微軟正黑體" pitchFamily="34" charset="-120"/>
              </a:rPr>
              <a:t>文化局鍾局長</a:t>
            </a:r>
            <a:r>
              <a:rPr lang="zh-TW" altLang="zh-TW" sz="2600" dirty="0" smtClean="0">
                <a:latin typeface="微軟正黑體" pitchFamily="34" charset="-120"/>
                <a:ea typeface="微軟正黑體" pitchFamily="34" charset="-120"/>
              </a:rPr>
              <a:t>再度澄清活動相關文宣品均為「臺灣大學田徑場」，絕無矮化情事，並說明文化局協辦事項及活動當天事件發生的處理情形。</a:t>
            </a:r>
            <a:endParaRPr lang="en-US" altLang="zh-TW" sz="2600" dirty="0" smtClean="0">
              <a:latin typeface="微軟正黑體" pitchFamily="34" charset="-120"/>
              <a:ea typeface="微軟正黑體" pitchFamily="34" charset="-120"/>
            </a:endParaRPr>
          </a:p>
          <a:p>
            <a:pPr marL="896938" indent="-271463" algn="just">
              <a:lnSpc>
                <a:spcPts val="4000"/>
              </a:lnSpc>
              <a:spcBef>
                <a:spcPts val="580"/>
              </a:spcBef>
              <a:buFont typeface="Symbol" pitchFamily="18" charset="2"/>
              <a:buNone/>
              <a:defRPr/>
            </a:pPr>
            <a:r>
              <a:rPr lang="en-US" altLang="zh-TW" sz="2600" dirty="0" smtClean="0">
                <a:latin typeface="微軟正黑體" pitchFamily="34" charset="-120"/>
                <a:ea typeface="微軟正黑體" pitchFamily="34" charset="-120"/>
              </a:rPr>
              <a:t>2.</a:t>
            </a:r>
            <a:r>
              <a:rPr lang="zh-TW" altLang="zh-TW" sz="2600" dirty="0" smtClean="0">
                <a:latin typeface="微軟正黑體" pitchFamily="34" charset="-120"/>
                <a:ea typeface="微軟正黑體" pitchFamily="34" charset="-120"/>
              </a:rPr>
              <a:t>警察局林副局長於會中</a:t>
            </a:r>
            <a:r>
              <a:rPr lang="zh-TW" altLang="en-US" sz="2600" dirty="0" smtClean="0">
                <a:latin typeface="微軟正黑體" pitchFamily="34" charset="-120"/>
                <a:ea typeface="微軟正黑體" pitchFamily="34" charset="-120"/>
              </a:rPr>
              <a:t>說明</a:t>
            </a:r>
            <a:r>
              <a:rPr lang="zh-TW" altLang="zh-TW" sz="2600" dirty="0" smtClean="0">
                <a:latin typeface="微軟正黑體" pitchFamily="34" charset="-120"/>
                <a:ea typeface="微軟正黑體" pitchFamily="34" charset="-120"/>
              </a:rPr>
              <a:t>相關疏失</a:t>
            </a:r>
            <a:r>
              <a:rPr lang="zh-TW" altLang="en-US" sz="2600" dirty="0" smtClean="0">
                <a:latin typeface="微軟正黑體" pitchFamily="34" charset="-120"/>
                <a:ea typeface="微軟正黑體" pitchFamily="34" charset="-120"/>
              </a:rPr>
              <a:t>責任及</a:t>
            </a:r>
            <a:r>
              <a:rPr lang="zh-TW" altLang="zh-TW" sz="2600" dirty="0" smtClean="0">
                <a:latin typeface="微軟正黑體" pitchFamily="34" charset="-120"/>
                <a:ea typeface="微軟正黑體" pitchFamily="34" charset="-120"/>
              </a:rPr>
              <a:t>懲處</a:t>
            </a:r>
            <a:r>
              <a:rPr lang="zh-TW" altLang="en-US" sz="2600" dirty="0" smtClean="0">
                <a:latin typeface="微軟正黑體" pitchFamily="34" charset="-120"/>
                <a:ea typeface="微軟正黑體" pitchFamily="34" charset="-120"/>
              </a:rPr>
              <a:t>情形</a:t>
            </a:r>
            <a:r>
              <a:rPr lang="zh-TW" altLang="zh-TW" sz="2600" dirty="0" smtClean="0">
                <a:latin typeface="微軟正黑體" pitchFamily="34" charset="-120"/>
                <a:ea typeface="微軟正黑體" pitchFamily="34" charset="-120"/>
              </a:rPr>
              <a:t>。</a:t>
            </a:r>
            <a:endParaRPr lang="en-US" altLang="zh-TW" sz="2600" dirty="0" smtClean="0">
              <a:latin typeface="微軟正黑體" pitchFamily="34" charset="-120"/>
              <a:ea typeface="微軟正黑體" pitchFamily="34" charset="-120"/>
            </a:endParaRPr>
          </a:p>
        </p:txBody>
      </p:sp>
      <p:sp>
        <p:nvSpPr>
          <p:cNvPr id="6" name="文字方塊 5"/>
          <p:cNvSpPr txBox="1"/>
          <p:nvPr/>
        </p:nvSpPr>
        <p:spPr>
          <a:xfrm>
            <a:off x="328803" y="168425"/>
            <a:ext cx="3262432" cy="707886"/>
          </a:xfrm>
          <a:prstGeom prst="rect">
            <a:avLst/>
          </a:prstGeom>
          <a:noFill/>
        </p:spPr>
        <p:txBody>
          <a:bodyPr wrap="none" rtlCol="0">
            <a:spAutoFit/>
          </a:bodyPr>
          <a:lstStyle/>
          <a:p>
            <a:pPr>
              <a:defRPr/>
            </a:pPr>
            <a:r>
              <a:rPr lang="zh-TW" altLang="en-US" sz="4000" b="1" dirty="0" smtClean="0">
                <a:latin typeface="微軟正黑體" panose="020B0604030504040204" pitchFamily="34" charset="-120"/>
                <a:ea typeface="微軟正黑體" panose="020B0604030504040204" pitchFamily="34" charset="-120"/>
              </a:rPr>
              <a:t>叁、關注議題</a:t>
            </a:r>
            <a:endParaRPr lang="zh-TW" altLang="en-US" sz="4000" b="1" dirty="0">
              <a:latin typeface="微軟正黑體" panose="020B0604030504040204" pitchFamily="34" charset="-120"/>
              <a:ea typeface="微軟正黑體" panose="020B0604030504040204" pitchFamily="34" charset="-120"/>
            </a:endParaRPr>
          </a:p>
        </p:txBody>
      </p:sp>
      <p:sp>
        <p:nvSpPr>
          <p:cNvPr id="7" name="標題 10"/>
          <p:cNvSpPr txBox="1">
            <a:spLocks/>
          </p:cNvSpPr>
          <p:nvPr/>
        </p:nvSpPr>
        <p:spPr>
          <a:xfrm>
            <a:off x="345209" y="1769483"/>
            <a:ext cx="8170141" cy="9636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3600" b="1" dirty="0">
                <a:latin typeface="微軟正黑體" pitchFamily="34" charset="-120"/>
                <a:ea typeface="微軟正黑體" pitchFamily="34" charset="-120"/>
              </a:rPr>
              <a:t>五、新聞處置與偵辦作為</a:t>
            </a:r>
            <a:endParaRPr lang="zh-TW" altLang="en-US" sz="3600" b="1" dirty="0">
              <a:solidFill>
                <a:schemeClr val="tx2"/>
              </a:solidFill>
              <a:latin typeface="微軟正黑體" pitchFamily="34" charset="-120"/>
              <a:ea typeface="微軟正黑體" pitchFamily="34" charset="-120"/>
            </a:endParaRPr>
          </a:p>
        </p:txBody>
      </p:sp>
    </p:spTree>
    <p:extLst>
      <p:ext uri="{BB962C8B-B14F-4D97-AF65-F5344CB8AC3E}">
        <p14:creationId xmlns:p14="http://schemas.microsoft.com/office/powerpoint/2010/main" val="23695103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26</a:t>
            </a:fld>
            <a:endParaRPr lang="zh-TW" altLang="en-US" dirty="0"/>
          </a:p>
        </p:txBody>
      </p:sp>
      <p:sp>
        <p:nvSpPr>
          <p:cNvPr id="3" name="內容版面配置區 2"/>
          <p:cNvSpPr txBox="1">
            <a:spLocks/>
          </p:cNvSpPr>
          <p:nvPr/>
        </p:nvSpPr>
        <p:spPr>
          <a:xfrm>
            <a:off x="683419" y="2733096"/>
            <a:ext cx="7777162" cy="28082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8650" indent="-628650" algn="just">
              <a:lnSpc>
                <a:spcPts val="4000"/>
              </a:lnSpc>
              <a:spcBef>
                <a:spcPts val="2400"/>
              </a:spcBef>
              <a:buNone/>
            </a:pP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三</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大安分局於</a:t>
            </a:r>
            <a:r>
              <a:rPr lang="en-US" altLang="zh-TW" dirty="0" smtClean="0">
                <a:latin typeface="微軟正黑體" panose="020B0604030504040204" pitchFamily="34" charset="-120"/>
                <a:ea typeface="微軟正黑體" panose="020B0604030504040204" pitchFamily="34" charset="-120"/>
              </a:rPr>
              <a:t>(25)</a:t>
            </a:r>
            <a:r>
              <a:rPr lang="zh-TW" altLang="en-US" dirty="0" smtClean="0">
                <a:latin typeface="微軟正黑體" panose="020B0604030504040204" pitchFamily="34" charset="-120"/>
                <a:ea typeface="微軟正黑體" panose="020B0604030504040204" pitchFamily="34" charset="-120"/>
              </a:rPr>
              <a:t>日</a:t>
            </a:r>
            <a:r>
              <a:rPr lang="en-US" altLang="zh-TW" dirty="0" smtClean="0">
                <a:latin typeface="微軟正黑體" panose="020B0604030504040204" pitchFamily="34" charset="-120"/>
                <a:ea typeface="微軟正黑體" panose="020B0604030504040204" pitchFamily="34" charset="-120"/>
              </a:rPr>
              <a:t>22</a:t>
            </a:r>
            <a:r>
              <a:rPr lang="zh-TW" altLang="en-US" dirty="0" smtClean="0">
                <a:latin typeface="微軟正黑體" panose="020B0604030504040204" pitchFamily="34" charset="-120"/>
                <a:ea typeface="微軟正黑體" panose="020B0604030504040204" pitchFamily="34" charset="-120"/>
              </a:rPr>
              <a:t>時召開記者會，由偵查隊隊長說明後續偵辦進度，並表示警察局刑事警察大隊、大安分局業已組成專案小組，並報請臺北地檢署檢察官指揮偵辦，經深入調查，涉案犯罪嫌疑人胡○剛等</a:t>
            </a:r>
            <a:r>
              <a:rPr lang="en-US" altLang="zh-TW" dirty="0" smtClean="0">
                <a:latin typeface="微軟正黑體" panose="020B0604030504040204" pitchFamily="34" charset="-120"/>
                <a:ea typeface="微軟正黑體" panose="020B0604030504040204" pitchFamily="34" charset="-120"/>
              </a:rPr>
              <a:t>9</a:t>
            </a:r>
            <a:r>
              <a:rPr lang="zh-TW" altLang="en-US" dirty="0" smtClean="0">
                <a:latin typeface="微軟正黑體" panose="020B0604030504040204" pitchFamily="34" charset="-120"/>
                <a:ea typeface="微軟正黑體" panose="020B0604030504040204" pitchFamily="34" charset="-120"/>
              </a:rPr>
              <a:t>人</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含學生李○璋</a:t>
            </a:r>
            <a:r>
              <a:rPr lang="en-US" altLang="zh-TW" dirty="0" smtClean="0">
                <a:latin typeface="微軟正黑體" panose="020B0604030504040204" pitchFamily="34" charset="-120"/>
                <a:ea typeface="微軟正黑體" panose="020B0604030504040204" pitchFamily="34" charset="-120"/>
              </a:rPr>
              <a:t>1</a:t>
            </a:r>
            <a:r>
              <a:rPr lang="zh-TW" altLang="en-US" dirty="0" smtClean="0">
                <a:latin typeface="微軟正黑體" panose="020B0604030504040204" pitchFamily="34" charset="-120"/>
                <a:ea typeface="微軟正黑體" panose="020B0604030504040204" pitchFamily="34" charset="-120"/>
              </a:rPr>
              <a:t>人</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業依檢察官指示於</a:t>
            </a:r>
            <a:r>
              <a:rPr lang="en-US" altLang="zh-TW" dirty="0" smtClean="0">
                <a:latin typeface="微軟正黑體" panose="020B0604030504040204" pitchFamily="34" charset="-120"/>
                <a:ea typeface="微軟正黑體" panose="020B0604030504040204" pitchFamily="34" charset="-120"/>
              </a:rPr>
              <a:t>27</a:t>
            </a:r>
            <a:r>
              <a:rPr lang="zh-TW" altLang="en-US" dirty="0" smtClean="0">
                <a:latin typeface="微軟正黑體" panose="020B0604030504040204" pitchFamily="34" charset="-120"/>
                <a:ea typeface="微軟正黑體" panose="020B0604030504040204" pitchFamily="34" charset="-120"/>
              </a:rPr>
              <a:t>日移送臺北地檢署。 </a:t>
            </a:r>
          </a:p>
        </p:txBody>
      </p:sp>
      <p:sp>
        <p:nvSpPr>
          <p:cNvPr id="5" name="文字方塊 4"/>
          <p:cNvSpPr txBox="1"/>
          <p:nvPr/>
        </p:nvSpPr>
        <p:spPr>
          <a:xfrm>
            <a:off x="328803" y="168425"/>
            <a:ext cx="3262432" cy="707886"/>
          </a:xfrm>
          <a:prstGeom prst="rect">
            <a:avLst/>
          </a:prstGeom>
          <a:noFill/>
        </p:spPr>
        <p:txBody>
          <a:bodyPr wrap="none" rtlCol="0">
            <a:spAutoFit/>
          </a:bodyPr>
          <a:lstStyle/>
          <a:p>
            <a:pPr>
              <a:defRPr/>
            </a:pPr>
            <a:r>
              <a:rPr lang="zh-TW" altLang="en-US" sz="4000" b="1" dirty="0" smtClean="0">
                <a:latin typeface="微軟正黑體" panose="020B0604030504040204" pitchFamily="34" charset="-120"/>
                <a:ea typeface="微軟正黑體" panose="020B0604030504040204" pitchFamily="34" charset="-120"/>
              </a:rPr>
              <a:t>叁、關注議題</a:t>
            </a:r>
            <a:endParaRPr lang="zh-TW" altLang="en-US" sz="4000" b="1" dirty="0">
              <a:latin typeface="微軟正黑體" panose="020B0604030504040204" pitchFamily="34" charset="-120"/>
              <a:ea typeface="微軟正黑體" panose="020B0604030504040204" pitchFamily="34" charset="-120"/>
            </a:endParaRPr>
          </a:p>
        </p:txBody>
      </p:sp>
      <p:sp>
        <p:nvSpPr>
          <p:cNvPr id="6" name="標題 10"/>
          <p:cNvSpPr txBox="1">
            <a:spLocks/>
          </p:cNvSpPr>
          <p:nvPr/>
        </p:nvSpPr>
        <p:spPr>
          <a:xfrm>
            <a:off x="345209" y="1769483"/>
            <a:ext cx="8170141" cy="9636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zh-TW" altLang="en-US" sz="3600" b="1" dirty="0">
                <a:latin typeface="微軟正黑體" pitchFamily="34" charset="-120"/>
                <a:ea typeface="微軟正黑體" pitchFamily="34" charset="-120"/>
              </a:rPr>
              <a:t>五、新聞處置與偵辦作為</a:t>
            </a:r>
            <a:endParaRPr lang="zh-TW" altLang="en-US" sz="3600" b="1" dirty="0">
              <a:solidFill>
                <a:schemeClr val="tx2"/>
              </a:solidFill>
              <a:latin typeface="微軟正黑體" pitchFamily="34" charset="-120"/>
              <a:ea typeface="微軟正黑體" pitchFamily="34" charset="-120"/>
            </a:endParaRPr>
          </a:p>
        </p:txBody>
      </p:sp>
    </p:spTree>
    <p:extLst>
      <p:ext uri="{BB962C8B-B14F-4D97-AF65-F5344CB8AC3E}">
        <p14:creationId xmlns:p14="http://schemas.microsoft.com/office/powerpoint/2010/main" val="20552982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27</a:t>
            </a:fld>
            <a:endParaRPr lang="zh-TW" altLang="en-US" dirty="0"/>
          </a:p>
        </p:txBody>
      </p:sp>
      <p:sp>
        <p:nvSpPr>
          <p:cNvPr id="3" name="內容版面配置區 2"/>
          <p:cNvSpPr txBox="1">
            <a:spLocks/>
          </p:cNvSpPr>
          <p:nvPr/>
        </p:nvSpPr>
        <p:spPr>
          <a:xfrm>
            <a:off x="683419" y="2733096"/>
            <a:ext cx="7777162" cy="28082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28650" indent="-628650" algn="just">
              <a:lnSpc>
                <a:spcPts val="4000"/>
              </a:lnSpc>
              <a:spcBef>
                <a:spcPts val="2400"/>
              </a:spcBef>
              <a:buNone/>
            </a:pPr>
            <a:endParaRPr lang="zh-TW" altLang="en-US" dirty="0" smtClean="0">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328803" y="168425"/>
            <a:ext cx="3262432" cy="707886"/>
          </a:xfrm>
          <a:prstGeom prst="rect">
            <a:avLst/>
          </a:prstGeom>
          <a:noFill/>
        </p:spPr>
        <p:txBody>
          <a:bodyPr wrap="none" rtlCol="0">
            <a:spAutoFit/>
          </a:bodyPr>
          <a:lstStyle/>
          <a:p>
            <a:pPr>
              <a:defRPr/>
            </a:pPr>
            <a:r>
              <a:rPr lang="zh-TW" altLang="en-US" sz="4000" b="1" dirty="0">
                <a:latin typeface="微軟正黑體" panose="020B0604030504040204" pitchFamily="34" charset="-120"/>
                <a:ea typeface="微軟正黑體" panose="020B0604030504040204" pitchFamily="34" charset="-120"/>
              </a:rPr>
              <a:t>肆</a:t>
            </a:r>
            <a:r>
              <a:rPr lang="zh-TW" altLang="en-US" sz="4000" b="1" dirty="0" smtClean="0">
                <a:latin typeface="微軟正黑體" panose="020B0604030504040204" pitchFamily="34" charset="-120"/>
                <a:ea typeface="微軟正黑體" panose="020B0604030504040204" pitchFamily="34" charset="-120"/>
              </a:rPr>
              <a:t>、策進作為</a:t>
            </a:r>
            <a:endParaRPr lang="zh-TW" altLang="en-US" sz="4000" b="1" dirty="0">
              <a:latin typeface="微軟正黑體" panose="020B0604030504040204" pitchFamily="34" charset="-120"/>
              <a:ea typeface="微軟正黑體" panose="020B0604030504040204" pitchFamily="34" charset="-120"/>
            </a:endParaRPr>
          </a:p>
        </p:txBody>
      </p:sp>
      <p:sp>
        <p:nvSpPr>
          <p:cNvPr id="6" name="標題 10"/>
          <p:cNvSpPr txBox="1">
            <a:spLocks/>
          </p:cNvSpPr>
          <p:nvPr/>
        </p:nvSpPr>
        <p:spPr>
          <a:xfrm>
            <a:off x="345209" y="1769483"/>
            <a:ext cx="8170141" cy="96361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zh-TW" altLang="en-US" sz="3600" b="1" dirty="0" smtClean="0">
                <a:latin typeface="微軟正黑體" pitchFamily="34" charset="-120"/>
                <a:ea typeface="微軟正黑體" pitchFamily="34" charset="-120"/>
              </a:rPr>
              <a:t>加強公共安全措施與支援應變</a:t>
            </a:r>
            <a:endParaRPr lang="zh-TW" altLang="en-US" sz="3600" b="1" dirty="0">
              <a:solidFill>
                <a:schemeClr val="tx2"/>
              </a:solidFill>
              <a:latin typeface="微軟正黑體" pitchFamily="34" charset="-120"/>
              <a:ea typeface="微軟正黑體" pitchFamily="34" charset="-120"/>
            </a:endParaRPr>
          </a:p>
        </p:txBody>
      </p:sp>
      <p:sp>
        <p:nvSpPr>
          <p:cNvPr id="4" name="矩形 3"/>
          <p:cNvSpPr/>
          <p:nvPr/>
        </p:nvSpPr>
        <p:spPr>
          <a:xfrm>
            <a:off x="923599" y="2613392"/>
            <a:ext cx="7456830" cy="3170099"/>
          </a:xfrm>
          <a:prstGeom prst="rect">
            <a:avLst/>
          </a:prstGeom>
        </p:spPr>
        <p:txBody>
          <a:bodyPr wrap="square">
            <a:spAutoFit/>
          </a:bodyPr>
          <a:lstStyle/>
          <a:p>
            <a:pPr marL="514350" indent="-514350" algn="just">
              <a:lnSpc>
                <a:spcPts val="4000"/>
              </a:lnSpc>
              <a:buFont typeface="+mj-ea"/>
              <a:buAutoNum type="ea1ChtPeriod"/>
            </a:pPr>
            <a:r>
              <a:rPr lang="zh-TW" altLang="zh-TW" sz="2800" dirty="0" smtClean="0">
                <a:latin typeface="微軟正黑體" panose="020B0604030504040204" pitchFamily="34" charset="-120"/>
                <a:ea typeface="微軟正黑體" panose="020B0604030504040204" pitchFamily="34" charset="-120"/>
              </a:rPr>
              <a:t>為</a:t>
            </a:r>
            <a:r>
              <a:rPr lang="zh-TW" altLang="zh-TW" sz="2800" dirty="0">
                <a:latin typeface="微軟正黑體" panose="020B0604030504040204" pitchFamily="34" charset="-120"/>
                <a:ea typeface="微軟正黑體" panose="020B0604030504040204" pitchFamily="34" charset="-120"/>
              </a:rPr>
              <a:t>保障民眾參與活動之安全，將協助主</a:t>
            </a:r>
            <a:r>
              <a:rPr lang="en-US" altLang="zh-TW" sz="2800" dirty="0" smtClean="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承</a:t>
            </a:r>
            <a:r>
              <a:rPr lang="zh-TW" altLang="zh-TW" sz="2800" dirty="0" smtClean="0">
                <a:latin typeface="微軟正黑體" panose="020B0604030504040204" pitchFamily="34" charset="-120"/>
                <a:ea typeface="微軟正黑體" panose="020B0604030504040204" pitchFamily="34" charset="-120"/>
              </a:rPr>
              <a:t>辦</a:t>
            </a:r>
            <a:r>
              <a:rPr lang="zh-TW" altLang="zh-TW" sz="2800" dirty="0">
                <a:latin typeface="微軟正黑體" panose="020B0604030504040204" pitchFamily="34" charset="-120"/>
                <a:ea typeface="微軟正黑體" panose="020B0604030504040204" pitchFamily="34" charset="-120"/>
              </a:rPr>
              <a:t>單位確實依</a:t>
            </a:r>
            <a:r>
              <a:rPr lang="zh-TW" altLang="zh-TW" sz="2800" u="sng" dirty="0">
                <a:latin typeface="微軟正黑體" panose="020B0604030504040204" pitchFamily="34" charset="-120"/>
                <a:ea typeface="微軟正黑體" panose="020B0604030504040204" pitchFamily="34" charset="-120"/>
              </a:rPr>
              <a:t>建管</a:t>
            </a:r>
            <a:r>
              <a:rPr lang="zh-TW" altLang="zh-TW" sz="2800" dirty="0">
                <a:latin typeface="微軟正黑體" panose="020B0604030504040204" pitchFamily="34" charset="-120"/>
                <a:ea typeface="微軟正黑體" panose="020B0604030504040204" pitchFamily="34" charset="-120"/>
              </a:rPr>
              <a:t>、消防、勞動等相關規定辦理。</a:t>
            </a:r>
            <a:endParaRPr lang="en-US" altLang="zh-TW" sz="2800" dirty="0">
              <a:latin typeface="微軟正黑體" panose="020B0604030504040204" pitchFamily="34" charset="-120"/>
              <a:ea typeface="微軟正黑體" panose="020B0604030504040204" pitchFamily="34" charset="-120"/>
            </a:endParaRPr>
          </a:p>
          <a:p>
            <a:pPr marL="514350" indent="-514350" algn="just">
              <a:lnSpc>
                <a:spcPts val="4000"/>
              </a:lnSpc>
              <a:buFont typeface="+mj-ea"/>
              <a:buAutoNum type="ea1ChtPeriod"/>
            </a:pPr>
            <a:r>
              <a:rPr lang="zh-TW" altLang="en-US" sz="2800" dirty="0" smtClean="0">
                <a:latin typeface="微軟正黑體" panose="020B0604030504040204" pitchFamily="34" charset="-120"/>
                <a:ea typeface="微軟正黑體" panose="020B0604030504040204" pitchFamily="34" charset="-120"/>
              </a:rPr>
              <a:t>有關</a:t>
            </a:r>
            <a:r>
              <a:rPr lang="zh-TW" altLang="en-US" sz="2800" dirty="0">
                <a:latin typeface="微軟正黑體" panose="020B0604030504040204" pitchFamily="34" charset="-120"/>
                <a:ea typeface="微軟正黑體" panose="020B0604030504040204" pitchFamily="34" charset="-120"/>
              </a:rPr>
              <a:t>「校園自治」及校園遇有陳抗預警情資情形時，將與學校積極</a:t>
            </a:r>
            <a:r>
              <a:rPr lang="zh-TW" altLang="en-US" sz="2800" dirty="0" smtClean="0">
                <a:latin typeface="微軟正黑體" panose="020B0604030504040204" pitchFamily="34" charset="-120"/>
                <a:ea typeface="微軟正黑體" panose="020B0604030504040204" pitchFamily="34" charset="-120"/>
              </a:rPr>
              <a:t>協調支援</a:t>
            </a:r>
            <a:r>
              <a:rPr lang="zh-TW" altLang="en-US" sz="2800" dirty="0">
                <a:latin typeface="微軟正黑體" panose="020B0604030504040204" pitchFamily="34" charset="-120"/>
                <a:ea typeface="微軟正黑體" panose="020B0604030504040204" pitchFamily="34" charset="-120"/>
              </a:rPr>
              <a:t>應變，並建議警政署與教育部研訂相關機制。</a:t>
            </a:r>
            <a:endParaRPr lang="zh-TW" altLang="zh-TW" sz="28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411400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2465398" y="1995717"/>
            <a:ext cx="4134465" cy="1446550"/>
          </a:xfrm>
          <a:prstGeom prst="rect">
            <a:avLst/>
          </a:prstGeom>
          <a:noFill/>
        </p:spPr>
        <p:txBody>
          <a:bodyPr wrap="none" rtlCol="0" anchor="ctr">
            <a:spAutoFit/>
          </a:bodyPr>
          <a:lstStyle/>
          <a:p>
            <a:pPr algn="ctr"/>
            <a:r>
              <a:rPr lang="zh-TW" altLang="zh-TW" sz="4400" b="1" dirty="0">
                <a:latin typeface="微軟正黑體" panose="020B0604030504040204" pitchFamily="34" charset="-120"/>
                <a:ea typeface="微軟正黑體" panose="020B0604030504040204" pitchFamily="34" charset="-120"/>
              </a:rPr>
              <a:t>世大運後續</a:t>
            </a:r>
            <a:r>
              <a:rPr lang="zh-TW" altLang="zh-TW" sz="4400" b="1" dirty="0" smtClean="0">
                <a:latin typeface="微軟正黑體" panose="020B0604030504040204" pitchFamily="34" charset="-120"/>
                <a:ea typeface="微軟正黑體" panose="020B0604030504040204" pitchFamily="34" charset="-120"/>
              </a:rPr>
              <a:t>檢討</a:t>
            </a:r>
            <a:endParaRPr lang="en-US" altLang="zh-TW" sz="4400" b="1" dirty="0" smtClean="0">
              <a:latin typeface="微軟正黑體" panose="020B0604030504040204" pitchFamily="34" charset="-120"/>
              <a:ea typeface="微軟正黑體" panose="020B0604030504040204" pitchFamily="34" charset="-120"/>
            </a:endParaRPr>
          </a:p>
          <a:p>
            <a:pPr algn="ctr"/>
            <a:r>
              <a:rPr lang="zh-TW" altLang="zh-TW" sz="4400" b="1" dirty="0">
                <a:latin typeface="微軟正黑體" panose="020B0604030504040204" pitchFamily="34" charset="-120"/>
                <a:ea typeface="微軟正黑體" panose="020B0604030504040204" pitchFamily="34" charset="-120"/>
              </a:rPr>
              <a:t>專案報告</a:t>
            </a:r>
            <a:endParaRPr lang="zh-TW" altLang="en-US" sz="4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8041461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38328" y="268742"/>
            <a:ext cx="1107996" cy="646331"/>
          </a:xfrm>
          <a:prstGeom prst="rect">
            <a:avLst/>
          </a:prstGeom>
          <a:noFill/>
        </p:spPr>
        <p:txBody>
          <a:bodyPr wrap="none" rtlCol="0">
            <a:spAutoFit/>
          </a:bodyPr>
          <a:lstStyle/>
          <a:p>
            <a:r>
              <a:rPr lang="zh-TW" altLang="en-US" sz="3600" b="1" dirty="0" smtClean="0">
                <a:latin typeface="微軟正黑體" panose="020B0604030504040204" pitchFamily="34" charset="-120"/>
                <a:ea typeface="微軟正黑體" panose="020B0604030504040204" pitchFamily="34" charset="-120"/>
              </a:rPr>
              <a:t>目錄</a:t>
            </a:r>
            <a:endParaRPr lang="zh-TW" altLang="en-US" sz="3600" b="1" dirty="0">
              <a:latin typeface="微軟正黑體" panose="020B0604030504040204" pitchFamily="34" charset="-120"/>
              <a:ea typeface="微軟正黑體" panose="020B0604030504040204" pitchFamily="34" charset="-120"/>
            </a:endParaRPr>
          </a:p>
        </p:txBody>
      </p:sp>
      <p:sp>
        <p:nvSpPr>
          <p:cNvPr id="3" name="標題 1"/>
          <p:cNvSpPr txBox="1">
            <a:spLocks/>
          </p:cNvSpPr>
          <p:nvPr/>
        </p:nvSpPr>
        <p:spPr>
          <a:xfrm>
            <a:off x="892326" y="1634837"/>
            <a:ext cx="6764068" cy="41055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TW" altLang="en-US" sz="2000" b="1" dirty="0">
                <a:latin typeface="微軟正黑體" panose="020B0604030504040204" pitchFamily="34" charset="-120"/>
                <a:ea typeface="微軟正黑體" panose="020B0604030504040204" pitchFamily="34" charset="-120"/>
              </a:rPr>
              <a:t>壹、前言</a:t>
            </a:r>
          </a:p>
          <a:p>
            <a:pPr>
              <a:lnSpc>
                <a:spcPct val="150000"/>
              </a:lnSpc>
            </a:pPr>
            <a:r>
              <a:rPr lang="zh-TW" altLang="en-US" sz="2000" b="1" dirty="0">
                <a:latin typeface="微軟正黑體" panose="020B0604030504040204" pitchFamily="34" charset="-120"/>
                <a:ea typeface="微軟正黑體" panose="020B0604030504040204" pitchFamily="34" charset="-120"/>
              </a:rPr>
              <a:t>貳、現況說明</a:t>
            </a:r>
          </a:p>
          <a:p>
            <a:pPr>
              <a:lnSpc>
                <a:spcPct val="150000"/>
              </a:lnSpc>
            </a:pPr>
            <a:r>
              <a:rPr lang="zh-TW" altLang="en-US" sz="2000" b="1" dirty="0" smtClean="0">
                <a:latin typeface="微軟正黑體" panose="020B0604030504040204" pitchFamily="34" charset="-120"/>
                <a:ea typeface="微軟正黑體" panose="020B0604030504040204" pitchFamily="34" charset="-120"/>
              </a:rPr>
              <a:t>參</a:t>
            </a:r>
            <a:r>
              <a:rPr lang="zh-TW" altLang="en-US" sz="2000" b="1" dirty="0">
                <a:latin typeface="微軟正黑體" panose="020B0604030504040204" pitchFamily="34" charset="-120"/>
                <a:ea typeface="微軟正黑體" panose="020B0604030504040204" pitchFamily="34" charset="-120"/>
              </a:rPr>
              <a:t>、關注</a:t>
            </a:r>
            <a:r>
              <a:rPr lang="zh-TW" altLang="en-US" sz="2000" b="1" dirty="0" smtClean="0">
                <a:latin typeface="微軟正黑體" panose="020B0604030504040204" pitchFamily="34" charset="-120"/>
                <a:ea typeface="微軟正黑體" panose="020B0604030504040204" pitchFamily="34" charset="-120"/>
              </a:rPr>
              <a:t>議題與策進作為</a:t>
            </a:r>
            <a:endParaRPr lang="en-US" altLang="zh-TW" sz="2000" b="1" dirty="0" smtClean="0">
              <a:latin typeface="微軟正黑體" panose="020B0604030504040204" pitchFamily="34" charset="-120"/>
              <a:ea typeface="微軟正黑體" panose="020B0604030504040204" pitchFamily="34" charset="-120"/>
            </a:endParaRPr>
          </a:p>
          <a:p>
            <a:pPr>
              <a:lnSpc>
                <a:spcPct val="150000"/>
              </a:lnSpc>
            </a:pPr>
            <a:r>
              <a:rPr lang="zh-TW" altLang="en-US" sz="2000" b="1" dirty="0" smtClean="0">
                <a:latin typeface="微軟正黑體" panose="020B0604030504040204" pitchFamily="34" charset="-120"/>
                <a:ea typeface="微軟正黑體" panose="020B0604030504040204" pitchFamily="34" charset="-120"/>
              </a:rPr>
              <a:t>      </a:t>
            </a:r>
            <a:r>
              <a:rPr lang="en-US" altLang="zh-TW" sz="2000" b="1" dirty="0" smtClean="0">
                <a:latin typeface="微軟正黑體" panose="020B0604030504040204" pitchFamily="34" charset="-120"/>
                <a:ea typeface="微軟正黑體" panose="020B0604030504040204" pitchFamily="34" charset="-120"/>
              </a:rPr>
              <a:t>	</a:t>
            </a:r>
            <a:r>
              <a:rPr lang="zh-TW" altLang="en-US" sz="2000" b="1" dirty="0" smtClean="0">
                <a:latin typeface="微軟正黑體" panose="020B0604030504040204" pitchFamily="34" charset="-120"/>
                <a:ea typeface="微軟正黑體" panose="020B0604030504040204" pitchFamily="34" charset="-120"/>
              </a:rPr>
              <a:t>一、場</a:t>
            </a:r>
            <a:r>
              <a:rPr lang="zh-TW" altLang="en-US" sz="2000" b="1" dirty="0">
                <a:latin typeface="微軟正黑體" panose="020B0604030504040204" pitchFamily="34" charset="-120"/>
                <a:ea typeface="微軟正黑體" panose="020B0604030504040204" pitchFamily="34" charset="-120"/>
              </a:rPr>
              <a:t>館部分</a:t>
            </a:r>
          </a:p>
          <a:p>
            <a:pPr>
              <a:lnSpc>
                <a:spcPct val="150000"/>
              </a:lnSpc>
            </a:pPr>
            <a:r>
              <a:rPr lang="en-US" altLang="zh-TW" sz="2000" b="1" dirty="0" smtClean="0">
                <a:latin typeface="微軟正黑體" panose="020B0604030504040204" pitchFamily="34" charset="-120"/>
                <a:ea typeface="微軟正黑體" panose="020B0604030504040204" pitchFamily="34" charset="-120"/>
              </a:rPr>
              <a:t>	</a:t>
            </a:r>
            <a:r>
              <a:rPr lang="zh-TW" altLang="en-US" sz="2000" b="1" dirty="0">
                <a:latin typeface="微軟正黑體" panose="020B0604030504040204" pitchFamily="34" charset="-120"/>
                <a:ea typeface="微軟正黑體" panose="020B0604030504040204" pitchFamily="34" charset="-120"/>
              </a:rPr>
              <a:t>二</a:t>
            </a:r>
            <a:r>
              <a:rPr lang="zh-TW" altLang="en-US" sz="2000" b="1" dirty="0" smtClean="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開閉幕狀況</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開幕陳抗</a:t>
            </a:r>
            <a:r>
              <a:rPr lang="en-US" altLang="zh-TW" sz="2000" b="1" dirty="0">
                <a:latin typeface="微軟正黑體" panose="020B0604030504040204" pitchFamily="34" charset="-120"/>
                <a:ea typeface="微軟正黑體" panose="020B0604030504040204" pitchFamily="34" charset="-120"/>
              </a:rPr>
              <a:t>)</a:t>
            </a:r>
          </a:p>
          <a:p>
            <a:pPr>
              <a:lnSpc>
                <a:spcPct val="150000"/>
              </a:lnSpc>
            </a:pPr>
            <a:r>
              <a:rPr lang="en-US" altLang="zh-TW" sz="2000" b="1" dirty="0" smtClean="0">
                <a:latin typeface="微軟正黑體" panose="020B0604030504040204" pitchFamily="34" charset="-120"/>
                <a:ea typeface="微軟正黑體" panose="020B0604030504040204" pitchFamily="34" charset="-120"/>
              </a:rPr>
              <a:t>	</a:t>
            </a:r>
            <a:r>
              <a:rPr lang="zh-TW" altLang="en-US" sz="2000" b="1" dirty="0">
                <a:latin typeface="微軟正黑體" panose="020B0604030504040204" pitchFamily="34" charset="-120"/>
                <a:ea typeface="微軟正黑體" panose="020B0604030504040204" pitchFamily="34" charset="-120"/>
              </a:rPr>
              <a:t>三</a:t>
            </a:r>
            <a:r>
              <a:rPr lang="zh-TW" altLang="en-US" sz="2000" b="1" dirty="0" smtClean="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宣傳、品牌及視覺部分</a:t>
            </a:r>
          </a:p>
          <a:p>
            <a:pPr>
              <a:lnSpc>
                <a:spcPct val="150000"/>
              </a:lnSpc>
            </a:pPr>
            <a:r>
              <a:rPr lang="en-US" altLang="zh-TW" sz="2000" b="1" dirty="0" smtClean="0">
                <a:latin typeface="微軟正黑體" panose="020B0604030504040204" pitchFamily="34" charset="-120"/>
                <a:ea typeface="微軟正黑體" panose="020B0604030504040204" pitchFamily="34" charset="-120"/>
              </a:rPr>
              <a:t>	</a:t>
            </a:r>
            <a:r>
              <a:rPr lang="zh-TW" altLang="en-US" sz="2000" b="1" dirty="0">
                <a:latin typeface="微軟正黑體" panose="020B0604030504040204" pitchFamily="34" charset="-120"/>
                <a:ea typeface="微軟正黑體" panose="020B0604030504040204" pitchFamily="34" charset="-120"/>
              </a:rPr>
              <a:t>四</a:t>
            </a:r>
            <a:r>
              <a:rPr lang="zh-TW" altLang="en-US" sz="2000" b="1" dirty="0" smtClean="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資通訊</a:t>
            </a:r>
            <a:r>
              <a:rPr lang="en-US" altLang="zh-TW" sz="2000" b="1" dirty="0">
                <a:latin typeface="微軟正黑體" panose="020B0604030504040204" pitchFamily="34" charset="-120"/>
                <a:ea typeface="微軟正黑體" panose="020B0604030504040204" pitchFamily="34" charset="-120"/>
              </a:rPr>
              <a:t>(</a:t>
            </a:r>
            <a:r>
              <a:rPr lang="zh-TW" altLang="en-US" sz="2000" b="1" dirty="0">
                <a:latin typeface="微軟正黑體" panose="020B0604030504040204" pitchFamily="34" charset="-120"/>
                <a:ea typeface="微軟正黑體" panose="020B0604030504040204" pitchFamily="34" charset="-120"/>
              </a:rPr>
              <a:t>計時計分系統</a:t>
            </a:r>
            <a:r>
              <a:rPr lang="en-US" altLang="zh-TW" sz="2000" b="1" dirty="0" smtClean="0">
                <a:latin typeface="微軟正黑體" panose="020B0604030504040204" pitchFamily="34" charset="-120"/>
                <a:ea typeface="微軟正黑體" panose="020B0604030504040204" pitchFamily="34" charset="-120"/>
              </a:rPr>
              <a:t>)</a:t>
            </a:r>
            <a:r>
              <a:rPr lang="en-US" altLang="zh-TW" sz="2000" b="1" dirty="0">
                <a:latin typeface="微軟正黑體" panose="020B0604030504040204" pitchFamily="34" charset="-120"/>
                <a:ea typeface="微軟正黑體" panose="020B0604030504040204" pitchFamily="34" charset="-120"/>
              </a:rPr>
              <a:t/>
            </a:r>
            <a:br>
              <a:rPr lang="en-US" altLang="zh-TW" sz="2000" b="1" dirty="0">
                <a:latin typeface="微軟正黑體" panose="020B0604030504040204" pitchFamily="34" charset="-120"/>
                <a:ea typeface="微軟正黑體" panose="020B0604030504040204" pitchFamily="34" charset="-120"/>
              </a:rPr>
            </a:br>
            <a:r>
              <a:rPr lang="en-US" altLang="zh-TW" sz="2000" b="1" dirty="0">
                <a:latin typeface="微軟正黑體" panose="020B0604030504040204" pitchFamily="34" charset="-120"/>
                <a:ea typeface="微軟正黑體" panose="020B0604030504040204" pitchFamily="34" charset="-120"/>
              </a:rPr>
              <a:t>	</a:t>
            </a:r>
            <a:r>
              <a:rPr lang="zh-TW" altLang="en-US" sz="2000" b="1" dirty="0">
                <a:latin typeface="微軟正黑體" panose="020B0604030504040204" pitchFamily="34" charset="-120"/>
                <a:ea typeface="微軟正黑體" panose="020B0604030504040204" pitchFamily="34" charset="-120"/>
              </a:rPr>
              <a:t>五</a:t>
            </a:r>
            <a:r>
              <a:rPr lang="zh-TW" altLang="en-US" sz="2000" b="1" dirty="0" smtClean="0">
                <a:latin typeface="微軟正黑體" panose="020B0604030504040204" pitchFamily="34" charset="-120"/>
                <a:ea typeface="微軟正黑體" panose="020B0604030504040204" pitchFamily="34" charset="-120"/>
              </a:rPr>
              <a:t>、世大運宣傳大使熊讚</a:t>
            </a:r>
            <a:endParaRPr lang="en-US" altLang="zh-TW" sz="2000" b="1" dirty="0">
              <a:latin typeface="微軟正黑體" panose="020B0604030504040204" pitchFamily="34" charset="-120"/>
              <a:ea typeface="微軟正黑體" panose="020B0604030504040204" pitchFamily="34" charset="-120"/>
            </a:endParaRPr>
          </a:p>
          <a:p>
            <a:pPr>
              <a:lnSpc>
                <a:spcPct val="150000"/>
              </a:lnSpc>
            </a:pPr>
            <a:r>
              <a:rPr lang="zh-TW" altLang="en-US" sz="2000" b="1" dirty="0">
                <a:latin typeface="微軟正黑體" panose="020B0604030504040204" pitchFamily="34" charset="-120"/>
                <a:ea typeface="微軟正黑體" panose="020B0604030504040204" pitchFamily="34" charset="-120"/>
              </a:rPr>
              <a:t>肆</a:t>
            </a:r>
            <a:r>
              <a:rPr lang="zh-TW" altLang="en-US" sz="2000" b="1" dirty="0" smtClean="0">
                <a:latin typeface="微軟正黑體" panose="020B0604030504040204" pitchFamily="34" charset="-120"/>
                <a:ea typeface="微軟正黑體" panose="020B0604030504040204" pitchFamily="34" charset="-120"/>
              </a:rPr>
              <a:t>、結語</a:t>
            </a:r>
            <a:endParaRPr lang="zh-TW" altLang="en-US" sz="2000" b="1" dirty="0">
              <a:latin typeface="微軟正黑體" panose="020B0604030504040204" pitchFamily="34" charset="-120"/>
              <a:ea typeface="微軟正黑體" panose="020B0604030504040204" pitchFamily="34" charset="-120"/>
            </a:endParaRPr>
          </a:p>
        </p:txBody>
      </p:sp>
      <p:sp>
        <p:nvSpPr>
          <p:cNvPr id="6" name="投影片編號版面配置區 3"/>
          <p:cNvSpPr>
            <a:spLocks noGrp="1"/>
          </p:cNvSpPr>
          <p:nvPr>
            <p:ph type="sldNum" sz="quarter" idx="4"/>
          </p:nvPr>
        </p:nvSpPr>
        <p:spPr>
          <a:xfrm>
            <a:off x="6457950" y="6356351"/>
            <a:ext cx="2057400" cy="365125"/>
          </a:xfrm>
        </p:spPr>
        <p:txBody>
          <a:bodyPr/>
          <a:lstStyle/>
          <a:p>
            <a:r>
              <a:rPr lang="en-US" altLang="zh-TW" dirty="0"/>
              <a:t>2</a:t>
            </a:r>
            <a:endParaRPr lang="zh-TW" altLang="en-US" dirty="0"/>
          </a:p>
        </p:txBody>
      </p:sp>
    </p:spTree>
    <p:extLst>
      <p:ext uri="{BB962C8B-B14F-4D97-AF65-F5344CB8AC3E}">
        <p14:creationId xmlns:p14="http://schemas.microsoft.com/office/powerpoint/2010/main" val="14874236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3</a:t>
            </a:fld>
            <a:endParaRPr lang="zh-TW" altLang="en-US" dirty="0"/>
          </a:p>
        </p:txBody>
      </p:sp>
      <p:sp>
        <p:nvSpPr>
          <p:cNvPr id="3" name="文字方塊 2"/>
          <p:cNvSpPr txBox="1"/>
          <p:nvPr/>
        </p:nvSpPr>
        <p:spPr>
          <a:xfrm>
            <a:off x="328803" y="168425"/>
            <a:ext cx="2236510"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壹、前言</a:t>
            </a:r>
            <a:endParaRPr lang="zh-TW" altLang="en-US" sz="4000" b="1" dirty="0">
              <a:latin typeface="微軟正黑體" panose="020B0604030504040204" pitchFamily="34" charset="-120"/>
              <a:ea typeface="微軟正黑體" panose="020B0604030504040204" pitchFamily="34" charset="-120"/>
            </a:endParaRPr>
          </a:p>
        </p:txBody>
      </p:sp>
      <p:sp>
        <p:nvSpPr>
          <p:cNvPr id="4" name="內容版面配置區 4"/>
          <p:cNvSpPr txBox="1">
            <a:spLocks/>
          </p:cNvSpPr>
          <p:nvPr/>
        </p:nvSpPr>
        <p:spPr>
          <a:xfrm>
            <a:off x="647700" y="1582993"/>
            <a:ext cx="7848600" cy="484730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ts val="4000"/>
              </a:lnSpc>
              <a:buFont typeface="Wingdings" panose="05000000000000000000" pitchFamily="2" charset="2"/>
              <a:buChar char="u"/>
            </a:pPr>
            <a:r>
              <a:rPr lang="en-US" altLang="zh-TW" sz="3000" dirty="0" smtClean="0">
                <a:latin typeface="微軟正黑體" panose="020B0604030504040204" pitchFamily="34" charset="-120"/>
                <a:ea typeface="微軟正黑體" panose="020B0604030504040204" pitchFamily="34" charset="-120"/>
              </a:rPr>
              <a:t>2010</a:t>
            </a:r>
            <a:r>
              <a:rPr lang="zh-TW" altLang="en-US" sz="3000" dirty="0" smtClean="0">
                <a:latin typeface="微軟正黑體" panose="020B0604030504040204" pitchFamily="34" charset="-120"/>
                <a:ea typeface="微軟正黑體" panose="020B0604030504040204" pitchFamily="34" charset="-120"/>
              </a:rPr>
              <a:t>年，台北、上海雙城論壇：</a:t>
            </a:r>
            <a:endParaRPr lang="en-US" altLang="zh-TW" sz="3000" dirty="0" smtClean="0">
              <a:latin typeface="微軟正黑體" panose="020B0604030504040204" pitchFamily="34" charset="-120"/>
              <a:ea typeface="微軟正黑體" panose="020B0604030504040204" pitchFamily="34" charset="-120"/>
            </a:endParaRPr>
          </a:p>
          <a:p>
            <a:pPr marL="457200" lvl="1" indent="0">
              <a:lnSpc>
                <a:spcPts val="4000"/>
              </a:lnSpc>
              <a:buNone/>
            </a:pPr>
            <a:r>
              <a:rPr lang="en-US" altLang="zh-TW" sz="2600" dirty="0">
                <a:latin typeface="微軟正黑體" panose="020B0604030504040204" pitchFamily="34" charset="-120"/>
                <a:ea typeface="微軟正黑體" panose="020B0604030504040204" pitchFamily="34" charset="-120"/>
              </a:rPr>
              <a:t>	</a:t>
            </a:r>
            <a:r>
              <a:rPr lang="zh-TW" altLang="en-US" sz="3000" dirty="0">
                <a:latin typeface="微軟正黑體" panose="020B0604030504040204" pitchFamily="34" charset="-120"/>
                <a:ea typeface="微軟正黑體" panose="020B0604030504040204" pitchFamily="34" charset="-120"/>
              </a:rPr>
              <a:t>文化交流</a:t>
            </a:r>
            <a:r>
              <a:rPr lang="zh-TW" altLang="en-US" sz="3000" dirty="0" smtClean="0">
                <a:latin typeface="微軟正黑體" panose="020B0604030504040204" pitchFamily="34" charset="-120"/>
                <a:ea typeface="微軟正黑體" panose="020B0604030504040204" pitchFamily="34" charset="-120"/>
              </a:rPr>
              <a:t>、</a:t>
            </a:r>
            <a:endParaRPr lang="en-US" altLang="zh-TW" sz="3000" dirty="0" smtClean="0">
              <a:latin typeface="微軟正黑體" panose="020B0604030504040204" pitchFamily="34" charset="-120"/>
              <a:ea typeface="微軟正黑體" panose="020B0604030504040204" pitchFamily="34" charset="-120"/>
            </a:endParaRPr>
          </a:p>
          <a:p>
            <a:pPr marL="457200" lvl="1" indent="0">
              <a:lnSpc>
                <a:spcPts val="4000"/>
              </a:lnSpc>
              <a:buNone/>
            </a:pPr>
            <a:r>
              <a:rPr lang="en-US" altLang="zh-TW" sz="3000" dirty="0" smtClean="0">
                <a:latin typeface="微軟正黑體" panose="020B0604030504040204" pitchFamily="34" charset="-120"/>
                <a:ea typeface="微軟正黑體" panose="020B0604030504040204" pitchFamily="34" charset="-120"/>
              </a:rPr>
              <a:t>	</a:t>
            </a:r>
            <a:r>
              <a:rPr lang="zh-TW" altLang="en-US" sz="3000" dirty="0" smtClean="0">
                <a:latin typeface="微軟正黑體" panose="020B0604030504040204" pitchFamily="34" charset="-120"/>
                <a:ea typeface="微軟正黑體" panose="020B0604030504040204" pitchFamily="34" charset="-120"/>
              </a:rPr>
              <a:t>旅遊交流、</a:t>
            </a:r>
            <a:endParaRPr lang="en-US" altLang="zh-TW" sz="3000" dirty="0" smtClean="0">
              <a:latin typeface="微軟正黑體" panose="020B0604030504040204" pitchFamily="34" charset="-120"/>
              <a:ea typeface="微軟正黑體" panose="020B0604030504040204" pitchFamily="34" charset="-120"/>
            </a:endParaRPr>
          </a:p>
          <a:p>
            <a:pPr marL="457200" lvl="1" indent="0">
              <a:lnSpc>
                <a:spcPts val="4000"/>
              </a:lnSpc>
              <a:buNone/>
            </a:pPr>
            <a:r>
              <a:rPr lang="en-US" altLang="zh-TW" sz="3000" dirty="0">
                <a:latin typeface="微軟正黑體" panose="020B0604030504040204" pitchFamily="34" charset="-120"/>
                <a:ea typeface="微軟正黑體" panose="020B0604030504040204" pitchFamily="34" charset="-120"/>
              </a:rPr>
              <a:t>	</a:t>
            </a:r>
            <a:r>
              <a:rPr lang="zh-TW" altLang="en-US" sz="3000" dirty="0" smtClean="0">
                <a:latin typeface="微軟正黑體" panose="020B0604030504040204" pitchFamily="34" charset="-120"/>
                <a:ea typeface="微軟正黑體" panose="020B0604030504040204" pitchFamily="34" charset="-120"/>
              </a:rPr>
              <a:t>環保</a:t>
            </a:r>
            <a:r>
              <a:rPr lang="zh-TW" altLang="en-US" sz="3000" dirty="0">
                <a:latin typeface="微軟正黑體" panose="020B0604030504040204" pitchFamily="34" charset="-120"/>
                <a:ea typeface="微軟正黑體" panose="020B0604030504040204" pitchFamily="34" charset="-120"/>
              </a:rPr>
              <a:t>交流</a:t>
            </a:r>
            <a:r>
              <a:rPr lang="zh-TW" altLang="en-US" sz="3000" dirty="0" smtClean="0">
                <a:latin typeface="微軟正黑體" panose="020B0604030504040204" pitchFamily="34" charset="-120"/>
                <a:ea typeface="微軟正黑體" panose="020B0604030504040204" pitchFamily="34" charset="-120"/>
              </a:rPr>
              <a:t>、</a:t>
            </a:r>
            <a:endParaRPr lang="en-US" altLang="zh-TW" sz="3000" dirty="0" smtClean="0">
              <a:latin typeface="微軟正黑體" panose="020B0604030504040204" pitchFamily="34" charset="-120"/>
              <a:ea typeface="微軟正黑體" panose="020B0604030504040204" pitchFamily="34" charset="-120"/>
            </a:endParaRPr>
          </a:p>
          <a:p>
            <a:pPr marL="457200" lvl="1" indent="0">
              <a:lnSpc>
                <a:spcPts val="4000"/>
              </a:lnSpc>
              <a:buNone/>
            </a:pPr>
            <a:r>
              <a:rPr lang="en-US" altLang="zh-TW" sz="3000" dirty="0" smtClean="0">
                <a:latin typeface="微軟正黑體" panose="020B0604030504040204" pitchFamily="34" charset="-120"/>
                <a:ea typeface="微軟正黑體" panose="020B0604030504040204" pitchFamily="34" charset="-120"/>
              </a:rPr>
              <a:t>	</a:t>
            </a:r>
            <a:r>
              <a:rPr lang="zh-TW" altLang="en-US" sz="3000" dirty="0" smtClean="0">
                <a:latin typeface="微軟正黑體" panose="020B0604030504040204" pitchFamily="34" charset="-120"/>
                <a:ea typeface="微軟正黑體" panose="020B0604030504040204" pitchFamily="34" charset="-120"/>
              </a:rPr>
              <a:t>科技園區交流</a:t>
            </a:r>
            <a:endParaRPr lang="en-US" altLang="zh-TW" sz="3000" dirty="0" smtClean="0">
              <a:latin typeface="微軟正黑體" panose="020B0604030504040204" pitchFamily="34" charset="-120"/>
              <a:ea typeface="微軟正黑體" panose="020B0604030504040204" pitchFamily="34" charset="-120"/>
            </a:endParaRPr>
          </a:p>
          <a:p>
            <a:pPr algn="just">
              <a:lnSpc>
                <a:spcPts val="4000"/>
              </a:lnSpc>
              <a:buFont typeface="Wingdings" panose="05000000000000000000" pitchFamily="2" charset="2"/>
              <a:buChar char="u"/>
            </a:pPr>
            <a:r>
              <a:rPr lang="zh-TW" altLang="en-US" sz="3000" dirty="0" smtClean="0">
                <a:latin typeface="微軟正黑體" panose="020B0604030504040204" pitchFamily="34" charset="-120"/>
                <a:ea typeface="微軟正黑體" panose="020B0604030504040204" pitchFamily="34" charset="-120"/>
              </a:rPr>
              <a:t>以「加強彼此合作、共同發展」為基礎，</a:t>
            </a:r>
            <a:endParaRPr lang="en-US" altLang="zh-TW" sz="3000" dirty="0" smtClean="0">
              <a:latin typeface="微軟正黑體" panose="020B0604030504040204" pitchFamily="34" charset="-120"/>
              <a:ea typeface="微軟正黑體" panose="020B0604030504040204" pitchFamily="34" charset="-120"/>
            </a:endParaRPr>
          </a:p>
          <a:p>
            <a:pPr marL="0" indent="0" algn="just">
              <a:lnSpc>
                <a:spcPts val="4000"/>
              </a:lnSpc>
              <a:buNone/>
            </a:pPr>
            <a:r>
              <a:rPr lang="zh-TW" altLang="en-US" sz="3000" dirty="0">
                <a:latin typeface="微軟正黑體" panose="020B0604030504040204" pitchFamily="34" charset="-120"/>
                <a:ea typeface="微軟正黑體" panose="020B0604030504040204" pitchFamily="34" charset="-120"/>
              </a:rPr>
              <a:t>　</a:t>
            </a:r>
            <a:r>
              <a:rPr lang="zh-TW" altLang="en-US" sz="3000" dirty="0" smtClean="0">
                <a:latin typeface="微軟正黑體" panose="020B0604030504040204" pitchFamily="34" charset="-120"/>
                <a:ea typeface="微軟正黑體" panose="020B0604030504040204" pitchFamily="34" charset="-120"/>
              </a:rPr>
              <a:t>簽署合作備忘錄，雙方展開交流。</a:t>
            </a:r>
          </a:p>
        </p:txBody>
      </p:sp>
    </p:spTree>
    <p:extLst>
      <p:ext uri="{BB962C8B-B14F-4D97-AF65-F5344CB8AC3E}">
        <p14:creationId xmlns:p14="http://schemas.microsoft.com/office/powerpoint/2010/main" val="41391415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4"/>
          </p:nvPr>
        </p:nvSpPr>
        <p:spPr/>
        <p:txBody>
          <a:bodyPr/>
          <a:lstStyle/>
          <a:p>
            <a:fld id="{883A31E4-6B64-42B8-A949-A8BEDB28DB93}" type="slidenum">
              <a:rPr lang="zh-TW" altLang="en-US" smtClean="0"/>
              <a:t>30</a:t>
            </a:fld>
            <a:endParaRPr lang="zh-TW" altLang="en-US" dirty="0"/>
          </a:p>
        </p:txBody>
      </p:sp>
      <p:sp>
        <p:nvSpPr>
          <p:cNvPr id="3" name="矩形 2"/>
          <p:cNvSpPr/>
          <p:nvPr/>
        </p:nvSpPr>
        <p:spPr>
          <a:xfrm>
            <a:off x="338328" y="1362029"/>
            <a:ext cx="8196146" cy="2169825"/>
          </a:xfrm>
          <a:prstGeom prst="rect">
            <a:avLst/>
          </a:prstGeom>
        </p:spPr>
        <p:txBody>
          <a:bodyPr wrap="square">
            <a:spAutoFit/>
          </a:bodyPr>
          <a:lstStyle/>
          <a:p>
            <a:pPr>
              <a:lnSpc>
                <a:spcPct val="150000"/>
              </a:lnSpc>
            </a:pPr>
            <a:r>
              <a:rPr lang="zh-TW" altLang="zh-TW" dirty="0"/>
              <a:t>　　</a:t>
            </a:r>
            <a:r>
              <a:rPr lang="zh-TW" altLang="zh-TW" dirty="0" smtClean="0">
                <a:latin typeface="微軟正黑體" panose="020B0604030504040204" pitchFamily="34" charset="-120"/>
                <a:ea typeface="微軟正黑體" panose="020B0604030504040204" pitchFamily="34" charset="-120"/>
              </a:rPr>
              <a:t>參賽國家</a:t>
            </a:r>
            <a:r>
              <a:rPr lang="zh-TW" altLang="en-US" dirty="0" smtClean="0">
                <a:latin typeface="微軟正黑體" panose="020B0604030504040204" pitchFamily="34" charset="-120"/>
                <a:ea typeface="微軟正黑體" panose="020B0604030504040204" pitchFamily="34" charset="-120"/>
              </a:rPr>
              <a:t> </a:t>
            </a:r>
            <a:r>
              <a:rPr lang="en-US" altLang="zh-TW" dirty="0" smtClean="0">
                <a:solidFill>
                  <a:srgbClr val="FF0000"/>
                </a:solidFill>
                <a:latin typeface="微軟正黑體" panose="020B0604030504040204" pitchFamily="34" charset="-120"/>
                <a:ea typeface="微軟正黑體" panose="020B0604030504040204" pitchFamily="34" charset="-120"/>
              </a:rPr>
              <a:t>134</a:t>
            </a:r>
            <a:r>
              <a:rPr lang="zh-TW" altLang="zh-TW" dirty="0">
                <a:solidFill>
                  <a:srgbClr val="FF0000"/>
                </a:solidFill>
                <a:latin typeface="微軟正黑體" panose="020B0604030504040204" pitchFamily="34" charset="-120"/>
                <a:ea typeface="微軟正黑體" panose="020B0604030504040204" pitchFamily="34" charset="-120"/>
              </a:rPr>
              <a:t>國</a:t>
            </a:r>
            <a:r>
              <a:rPr lang="zh-TW" altLang="zh-TW" dirty="0">
                <a:latin typeface="微軟正黑體" panose="020B0604030504040204" pitchFamily="34" charset="-120"/>
                <a:ea typeface="微軟正黑體" panose="020B0604030504040204" pitchFamily="34" charset="-120"/>
              </a:rPr>
              <a:t>，代表團</a:t>
            </a:r>
            <a:r>
              <a:rPr lang="zh-TW" altLang="zh-TW" dirty="0" smtClean="0">
                <a:latin typeface="微軟正黑體" panose="020B0604030504040204" pitchFamily="34" charset="-120"/>
                <a:ea typeface="微軟正黑體" panose="020B0604030504040204" pitchFamily="34" charset="-120"/>
              </a:rPr>
              <a:t>成員</a:t>
            </a:r>
            <a:r>
              <a:rPr lang="zh-TW" altLang="en-US" dirty="0" smtClean="0">
                <a:latin typeface="微軟正黑體" panose="020B0604030504040204" pitchFamily="34" charset="-120"/>
                <a:ea typeface="微軟正黑體" panose="020B0604030504040204" pitchFamily="34" charset="-120"/>
              </a:rPr>
              <a:t> </a:t>
            </a:r>
            <a:r>
              <a:rPr lang="en-US" altLang="zh-TW" dirty="0" smtClean="0">
                <a:solidFill>
                  <a:srgbClr val="FF0000"/>
                </a:solidFill>
                <a:latin typeface="微軟正黑體" panose="020B0604030504040204" pitchFamily="34" charset="-120"/>
                <a:ea typeface="微軟正黑體" panose="020B0604030504040204" pitchFamily="34" charset="-120"/>
              </a:rPr>
              <a:t>10,791</a:t>
            </a:r>
            <a:r>
              <a:rPr lang="zh-TW" altLang="zh-TW" dirty="0">
                <a:solidFill>
                  <a:srgbClr val="FF0000"/>
                </a:solidFill>
                <a:latin typeface="微軟正黑體" panose="020B0604030504040204" pitchFamily="34" charset="-120"/>
                <a:ea typeface="微軟正黑體" panose="020B0604030504040204" pitchFamily="34" charset="-120"/>
              </a:rPr>
              <a:t>名</a:t>
            </a:r>
            <a:r>
              <a:rPr lang="zh-TW" altLang="zh-TW" dirty="0" smtClean="0">
                <a:latin typeface="微軟正黑體" panose="020B0604030504040204" pitchFamily="34" charset="-120"/>
                <a:ea typeface="微軟正黑體" panose="020B0604030504040204" pitchFamily="34" charset="-120"/>
              </a:rPr>
              <a:t>，包含</a:t>
            </a:r>
            <a:r>
              <a:rPr lang="en-US" altLang="zh-TW" dirty="0">
                <a:solidFill>
                  <a:srgbClr val="FF0000"/>
                </a:solidFill>
                <a:latin typeface="微軟正黑體" panose="020B0604030504040204" pitchFamily="34" charset="-120"/>
                <a:ea typeface="微軟正黑體" panose="020B0604030504040204" pitchFamily="34" charset="-120"/>
              </a:rPr>
              <a:t>7,376</a:t>
            </a:r>
            <a:r>
              <a:rPr lang="zh-TW" altLang="zh-TW" dirty="0">
                <a:solidFill>
                  <a:srgbClr val="FF0000"/>
                </a:solidFill>
                <a:latin typeface="微軟正黑體" panose="020B0604030504040204" pitchFamily="34" charset="-120"/>
                <a:ea typeface="微軟正黑體" panose="020B0604030504040204" pitchFamily="34" charset="-120"/>
              </a:rPr>
              <a:t>名</a:t>
            </a:r>
            <a:r>
              <a:rPr lang="zh-TW" altLang="zh-TW" dirty="0" smtClean="0">
                <a:solidFill>
                  <a:srgbClr val="FF0000"/>
                </a:solidFill>
                <a:latin typeface="微軟正黑體" panose="020B0604030504040204" pitchFamily="34" charset="-120"/>
                <a:ea typeface="微軟正黑體" panose="020B0604030504040204" pitchFamily="34" charset="-120"/>
              </a:rPr>
              <a:t>選手</a:t>
            </a:r>
            <a:r>
              <a:rPr lang="zh-TW" altLang="en-US" dirty="0" smtClean="0">
                <a:solidFill>
                  <a:srgbClr val="FF0000"/>
                </a:solidFill>
                <a:latin typeface="新細明體" panose="02020500000000000000" pitchFamily="18" charset="-120"/>
                <a:ea typeface="新細明體" panose="02020500000000000000" pitchFamily="18" charset="-120"/>
              </a:rPr>
              <a:t>、</a:t>
            </a:r>
            <a:r>
              <a:rPr lang="en-US" altLang="zh-TW" dirty="0" smtClean="0">
                <a:solidFill>
                  <a:srgbClr val="FF0000"/>
                </a:solidFill>
                <a:latin typeface="微軟正黑體" panose="020B0604030504040204" pitchFamily="34" charset="-120"/>
                <a:ea typeface="微軟正黑體" panose="020B0604030504040204" pitchFamily="34" charset="-120"/>
              </a:rPr>
              <a:t>3,415</a:t>
            </a:r>
            <a:r>
              <a:rPr lang="zh-TW" altLang="zh-TW" dirty="0">
                <a:solidFill>
                  <a:srgbClr val="FF0000"/>
                </a:solidFill>
                <a:latin typeface="微軟正黑體" panose="020B0604030504040204" pitchFamily="34" charset="-120"/>
                <a:ea typeface="微軟正黑體" panose="020B0604030504040204" pitchFamily="34" charset="-120"/>
              </a:rPr>
              <a:t>名隊</a:t>
            </a:r>
            <a:r>
              <a:rPr lang="zh-TW" altLang="zh-TW" dirty="0" smtClean="0">
                <a:solidFill>
                  <a:srgbClr val="FF0000"/>
                </a:solidFill>
                <a:latin typeface="微軟正黑體" panose="020B0604030504040204" pitchFamily="34" charset="-120"/>
                <a:ea typeface="微軟正黑體" panose="020B0604030504040204" pitchFamily="34" charset="-120"/>
              </a:rPr>
              <a:t>職員</a:t>
            </a:r>
            <a:r>
              <a:rPr lang="zh-TW" altLang="en-US" dirty="0" smtClean="0">
                <a:solidFill>
                  <a:srgbClr val="FF0000"/>
                </a:solidFill>
                <a:latin typeface="新細明體" panose="02020500000000000000" pitchFamily="18" charset="-120"/>
                <a:ea typeface="新細明體" panose="02020500000000000000" pitchFamily="18" charset="-120"/>
              </a:rPr>
              <a:t>，</a:t>
            </a:r>
            <a:r>
              <a:rPr lang="en-US" altLang="zh-TW" dirty="0" smtClean="0">
                <a:latin typeface="微軟正黑體" panose="020B0604030504040204" pitchFamily="34" charset="-120"/>
                <a:ea typeface="微軟正黑體" panose="020B0604030504040204" pitchFamily="34" charset="-120"/>
              </a:rPr>
              <a:t>22</a:t>
            </a:r>
            <a:r>
              <a:rPr lang="zh-TW" altLang="zh-TW" dirty="0">
                <a:latin typeface="微軟正黑體" panose="020B0604030504040204" pitchFamily="34" charset="-120"/>
                <a:ea typeface="微軟正黑體" panose="020B0604030504040204" pitchFamily="34" charset="-120"/>
              </a:rPr>
              <a:t>項運動種類進行競技</a:t>
            </a:r>
            <a:r>
              <a:rPr lang="zh-TW" altLang="zh-TW" dirty="0" smtClean="0">
                <a:latin typeface="微軟正黑體" panose="020B0604030504040204" pitchFamily="34" charset="-120"/>
                <a:ea typeface="微軟正黑體" panose="020B0604030504040204" pitchFamily="34" charset="-120"/>
              </a:rPr>
              <a:t>，中華</a:t>
            </a:r>
            <a:r>
              <a:rPr lang="zh-TW" altLang="zh-TW" dirty="0">
                <a:latin typeface="微軟正黑體" panose="020B0604030504040204" pitchFamily="34" charset="-120"/>
                <a:ea typeface="微軟正黑體" panose="020B0604030504040204" pitchFamily="34" charset="-120"/>
              </a:rPr>
              <a:t>代表隊榮獲</a:t>
            </a:r>
            <a:r>
              <a:rPr lang="en-US" altLang="zh-TW" dirty="0">
                <a:latin typeface="微軟正黑體" panose="020B0604030504040204" pitchFamily="34" charset="-120"/>
                <a:ea typeface="微軟正黑體" panose="020B0604030504040204" pitchFamily="34" charset="-120"/>
              </a:rPr>
              <a:t>26</a:t>
            </a:r>
            <a:r>
              <a:rPr lang="zh-TW" altLang="zh-TW" dirty="0">
                <a:latin typeface="微軟正黑體" panose="020B0604030504040204" pitchFamily="34" charset="-120"/>
                <a:ea typeface="微軟正黑體" panose="020B0604030504040204" pitchFamily="34" charset="-120"/>
              </a:rPr>
              <a:t>金、</a:t>
            </a:r>
            <a:r>
              <a:rPr lang="en-US" altLang="zh-TW" dirty="0">
                <a:latin typeface="微軟正黑體" panose="020B0604030504040204" pitchFamily="34" charset="-120"/>
                <a:ea typeface="微軟正黑體" panose="020B0604030504040204" pitchFamily="34" charset="-120"/>
              </a:rPr>
              <a:t>34</a:t>
            </a:r>
            <a:r>
              <a:rPr lang="zh-TW" altLang="zh-TW" dirty="0">
                <a:latin typeface="微軟正黑體" panose="020B0604030504040204" pitchFamily="34" charset="-120"/>
                <a:ea typeface="微軟正黑體" panose="020B0604030504040204" pitchFamily="34" charset="-120"/>
              </a:rPr>
              <a:t>銀、</a:t>
            </a:r>
            <a:r>
              <a:rPr lang="en-US" altLang="zh-TW" dirty="0">
                <a:latin typeface="微軟正黑體" panose="020B0604030504040204" pitchFamily="34" charset="-120"/>
                <a:ea typeface="微軟正黑體" panose="020B0604030504040204" pitchFamily="34" charset="-120"/>
              </a:rPr>
              <a:t>30</a:t>
            </a:r>
            <a:r>
              <a:rPr lang="zh-TW" altLang="zh-TW" dirty="0">
                <a:latin typeface="微軟正黑體" panose="020B0604030504040204" pitchFamily="34" charset="-120"/>
                <a:ea typeface="微軟正黑體" panose="020B0604030504040204" pitchFamily="34" charset="-120"/>
              </a:rPr>
              <a:t>銅，共計</a:t>
            </a:r>
            <a:r>
              <a:rPr lang="en-US" altLang="zh-TW" dirty="0">
                <a:latin typeface="微軟正黑體" panose="020B0604030504040204" pitchFamily="34" charset="-120"/>
                <a:ea typeface="微軟正黑體" panose="020B0604030504040204" pitchFamily="34" charset="-120"/>
              </a:rPr>
              <a:t>90</a:t>
            </a:r>
            <a:r>
              <a:rPr lang="zh-TW" altLang="zh-TW" dirty="0">
                <a:latin typeface="微軟正黑體" panose="020B0604030504040204" pitchFamily="34" charset="-120"/>
                <a:ea typeface="微軟正黑體" panose="020B0604030504040204" pitchFamily="34" charset="-120"/>
              </a:rPr>
              <a:t>面獎牌，創歷屆參與世大運比賽最佳成績</a:t>
            </a:r>
            <a:r>
              <a:rPr lang="zh-TW" altLang="zh-TW" dirty="0" smtClean="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a:lnSpc>
                <a:spcPct val="150000"/>
              </a:lnSpc>
            </a:pPr>
            <a:r>
              <a:rPr lang="zh-TW" altLang="zh-TW" dirty="0">
                <a:latin typeface="微軟正黑體" panose="020B0604030504040204" pitchFamily="34" charset="-120"/>
                <a:ea typeface="微軟正黑體" panose="020B0604030504040204" pitchFamily="34" charset="-120"/>
              </a:rPr>
              <a:t>　　組委</a:t>
            </a:r>
            <a:r>
              <a:rPr lang="zh-TW" altLang="zh-TW" dirty="0" smtClean="0">
                <a:latin typeface="微軟正黑體" panose="020B0604030504040204" pitchFamily="34" charset="-120"/>
                <a:ea typeface="微軟正黑體" panose="020B0604030504040204" pitchFamily="34" charset="-120"/>
              </a:rPr>
              <a:t>會正</a:t>
            </a:r>
            <a:r>
              <a:rPr lang="zh-TW" altLang="zh-TW" dirty="0">
                <a:latin typeface="微軟正黑體" panose="020B0604030504040204" pitchFamily="34" charset="-120"/>
                <a:ea typeface="微軟正黑體" panose="020B0604030504040204" pitchFamily="34" charset="-120"/>
              </a:rPr>
              <a:t>進行</a:t>
            </a:r>
            <a:r>
              <a:rPr lang="zh-TW" altLang="zh-TW" dirty="0" smtClean="0">
                <a:latin typeface="微軟正黑體" panose="020B0604030504040204" pitchFamily="34" charset="-120"/>
                <a:ea typeface="微軟正黑體" panose="020B0604030504040204" pitchFamily="34" charset="-120"/>
              </a:rPr>
              <a:t>善後，</a:t>
            </a:r>
            <a:r>
              <a:rPr lang="zh-TW" altLang="zh-TW" dirty="0">
                <a:latin typeface="微軟正黑體" panose="020B0604030504040204" pitchFamily="34" charset="-120"/>
                <a:ea typeface="微軟正黑體" panose="020B0604030504040204" pitchFamily="34" charset="-120"/>
              </a:rPr>
              <a:t>預定今年</a:t>
            </a:r>
            <a:r>
              <a:rPr lang="en-US" altLang="zh-TW" dirty="0">
                <a:latin typeface="微軟正黑體" panose="020B0604030504040204" pitchFamily="34" charset="-120"/>
                <a:ea typeface="微軟正黑體" panose="020B0604030504040204" pitchFamily="34" charset="-120"/>
              </a:rPr>
              <a:t>11</a:t>
            </a:r>
            <a:r>
              <a:rPr lang="zh-TW" altLang="zh-TW" dirty="0">
                <a:latin typeface="微軟正黑體" panose="020B0604030504040204" pitchFamily="34" charset="-120"/>
                <a:ea typeface="微軟正黑體" panose="020B0604030504040204" pitchFamily="34" charset="-120"/>
              </a:rPr>
              <a:t>月</a:t>
            </a:r>
            <a:r>
              <a:rPr lang="en-US" altLang="zh-TW" dirty="0">
                <a:latin typeface="微軟正黑體" panose="020B0604030504040204" pitchFamily="34" charset="-120"/>
                <a:ea typeface="微軟正黑體" panose="020B0604030504040204" pitchFamily="34" charset="-120"/>
              </a:rPr>
              <a:t>13</a:t>
            </a:r>
            <a:r>
              <a:rPr lang="zh-TW" altLang="zh-TW" dirty="0">
                <a:latin typeface="微軟正黑體" panose="020B0604030504040204" pitchFamily="34" charset="-120"/>
                <a:ea typeface="微軟正黑體" panose="020B0604030504040204" pitchFamily="34" charset="-120"/>
              </a:rPr>
              <a:t>日至</a:t>
            </a:r>
            <a:r>
              <a:rPr lang="en-US" altLang="zh-TW" dirty="0">
                <a:latin typeface="微軟正黑體" panose="020B0604030504040204" pitchFamily="34" charset="-120"/>
                <a:ea typeface="微軟正黑體" panose="020B0604030504040204" pitchFamily="34" charset="-120"/>
              </a:rPr>
              <a:t>17</a:t>
            </a:r>
            <a:r>
              <a:rPr lang="zh-TW" altLang="zh-TW" dirty="0">
                <a:latin typeface="微軟正黑體" panose="020B0604030504040204" pitchFamily="34" charset="-120"/>
                <a:ea typeface="微軟正黑體" panose="020B0604030504040204" pitchFamily="34" charset="-120"/>
              </a:rPr>
              <a:t>日赴義大利拿坡里參加總結會議，分享臺北成功的</a:t>
            </a:r>
            <a:r>
              <a:rPr lang="zh-TW" altLang="zh-TW" dirty="0" smtClean="0">
                <a:latin typeface="微軟正黑體" panose="020B0604030504040204" pitchFamily="34" charset="-120"/>
                <a:ea typeface="微軟正黑體" panose="020B0604030504040204" pitchFamily="34" charset="-120"/>
              </a:rPr>
              <a:t>經驗</a:t>
            </a:r>
            <a:r>
              <a:rPr lang="zh-TW" altLang="en-US" dirty="0" smtClean="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1982" y="3784110"/>
            <a:ext cx="2895637" cy="1932007"/>
          </a:xfrm>
          <a:prstGeom prst="rect">
            <a:avLst/>
          </a:prstGeom>
          <a:noFill/>
          <a:ln>
            <a:noFill/>
          </a:ln>
          <a:extLst>
            <a:ext uri="{909E8E84-426E-40DD-AFC4-6F175D3DCCD1}">
              <a14:hiddenFill xmlns:a14="http://schemas.microsoft.com/office/drawing/2010/main">
                <a:solidFill>
                  <a:schemeClr val="accent1"/>
                </a:solidFill>
              </a14:hiddenFill>
            </a:ext>
          </a:extLst>
        </p:spPr>
      </p:pic>
      <p:sp>
        <p:nvSpPr>
          <p:cNvPr id="6" name="矩形 5"/>
          <p:cNvSpPr/>
          <p:nvPr/>
        </p:nvSpPr>
        <p:spPr>
          <a:xfrm>
            <a:off x="3964198" y="5834157"/>
            <a:ext cx="4572000" cy="830997"/>
          </a:xfrm>
          <a:prstGeom prst="rect">
            <a:avLst/>
          </a:prstGeom>
        </p:spPr>
        <p:txBody>
          <a:bodyPr>
            <a:spAutoFit/>
          </a:bodyPr>
          <a:lstStyle/>
          <a:p>
            <a:r>
              <a:rPr lang="zh-TW" altLang="en-US" sz="1600" b="1" dirty="0">
                <a:latin typeface="微軟正黑體" panose="020B0604030504040204" pitchFamily="34" charset="-120"/>
                <a:ea typeface="微軟正黑體" panose="020B0604030504040204" pitchFamily="34" charset="-120"/>
              </a:rPr>
              <a:t>民眾熱情</a:t>
            </a:r>
            <a:r>
              <a:rPr lang="zh-TW" altLang="en-US" sz="1600" b="1" dirty="0" smtClean="0">
                <a:latin typeface="微軟正黑體" panose="020B0604030504040204" pitchFamily="34" charset="-120"/>
                <a:ea typeface="微軟正黑體" panose="020B0604030504040204" pitchFamily="34" charset="-120"/>
              </a:rPr>
              <a:t>支持，</a:t>
            </a:r>
            <a:r>
              <a:rPr lang="zh-TW" altLang="en-US" sz="1600" b="1" u="sng" dirty="0" smtClean="0">
                <a:latin typeface="微軟正黑體" panose="020B0604030504040204" pitchFamily="34" charset="-120"/>
                <a:ea typeface="微軟正黑體" panose="020B0604030504040204" pitchFamily="34" charset="-120"/>
              </a:rPr>
              <a:t>售票比率達</a:t>
            </a:r>
            <a:r>
              <a:rPr lang="en-US" altLang="zh-TW" sz="1600" b="1" u="sng" dirty="0" smtClean="0">
                <a:latin typeface="微軟正黑體" panose="020B0604030504040204" pitchFamily="34" charset="-120"/>
                <a:ea typeface="微軟正黑體" panose="020B0604030504040204" pitchFamily="34" charset="-120"/>
              </a:rPr>
              <a:t>87%</a:t>
            </a:r>
            <a:r>
              <a:rPr lang="zh-TW" altLang="en-US" sz="1600" b="1" dirty="0" smtClean="0">
                <a:latin typeface="微軟正黑體" panose="020B0604030504040204" pitchFamily="34" charset="-120"/>
                <a:ea typeface="微軟正黑體" panose="020B0604030504040204" pitchFamily="34" charset="-120"/>
              </a:rPr>
              <a:t>創下</a:t>
            </a:r>
            <a:r>
              <a:rPr lang="zh-TW" altLang="en-US" sz="1600" b="1" dirty="0" smtClean="0">
                <a:solidFill>
                  <a:srgbClr val="FF0000"/>
                </a:solidFill>
                <a:latin typeface="微軟正黑體" panose="020B0604030504040204" pitchFamily="34" charset="-120"/>
                <a:ea typeface="微軟正黑體" panose="020B0604030504040204" pitchFamily="34" charset="-120"/>
              </a:rPr>
              <a:t>歷屆世大運最高</a:t>
            </a:r>
            <a:r>
              <a:rPr lang="en-US" altLang="zh-TW" sz="1600" b="1" dirty="0" smtClean="0">
                <a:solidFill>
                  <a:srgbClr val="FF0000"/>
                </a:solidFill>
                <a:latin typeface="微軟正黑體" panose="020B0604030504040204" pitchFamily="34" charset="-120"/>
                <a:ea typeface="微軟正黑體" panose="020B0604030504040204" pitchFamily="34" charset="-120"/>
              </a:rPr>
              <a:t>(</a:t>
            </a:r>
            <a:r>
              <a:rPr lang="zh-TW" altLang="zh-TW" sz="1600" dirty="0">
                <a:solidFill>
                  <a:srgbClr val="FF0000"/>
                </a:solidFill>
                <a:latin typeface="微軟正黑體" panose="020B0604030504040204" pitchFamily="34" charset="-120"/>
                <a:ea typeface="微軟正黑體" panose="020B0604030504040204" pitchFamily="34" charset="-120"/>
              </a:rPr>
              <a:t>總計票收約</a:t>
            </a:r>
            <a:r>
              <a:rPr lang="en-US" altLang="zh-TW" sz="1600" dirty="0">
                <a:solidFill>
                  <a:srgbClr val="FF0000"/>
                </a:solidFill>
                <a:latin typeface="微軟正黑體" panose="020B0604030504040204" pitchFamily="34" charset="-120"/>
                <a:ea typeface="微軟正黑體" panose="020B0604030504040204" pitchFamily="34" charset="-120"/>
              </a:rPr>
              <a:t>1.4</a:t>
            </a:r>
            <a:r>
              <a:rPr lang="zh-TW" altLang="zh-TW" sz="1600" dirty="0">
                <a:solidFill>
                  <a:srgbClr val="FF0000"/>
                </a:solidFill>
                <a:latin typeface="微軟正黑體" panose="020B0604030504040204" pitchFamily="34" charset="-120"/>
                <a:ea typeface="微軟正黑體" panose="020B0604030504040204" pitchFamily="34" charset="-120"/>
              </a:rPr>
              <a:t>億</a:t>
            </a:r>
            <a:r>
              <a:rPr lang="zh-TW" altLang="zh-TW" sz="1600" dirty="0" smtClean="0">
                <a:solidFill>
                  <a:srgbClr val="FF0000"/>
                </a:solidFill>
                <a:latin typeface="微軟正黑體" panose="020B0604030504040204" pitchFamily="34" charset="-120"/>
                <a:ea typeface="微軟正黑體" panose="020B0604030504040204" pitchFamily="34" charset="-120"/>
              </a:rPr>
              <a:t>元</a:t>
            </a:r>
            <a:r>
              <a:rPr lang="en-US" altLang="zh-TW" sz="1600" dirty="0" smtClean="0">
                <a:solidFill>
                  <a:srgbClr val="FF0000"/>
                </a:solidFill>
                <a:latin typeface="微軟正黑體" panose="020B0604030504040204" pitchFamily="34" charset="-120"/>
                <a:ea typeface="微軟正黑體" panose="020B0604030504040204" pitchFamily="34" charset="-120"/>
              </a:rPr>
              <a:t>)</a:t>
            </a:r>
            <a:r>
              <a:rPr lang="zh-TW" altLang="en-US" sz="1600" b="1" dirty="0" smtClean="0">
                <a:latin typeface="微軟正黑體" panose="020B0604030504040204" pitchFamily="34" charset="-120"/>
                <a:ea typeface="微軟正黑體" panose="020B0604030504040204" pitchFamily="34" charset="-120"/>
              </a:rPr>
              <a:t>，紀念商品更是頻頻傳出</a:t>
            </a:r>
            <a:r>
              <a:rPr lang="zh-TW" altLang="en-US" sz="1600" b="1" dirty="0" smtClean="0">
                <a:solidFill>
                  <a:srgbClr val="FF0000"/>
                </a:solidFill>
                <a:latin typeface="微軟正黑體" panose="020B0604030504040204" pitchFamily="34" charset="-120"/>
                <a:ea typeface="微軟正黑體" panose="020B0604030504040204" pitchFamily="34" charset="-120"/>
              </a:rPr>
              <a:t>賣到缺貨</a:t>
            </a:r>
            <a:r>
              <a:rPr lang="en-US" altLang="zh-TW" sz="1600" b="1" dirty="0" smtClean="0">
                <a:solidFill>
                  <a:srgbClr val="FF0000"/>
                </a:solidFill>
                <a:latin typeface="微軟正黑體" panose="020B0604030504040204" pitchFamily="34" charset="-120"/>
                <a:ea typeface="微軟正黑體" panose="020B0604030504040204" pitchFamily="34" charset="-120"/>
              </a:rPr>
              <a:t>(</a:t>
            </a:r>
            <a:r>
              <a:rPr lang="zh-TW" altLang="zh-TW" sz="1600" dirty="0">
                <a:solidFill>
                  <a:srgbClr val="FF0000"/>
                </a:solidFill>
                <a:latin typeface="微軟正黑體" panose="020B0604030504040204" pitchFamily="34" charset="-120"/>
                <a:ea typeface="微軟正黑體" panose="020B0604030504040204" pitchFamily="34" charset="-120"/>
              </a:rPr>
              <a:t>銷收總額約</a:t>
            </a:r>
            <a:r>
              <a:rPr lang="en-US" altLang="zh-TW" sz="1600" dirty="0">
                <a:solidFill>
                  <a:srgbClr val="FF0000"/>
                </a:solidFill>
                <a:latin typeface="微軟正黑體" panose="020B0604030504040204" pitchFamily="34" charset="-120"/>
                <a:ea typeface="微軟正黑體" panose="020B0604030504040204" pitchFamily="34" charset="-120"/>
              </a:rPr>
              <a:t>7,000</a:t>
            </a:r>
            <a:r>
              <a:rPr lang="zh-TW" altLang="zh-TW" sz="1600" dirty="0">
                <a:solidFill>
                  <a:srgbClr val="FF0000"/>
                </a:solidFill>
                <a:latin typeface="微軟正黑體" panose="020B0604030504040204" pitchFamily="34" charset="-120"/>
                <a:ea typeface="微軟正黑體" panose="020B0604030504040204" pitchFamily="34" charset="-120"/>
              </a:rPr>
              <a:t>萬</a:t>
            </a:r>
            <a:r>
              <a:rPr lang="zh-TW" altLang="zh-TW" sz="1600" dirty="0" smtClean="0">
                <a:solidFill>
                  <a:srgbClr val="FF0000"/>
                </a:solidFill>
                <a:latin typeface="微軟正黑體" panose="020B0604030504040204" pitchFamily="34" charset="-120"/>
                <a:ea typeface="微軟正黑體" panose="020B0604030504040204" pitchFamily="34" charset="-120"/>
              </a:rPr>
              <a:t>元</a:t>
            </a:r>
            <a:r>
              <a:rPr lang="en-US" altLang="zh-TW" sz="1600" dirty="0" smtClean="0">
                <a:solidFill>
                  <a:srgbClr val="FF0000"/>
                </a:solidFill>
                <a:latin typeface="微軟正黑體" panose="020B0604030504040204" pitchFamily="34" charset="-120"/>
                <a:ea typeface="微軟正黑體" panose="020B0604030504040204" pitchFamily="34" charset="-120"/>
              </a:rPr>
              <a:t>)</a:t>
            </a:r>
            <a:r>
              <a:rPr lang="zh-TW" altLang="zh-TW" sz="1600" dirty="0" smtClean="0">
                <a:latin typeface="微軟正黑體" panose="020B0604030504040204" pitchFamily="34" charset="-120"/>
                <a:ea typeface="微軟正黑體" panose="020B0604030504040204" pitchFamily="34" charset="-120"/>
              </a:rPr>
              <a:t>。</a:t>
            </a:r>
            <a:endParaRPr lang="zh-TW" altLang="en-US" sz="1600" b="1" dirty="0">
              <a:latin typeface="微軟正黑體" panose="020B0604030504040204" pitchFamily="34" charset="-120"/>
              <a:ea typeface="微軟正黑體" panose="020B0604030504040204" pitchFamily="34" charset="-120"/>
            </a:endParaRPr>
          </a:p>
        </p:txBody>
      </p:sp>
      <p:graphicFrame>
        <p:nvGraphicFramePr>
          <p:cNvPr id="7" name="圖表 6"/>
          <p:cNvGraphicFramePr/>
          <p:nvPr>
            <p:extLst>
              <p:ext uri="{D42A27DB-BD31-4B8C-83A1-F6EECF244321}">
                <p14:modId xmlns:p14="http://schemas.microsoft.com/office/powerpoint/2010/main" val="3946879636"/>
              </p:ext>
            </p:extLst>
          </p:nvPr>
        </p:nvGraphicFramePr>
        <p:xfrm>
          <a:off x="338328" y="3667432"/>
          <a:ext cx="3238500" cy="2957790"/>
        </p:xfrm>
        <a:graphic>
          <a:graphicData uri="http://schemas.openxmlformats.org/drawingml/2006/chart">
            <c:chart xmlns:c="http://schemas.openxmlformats.org/drawingml/2006/chart" xmlns:r="http://schemas.openxmlformats.org/officeDocument/2006/relationships" r:id="rId3"/>
          </a:graphicData>
        </a:graphic>
      </p:graphicFrame>
      <p:sp>
        <p:nvSpPr>
          <p:cNvPr id="8" name="文字方塊 7"/>
          <p:cNvSpPr txBox="1"/>
          <p:nvPr/>
        </p:nvSpPr>
        <p:spPr>
          <a:xfrm>
            <a:off x="328803" y="168425"/>
            <a:ext cx="2236510"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壹、前言</a:t>
            </a:r>
            <a:endParaRPr lang="zh-TW" altLang="en-US" sz="4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6500719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t>31</a:t>
            </a:fld>
            <a:endParaRPr lang="zh-TW" altLang="en-US" dirty="0"/>
          </a:p>
        </p:txBody>
      </p:sp>
      <p:sp>
        <p:nvSpPr>
          <p:cNvPr id="5" name="內容版面配置區 2"/>
          <p:cNvSpPr txBox="1">
            <a:spLocks/>
          </p:cNvSpPr>
          <p:nvPr/>
        </p:nvSpPr>
        <p:spPr>
          <a:xfrm>
            <a:off x="279400" y="1097214"/>
            <a:ext cx="8864600" cy="57607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C00000"/>
              </a:buClr>
              <a:buFont typeface="Wingdings" panose="05000000000000000000" pitchFamily="2" charset="2"/>
              <a:buChar char="Ø"/>
            </a:pPr>
            <a:r>
              <a:rPr lang="zh-TW" altLang="en-US" sz="4000" b="1" dirty="0">
                <a:latin typeface="微軟正黑體" panose="020B0604030504040204" pitchFamily="34" charset="-120"/>
                <a:ea typeface="微軟正黑體" panose="020B0604030504040204" pitchFamily="34" charset="-120"/>
              </a:rPr>
              <a:t>新建場館 </a:t>
            </a:r>
            <a:r>
              <a:rPr lang="zh-TW" altLang="en-US" sz="4400" b="1" dirty="0">
                <a:solidFill>
                  <a:srgbClr val="0000FF"/>
                </a:solidFill>
                <a:effectLst>
                  <a:outerShdw blurRad="38100" dist="38100" dir="2700000" algn="tl">
                    <a:srgbClr val="000000">
                      <a:alpha val="43137"/>
                    </a:srgbClr>
                  </a:outerShdw>
                </a:effectLst>
              </a:rPr>
              <a:t/>
            </a:r>
            <a:br>
              <a:rPr lang="zh-TW" altLang="en-US" sz="4400" b="1" dirty="0">
                <a:solidFill>
                  <a:srgbClr val="0000FF"/>
                </a:solidFill>
                <a:effectLst>
                  <a:outerShdw blurRad="38100" dist="38100" dir="2700000" algn="tl">
                    <a:srgbClr val="000000">
                      <a:alpha val="43137"/>
                    </a:srgbClr>
                  </a:outerShdw>
                </a:effectLst>
              </a:rPr>
            </a:br>
            <a:endParaRPr lang="en-US" altLang="zh-TW" sz="3600" b="1" dirty="0">
              <a:solidFill>
                <a:srgbClr val="0000FF"/>
              </a:solidFill>
              <a:effectLst>
                <a:outerShdw blurRad="38100" dist="38100" dir="2700000" algn="tl">
                  <a:srgbClr val="000000">
                    <a:alpha val="43137"/>
                  </a:srgbClr>
                </a:outerShdw>
              </a:effectLst>
            </a:endParaRPr>
          </a:p>
        </p:txBody>
      </p:sp>
      <p:graphicFrame>
        <p:nvGraphicFramePr>
          <p:cNvPr id="6" name="資料庫圖表 5"/>
          <p:cNvGraphicFramePr/>
          <p:nvPr>
            <p:extLst>
              <p:ext uri="{D42A27DB-BD31-4B8C-83A1-F6EECF244321}">
                <p14:modId xmlns:p14="http://schemas.microsoft.com/office/powerpoint/2010/main" val="3972744479"/>
              </p:ext>
            </p:extLst>
          </p:nvPr>
        </p:nvGraphicFramePr>
        <p:xfrm>
          <a:off x="457947" y="1710046"/>
          <a:ext cx="5920082" cy="4987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1" descr="D:\網球中心\照片\10512\1221空拍3.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18558" y="1211514"/>
            <a:ext cx="2619424" cy="1473426"/>
          </a:xfrm>
          <a:prstGeom prst="rect">
            <a:avLst/>
          </a:prstGeom>
          <a:ln>
            <a:noFill/>
          </a:ln>
          <a:effectLst>
            <a:softEdge rad="112500"/>
          </a:effectLst>
        </p:spPr>
      </p:pic>
      <p:pic>
        <p:nvPicPr>
          <p:cNvPr id="10" name="圖片 9"/>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418558" y="4689923"/>
            <a:ext cx="2529727" cy="16237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圖片 11"/>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6350652" y="2854399"/>
            <a:ext cx="2687330" cy="1657202"/>
          </a:xfrm>
          <a:prstGeom prst="rect">
            <a:avLst/>
          </a:prstGeom>
          <a:ln>
            <a:noFill/>
          </a:ln>
          <a:effectLst>
            <a:softEdge rad="190500"/>
          </a:effectLst>
        </p:spPr>
      </p:pic>
      <p:sp>
        <p:nvSpPr>
          <p:cNvPr id="9" name="文字方塊 8"/>
          <p:cNvSpPr txBox="1"/>
          <p:nvPr/>
        </p:nvSpPr>
        <p:spPr>
          <a:xfrm>
            <a:off x="328803" y="168425"/>
            <a:ext cx="3262432"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貳、現況說明</a:t>
            </a:r>
            <a:endParaRPr lang="zh-TW" altLang="en-US" sz="4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710922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資料庫圖表 3"/>
          <p:cNvGraphicFramePr/>
          <p:nvPr>
            <p:extLst/>
          </p:nvPr>
        </p:nvGraphicFramePr>
        <p:xfrm>
          <a:off x="79131" y="1635369"/>
          <a:ext cx="6268131" cy="5051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mcaa-mcah98\Desktop\P_20161223_15172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4458" y="1553011"/>
            <a:ext cx="1336548" cy="19003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圖片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26062" y="1553010"/>
            <a:ext cx="1338278" cy="1905000"/>
          </a:xfrm>
          <a:prstGeom prst="rect">
            <a:avLst/>
          </a:prstGeom>
          <a:ln>
            <a:noFill/>
          </a:ln>
          <a:effectLst>
            <a:softEdge rad="112500"/>
          </a:effectLst>
        </p:spPr>
      </p:pic>
      <p:pic>
        <p:nvPicPr>
          <p:cNvPr id="7" name="Picture 2" descr="C:\Users\cupidlan\Desktop\2016_10\IMG_4810.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315519" y="3619500"/>
            <a:ext cx="2748820" cy="25757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投影片編號版面配置區 8"/>
          <p:cNvSpPr>
            <a:spLocks noGrp="1"/>
          </p:cNvSpPr>
          <p:nvPr>
            <p:ph type="sldNum" sz="quarter" idx="4"/>
          </p:nvPr>
        </p:nvSpPr>
        <p:spPr/>
        <p:txBody>
          <a:bodyPr/>
          <a:lstStyle/>
          <a:p>
            <a:fld id="{883A31E4-6B64-42B8-A949-A8BEDB28DB93}" type="slidenum">
              <a:rPr lang="zh-TW" altLang="en-US" smtClean="0"/>
              <a:t>32</a:t>
            </a:fld>
            <a:endParaRPr lang="zh-TW" altLang="en-US" dirty="0"/>
          </a:p>
        </p:txBody>
      </p:sp>
      <p:sp>
        <p:nvSpPr>
          <p:cNvPr id="10" name="文字方塊 9"/>
          <p:cNvSpPr txBox="1"/>
          <p:nvPr/>
        </p:nvSpPr>
        <p:spPr>
          <a:xfrm>
            <a:off x="328803" y="168425"/>
            <a:ext cx="3262432"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貳、現況說明</a:t>
            </a:r>
            <a:endParaRPr lang="zh-TW" altLang="en-US" sz="4000" b="1" dirty="0">
              <a:latin typeface="微軟正黑體" panose="020B0604030504040204" pitchFamily="34" charset="-120"/>
              <a:ea typeface="微軟正黑體" panose="020B0604030504040204" pitchFamily="34" charset="-120"/>
            </a:endParaRPr>
          </a:p>
        </p:txBody>
      </p:sp>
      <p:sp>
        <p:nvSpPr>
          <p:cNvPr id="11" name="內容版面配置區 2"/>
          <p:cNvSpPr txBox="1">
            <a:spLocks/>
          </p:cNvSpPr>
          <p:nvPr/>
        </p:nvSpPr>
        <p:spPr>
          <a:xfrm>
            <a:off x="279400" y="1097214"/>
            <a:ext cx="8864600" cy="57607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spcBef>
                <a:spcPts val="1000"/>
              </a:spcBef>
              <a:buClr>
                <a:srgbClr val="C00000"/>
              </a:buClr>
              <a:buFont typeface="Wingdings" panose="05000000000000000000" pitchFamily="2" charset="2"/>
              <a:buChar char="Ø"/>
            </a:pPr>
            <a:r>
              <a:rPr lang="zh-TW" altLang="en-US" sz="4000" b="1" dirty="0">
                <a:latin typeface="微軟正黑體" panose="020B0604030504040204" pitchFamily="34" charset="-120"/>
                <a:ea typeface="微軟正黑體" panose="020B0604030504040204" pitchFamily="34" charset="-120"/>
              </a:rPr>
              <a:t>整建場</a:t>
            </a:r>
            <a:r>
              <a:rPr lang="zh-TW" altLang="en-US" sz="4000" b="1" dirty="0" smtClean="0">
                <a:latin typeface="微軟正黑體" panose="020B0604030504040204" pitchFamily="34" charset="-120"/>
                <a:ea typeface="微軟正黑體" panose="020B0604030504040204" pitchFamily="34" charset="-120"/>
              </a:rPr>
              <a:t>館</a:t>
            </a:r>
            <a:r>
              <a:rPr lang="zh-TW" altLang="en-US" sz="4400" b="1" dirty="0">
                <a:solidFill>
                  <a:srgbClr val="0000FF"/>
                </a:solidFill>
                <a:effectLst>
                  <a:outerShdw blurRad="38100" dist="38100" dir="2700000" algn="tl">
                    <a:srgbClr val="000000">
                      <a:alpha val="43137"/>
                    </a:srgbClr>
                  </a:outerShdw>
                </a:effectLst>
              </a:rPr>
              <a:t/>
            </a:r>
            <a:br>
              <a:rPr lang="zh-TW" altLang="en-US" sz="4400" b="1" dirty="0">
                <a:solidFill>
                  <a:srgbClr val="0000FF"/>
                </a:solidFill>
                <a:effectLst>
                  <a:outerShdw blurRad="38100" dist="38100" dir="2700000" algn="tl">
                    <a:srgbClr val="000000">
                      <a:alpha val="43137"/>
                    </a:srgbClr>
                  </a:outerShdw>
                </a:effectLst>
              </a:rPr>
            </a:br>
            <a:endParaRPr lang="en-US" altLang="zh-TW" sz="3600" b="1" dirty="0">
              <a:solidFill>
                <a:srgbClr val="0000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49452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內容版面配置區 2"/>
          <p:cNvSpPr txBox="1">
            <a:spLocks/>
          </p:cNvSpPr>
          <p:nvPr/>
        </p:nvSpPr>
        <p:spPr>
          <a:xfrm>
            <a:off x="279400" y="1097214"/>
            <a:ext cx="8864600" cy="576078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C00000"/>
              </a:buClr>
              <a:buFont typeface="Wingdings" panose="05000000000000000000" pitchFamily="2" charset="2"/>
              <a:buChar char="Ø"/>
            </a:pPr>
            <a:r>
              <a:rPr lang="zh-TW" altLang="en-US" sz="4000" b="1" dirty="0">
                <a:latin typeface="微軟正黑體" panose="020B0604030504040204" pitchFamily="34" charset="-120"/>
                <a:ea typeface="微軟正黑體" panose="020B0604030504040204" pitchFamily="34" charset="-120"/>
              </a:rPr>
              <a:t>選手村 </a:t>
            </a:r>
            <a:r>
              <a:rPr lang="zh-TW" altLang="en-US" sz="4400" b="1" dirty="0">
                <a:solidFill>
                  <a:srgbClr val="0000FF"/>
                </a:solidFill>
                <a:effectLst>
                  <a:outerShdw blurRad="38100" dist="38100" dir="2700000" algn="tl">
                    <a:srgbClr val="000000">
                      <a:alpha val="43137"/>
                    </a:srgbClr>
                  </a:outerShdw>
                </a:effectLst>
              </a:rPr>
              <a:t/>
            </a:r>
            <a:br>
              <a:rPr lang="zh-TW" altLang="en-US" sz="4400" b="1" dirty="0">
                <a:solidFill>
                  <a:srgbClr val="0000FF"/>
                </a:solidFill>
                <a:effectLst>
                  <a:outerShdw blurRad="38100" dist="38100" dir="2700000" algn="tl">
                    <a:srgbClr val="000000">
                      <a:alpha val="43137"/>
                    </a:srgbClr>
                  </a:outerShdw>
                </a:effectLst>
              </a:rPr>
            </a:br>
            <a:endParaRPr lang="en-US" altLang="zh-TW" sz="3600" b="1" dirty="0">
              <a:solidFill>
                <a:srgbClr val="0000FF"/>
              </a:solidFill>
              <a:effectLst>
                <a:outerShdw blurRad="38100" dist="38100" dir="2700000" algn="tl">
                  <a:srgbClr val="000000">
                    <a:alpha val="43137"/>
                  </a:srgbClr>
                </a:outerShdw>
              </a:effectLst>
            </a:endParaRPr>
          </a:p>
        </p:txBody>
      </p:sp>
      <p:sp>
        <p:nvSpPr>
          <p:cNvPr id="4" name="文字方塊 3"/>
          <p:cNvSpPr txBox="1"/>
          <p:nvPr/>
        </p:nvSpPr>
        <p:spPr>
          <a:xfrm>
            <a:off x="328803" y="168425"/>
            <a:ext cx="3262432"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貳、現況說明</a:t>
            </a:r>
            <a:endParaRPr lang="zh-TW" altLang="en-US" sz="4000" b="1" dirty="0">
              <a:latin typeface="微軟正黑體" panose="020B0604030504040204" pitchFamily="34" charset="-120"/>
              <a:ea typeface="微軟正黑體" panose="020B0604030504040204" pitchFamily="34" charset="-120"/>
            </a:endParaRPr>
          </a:p>
        </p:txBody>
      </p:sp>
      <p:graphicFrame>
        <p:nvGraphicFramePr>
          <p:cNvPr id="5" name="資料庫圖表 4"/>
          <p:cNvGraphicFramePr/>
          <p:nvPr>
            <p:extLst>
              <p:ext uri="{D42A27DB-BD31-4B8C-83A1-F6EECF244321}">
                <p14:modId xmlns:p14="http://schemas.microsoft.com/office/powerpoint/2010/main" val="3560052282"/>
              </p:ext>
            </p:extLst>
          </p:nvPr>
        </p:nvGraphicFramePr>
        <p:xfrm>
          <a:off x="457946" y="1710046"/>
          <a:ext cx="8419353" cy="4987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13936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t>34</a:t>
            </a:fld>
            <a:endParaRPr lang="zh-TW" altLang="en-US" dirty="0"/>
          </a:p>
        </p:txBody>
      </p:sp>
      <p:sp>
        <p:nvSpPr>
          <p:cNvPr id="5" name="文字方塊 4"/>
          <p:cNvSpPr txBox="1"/>
          <p:nvPr/>
        </p:nvSpPr>
        <p:spPr>
          <a:xfrm>
            <a:off x="328803" y="168425"/>
            <a:ext cx="3262432"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貳、現況說明</a:t>
            </a:r>
            <a:endParaRPr lang="zh-TW" altLang="en-US" sz="4000" b="1" dirty="0">
              <a:latin typeface="微軟正黑體" panose="020B0604030504040204" pitchFamily="34" charset="-120"/>
              <a:ea typeface="微軟正黑體" panose="020B0604030504040204" pitchFamily="34" charset="-120"/>
            </a:endParaRPr>
          </a:p>
        </p:txBody>
      </p:sp>
      <p:graphicFrame>
        <p:nvGraphicFramePr>
          <p:cNvPr id="6" name="資料庫圖表 5"/>
          <p:cNvGraphicFramePr/>
          <p:nvPr>
            <p:extLst>
              <p:ext uri="{D42A27DB-BD31-4B8C-83A1-F6EECF244321}">
                <p14:modId xmlns:p14="http://schemas.microsoft.com/office/powerpoint/2010/main" val="3129948869"/>
              </p:ext>
            </p:extLst>
          </p:nvPr>
        </p:nvGraphicFramePr>
        <p:xfrm>
          <a:off x="328803" y="1577687"/>
          <a:ext cx="8328065" cy="5039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文字方塊 6"/>
          <p:cNvSpPr txBox="1"/>
          <p:nvPr/>
        </p:nvSpPr>
        <p:spPr>
          <a:xfrm>
            <a:off x="308924" y="1210756"/>
            <a:ext cx="8328065" cy="1292662"/>
          </a:xfrm>
          <a:prstGeom prst="rect">
            <a:avLst/>
          </a:prstGeom>
          <a:noFill/>
        </p:spPr>
        <p:txBody>
          <a:bodyPr wrap="square" rtlCol="0">
            <a:spAutoFit/>
          </a:bodyPr>
          <a:lstStyle/>
          <a:p>
            <a:pPr marL="228600" lvl="1" indent="-228600">
              <a:lnSpc>
                <a:spcPct val="90000"/>
              </a:lnSpc>
              <a:spcBef>
                <a:spcPts val="1000"/>
              </a:spcBef>
              <a:buClr>
                <a:srgbClr val="C00000"/>
              </a:buClr>
              <a:buFont typeface="Wingdings" panose="05000000000000000000" pitchFamily="2" charset="2"/>
              <a:buChar char="Ø"/>
            </a:pPr>
            <a:r>
              <a:rPr lang="zh-TW" altLang="en-US" sz="4000" b="1" dirty="0" smtClean="0">
                <a:latin typeface="微軟正黑體" panose="020B0604030504040204" pitchFamily="34" charset="-120"/>
                <a:ea typeface="微軟正黑體" panose="020B0604030504040204" pitchFamily="34" charset="-120"/>
              </a:rPr>
              <a:t>人力資源</a:t>
            </a:r>
            <a:endParaRPr lang="zh-TW" altLang="en-US" sz="4000" b="1" dirty="0">
              <a:latin typeface="微軟正黑體" panose="020B0604030504040204" pitchFamily="34" charset="-120"/>
              <a:ea typeface="微軟正黑體" panose="020B0604030504040204" pitchFamily="34" charset="-120"/>
            </a:endParaRPr>
          </a:p>
          <a:p>
            <a:pPr>
              <a:lnSpc>
                <a:spcPct val="150000"/>
              </a:lnSpc>
            </a:pPr>
            <a:endParaRPr lang="zh-TW" altLang="en-US" sz="28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0905254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p:cNvSpPr txBox="1"/>
          <p:nvPr/>
        </p:nvSpPr>
        <p:spPr>
          <a:xfrm>
            <a:off x="308925" y="1210756"/>
            <a:ext cx="8328065" cy="1292662"/>
          </a:xfrm>
          <a:prstGeom prst="rect">
            <a:avLst/>
          </a:prstGeom>
          <a:noFill/>
        </p:spPr>
        <p:txBody>
          <a:bodyPr wrap="square" rtlCol="0">
            <a:spAutoFit/>
          </a:bodyPr>
          <a:lstStyle/>
          <a:p>
            <a:pPr marL="228600" lvl="1" indent="-228600">
              <a:lnSpc>
                <a:spcPct val="90000"/>
              </a:lnSpc>
              <a:spcBef>
                <a:spcPts val="1000"/>
              </a:spcBef>
              <a:buClr>
                <a:srgbClr val="C00000"/>
              </a:buClr>
              <a:buFont typeface="Wingdings" panose="05000000000000000000" pitchFamily="2" charset="2"/>
              <a:buChar char="Ø"/>
            </a:pPr>
            <a:r>
              <a:rPr lang="zh-TW" altLang="en-US" sz="4000" b="1" dirty="0" smtClean="0">
                <a:latin typeface="微軟正黑體" panose="020B0604030504040204" pitchFamily="34" charset="-120"/>
                <a:ea typeface="微軟正黑體" panose="020B0604030504040204" pitchFamily="34" charset="-120"/>
              </a:rPr>
              <a:t>賽會服務</a:t>
            </a:r>
            <a:r>
              <a:rPr lang="en-US" altLang="zh-TW" sz="4000" b="1" dirty="0" smtClean="0">
                <a:latin typeface="微軟正黑體" panose="020B0604030504040204" pitchFamily="34" charset="-120"/>
                <a:ea typeface="微軟正黑體" panose="020B0604030504040204" pitchFamily="34" charset="-120"/>
              </a:rPr>
              <a:t>-</a:t>
            </a:r>
            <a:r>
              <a:rPr lang="zh-TW" altLang="en-US" sz="4000" b="1" dirty="0" smtClean="0">
                <a:latin typeface="微軟正黑體" panose="020B0604030504040204" pitchFamily="34" charset="-120"/>
                <a:ea typeface="微軟正黑體" panose="020B0604030504040204" pitchFamily="34" charset="-120"/>
              </a:rPr>
              <a:t>交通</a:t>
            </a:r>
            <a:endParaRPr lang="zh-TW" altLang="en-US" sz="4000" b="1" dirty="0">
              <a:latin typeface="微軟正黑體" panose="020B0604030504040204" pitchFamily="34" charset="-120"/>
              <a:ea typeface="微軟正黑體" panose="020B0604030504040204" pitchFamily="34" charset="-120"/>
            </a:endParaRPr>
          </a:p>
          <a:p>
            <a:pPr>
              <a:lnSpc>
                <a:spcPct val="150000"/>
              </a:lnSpc>
            </a:pPr>
            <a:endParaRPr lang="zh-TW" altLang="en-US" sz="2800" b="1"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4"/>
          </p:nvPr>
        </p:nvSpPr>
        <p:spPr/>
        <p:txBody>
          <a:bodyPr/>
          <a:lstStyle/>
          <a:p>
            <a:fld id="{883A31E4-6B64-42B8-A949-A8BEDB28DB93}" type="slidenum">
              <a:rPr lang="zh-TW" altLang="en-US" smtClean="0"/>
              <a:t>35</a:t>
            </a:fld>
            <a:endParaRPr lang="zh-TW" altLang="en-US" dirty="0"/>
          </a:p>
        </p:txBody>
      </p:sp>
      <p:graphicFrame>
        <p:nvGraphicFramePr>
          <p:cNvPr id="5" name="資料庫圖表 4"/>
          <p:cNvGraphicFramePr/>
          <p:nvPr>
            <p:extLst>
              <p:ext uri="{D42A27DB-BD31-4B8C-83A1-F6EECF244321}">
                <p14:modId xmlns:p14="http://schemas.microsoft.com/office/powerpoint/2010/main" val="3177315338"/>
              </p:ext>
            </p:extLst>
          </p:nvPr>
        </p:nvGraphicFramePr>
        <p:xfrm>
          <a:off x="308924" y="1892300"/>
          <a:ext cx="8328065" cy="4241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文字方塊 5"/>
          <p:cNvSpPr txBox="1"/>
          <p:nvPr/>
        </p:nvSpPr>
        <p:spPr>
          <a:xfrm>
            <a:off x="328803" y="168425"/>
            <a:ext cx="3262432"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貳、現況說明</a:t>
            </a:r>
            <a:endParaRPr lang="zh-TW" altLang="en-US" sz="4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786852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p:cNvSpPr txBox="1"/>
          <p:nvPr/>
        </p:nvSpPr>
        <p:spPr>
          <a:xfrm>
            <a:off x="308925" y="1159956"/>
            <a:ext cx="8328065" cy="1292662"/>
          </a:xfrm>
          <a:prstGeom prst="rect">
            <a:avLst/>
          </a:prstGeom>
          <a:noFill/>
        </p:spPr>
        <p:txBody>
          <a:bodyPr wrap="square" rtlCol="0">
            <a:spAutoFit/>
          </a:bodyPr>
          <a:lstStyle/>
          <a:p>
            <a:pPr marL="228600" lvl="1" indent="-228600">
              <a:lnSpc>
                <a:spcPct val="90000"/>
              </a:lnSpc>
              <a:spcBef>
                <a:spcPts val="1000"/>
              </a:spcBef>
              <a:buClr>
                <a:srgbClr val="C00000"/>
              </a:buClr>
              <a:buFont typeface="Wingdings" panose="05000000000000000000" pitchFamily="2" charset="2"/>
              <a:buChar char="Ø"/>
            </a:pPr>
            <a:r>
              <a:rPr lang="zh-TW" altLang="en-US" sz="4000" b="1" dirty="0" smtClean="0">
                <a:latin typeface="微軟正黑體" panose="020B0604030504040204" pitchFamily="34" charset="-120"/>
                <a:ea typeface="微軟正黑體" panose="020B0604030504040204" pitchFamily="34" charset="-120"/>
              </a:rPr>
              <a:t>賽會服務</a:t>
            </a:r>
            <a:r>
              <a:rPr lang="en-US" altLang="zh-TW" sz="4000" b="1" dirty="0" smtClean="0">
                <a:latin typeface="微軟正黑體" panose="020B0604030504040204" pitchFamily="34" charset="-120"/>
                <a:ea typeface="微軟正黑體" panose="020B0604030504040204" pitchFamily="34" charset="-120"/>
              </a:rPr>
              <a:t>-</a:t>
            </a:r>
            <a:r>
              <a:rPr lang="zh-TW" altLang="en-US" sz="4000" b="1" dirty="0" smtClean="0">
                <a:latin typeface="微軟正黑體" panose="020B0604030504040204" pitchFamily="34" charset="-120"/>
                <a:ea typeface="微軟正黑體" panose="020B0604030504040204" pitchFamily="34" charset="-120"/>
              </a:rPr>
              <a:t>餐飲服務規劃</a:t>
            </a:r>
            <a:endParaRPr lang="zh-TW" altLang="en-US" sz="4000" b="1" dirty="0">
              <a:latin typeface="微軟正黑體" panose="020B0604030504040204" pitchFamily="34" charset="-120"/>
              <a:ea typeface="微軟正黑體" panose="020B0604030504040204" pitchFamily="34" charset="-120"/>
            </a:endParaRPr>
          </a:p>
          <a:p>
            <a:pPr>
              <a:lnSpc>
                <a:spcPct val="150000"/>
              </a:lnSpc>
            </a:pPr>
            <a:endParaRPr lang="zh-TW" altLang="en-US" sz="2800" b="1"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4"/>
          </p:nvPr>
        </p:nvSpPr>
        <p:spPr/>
        <p:txBody>
          <a:bodyPr/>
          <a:lstStyle/>
          <a:p>
            <a:fld id="{883A31E4-6B64-42B8-A949-A8BEDB28DB93}" type="slidenum">
              <a:rPr lang="zh-TW" altLang="en-US" smtClean="0"/>
              <a:t>36</a:t>
            </a:fld>
            <a:endParaRPr lang="zh-TW" altLang="en-US" dirty="0"/>
          </a:p>
        </p:txBody>
      </p:sp>
      <p:graphicFrame>
        <p:nvGraphicFramePr>
          <p:cNvPr id="5" name="資料庫圖表 4"/>
          <p:cNvGraphicFramePr/>
          <p:nvPr>
            <p:extLst>
              <p:ext uri="{D42A27DB-BD31-4B8C-83A1-F6EECF244321}">
                <p14:modId xmlns:p14="http://schemas.microsoft.com/office/powerpoint/2010/main" val="1108689966"/>
              </p:ext>
            </p:extLst>
          </p:nvPr>
        </p:nvGraphicFramePr>
        <p:xfrm>
          <a:off x="328803" y="1717387"/>
          <a:ext cx="8328065" cy="5039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文字方塊 5"/>
          <p:cNvSpPr txBox="1"/>
          <p:nvPr/>
        </p:nvSpPr>
        <p:spPr>
          <a:xfrm>
            <a:off x="328803" y="168425"/>
            <a:ext cx="3262432"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貳、現況說明</a:t>
            </a:r>
            <a:endParaRPr lang="zh-TW" altLang="en-US" sz="4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0617878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37</a:t>
            </a:fld>
            <a:endParaRPr lang="zh-TW" altLang="en-US" dirty="0"/>
          </a:p>
        </p:txBody>
      </p:sp>
      <p:graphicFrame>
        <p:nvGraphicFramePr>
          <p:cNvPr id="6" name="資料庫圖表 5"/>
          <p:cNvGraphicFramePr/>
          <p:nvPr>
            <p:extLst>
              <p:ext uri="{D42A27DB-BD31-4B8C-83A1-F6EECF244321}">
                <p14:modId xmlns:p14="http://schemas.microsoft.com/office/powerpoint/2010/main" val="3466102358"/>
              </p:ext>
            </p:extLst>
          </p:nvPr>
        </p:nvGraphicFramePr>
        <p:xfrm>
          <a:off x="408137" y="1760935"/>
          <a:ext cx="8228853" cy="4931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文字方塊 6"/>
          <p:cNvSpPr txBox="1"/>
          <p:nvPr/>
        </p:nvSpPr>
        <p:spPr>
          <a:xfrm>
            <a:off x="308925" y="1152704"/>
            <a:ext cx="8328065" cy="646331"/>
          </a:xfrm>
          <a:prstGeom prst="rect">
            <a:avLst/>
          </a:prstGeom>
          <a:noFill/>
        </p:spPr>
        <p:txBody>
          <a:bodyPr wrap="square" rtlCol="0">
            <a:spAutoFit/>
          </a:bodyPr>
          <a:lstStyle/>
          <a:p>
            <a:pPr marL="228600" lvl="1" indent="-228600">
              <a:lnSpc>
                <a:spcPct val="90000"/>
              </a:lnSpc>
              <a:spcBef>
                <a:spcPts val="1000"/>
              </a:spcBef>
              <a:buClr>
                <a:srgbClr val="C00000"/>
              </a:buClr>
              <a:buFont typeface="Wingdings" panose="05000000000000000000" pitchFamily="2" charset="2"/>
              <a:buChar char="Ø"/>
            </a:pPr>
            <a:r>
              <a:rPr lang="zh-TW" altLang="en-US" sz="4000" b="1" dirty="0" smtClean="0">
                <a:latin typeface="微軟正黑體" panose="020B0604030504040204" pitchFamily="34" charset="-120"/>
                <a:ea typeface="微軟正黑體" panose="020B0604030504040204" pitchFamily="34" charset="-120"/>
              </a:rPr>
              <a:t>賽會服務</a:t>
            </a:r>
            <a:r>
              <a:rPr lang="en-US" altLang="zh-TW" sz="4000" b="1" dirty="0" smtClean="0">
                <a:latin typeface="微軟正黑體" panose="020B0604030504040204" pitchFamily="34" charset="-120"/>
                <a:ea typeface="微軟正黑體" panose="020B0604030504040204" pitchFamily="34" charset="-120"/>
              </a:rPr>
              <a:t>-</a:t>
            </a:r>
            <a:r>
              <a:rPr lang="zh-TW" altLang="en-US" sz="4000" b="1" dirty="0" smtClean="0">
                <a:latin typeface="微軟正黑體" panose="020B0604030504040204" pitchFamily="34" charset="-120"/>
                <a:ea typeface="微軟正黑體" panose="020B0604030504040204" pitchFamily="34" charset="-120"/>
              </a:rPr>
              <a:t>物流服務</a:t>
            </a:r>
            <a:endParaRPr lang="zh-TW" altLang="en-US" sz="4000" b="1" dirty="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328803" y="168425"/>
            <a:ext cx="3262432"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貳、現況說明</a:t>
            </a:r>
            <a:endParaRPr lang="zh-TW" altLang="en-US" sz="4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86067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38</a:t>
            </a:fld>
            <a:endParaRPr lang="zh-TW" altLang="en-US" dirty="0"/>
          </a:p>
        </p:txBody>
      </p:sp>
      <p:graphicFrame>
        <p:nvGraphicFramePr>
          <p:cNvPr id="6" name="資料庫圖表 5"/>
          <p:cNvGraphicFramePr/>
          <p:nvPr>
            <p:extLst>
              <p:ext uri="{D42A27DB-BD31-4B8C-83A1-F6EECF244321}">
                <p14:modId xmlns:p14="http://schemas.microsoft.com/office/powerpoint/2010/main" val="4085973856"/>
              </p:ext>
            </p:extLst>
          </p:nvPr>
        </p:nvGraphicFramePr>
        <p:xfrm>
          <a:off x="408137" y="1760935"/>
          <a:ext cx="8228853" cy="4931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文字方塊 6"/>
          <p:cNvSpPr txBox="1"/>
          <p:nvPr/>
        </p:nvSpPr>
        <p:spPr>
          <a:xfrm>
            <a:off x="308925" y="1152704"/>
            <a:ext cx="8328065" cy="1213537"/>
          </a:xfrm>
          <a:prstGeom prst="rect">
            <a:avLst/>
          </a:prstGeom>
          <a:noFill/>
        </p:spPr>
        <p:txBody>
          <a:bodyPr wrap="square" rtlCol="0">
            <a:spAutoFit/>
          </a:bodyPr>
          <a:lstStyle/>
          <a:p>
            <a:pPr marL="228600" lvl="1" indent="-228600">
              <a:lnSpc>
                <a:spcPct val="90000"/>
              </a:lnSpc>
              <a:spcBef>
                <a:spcPts val="1000"/>
              </a:spcBef>
              <a:buClr>
                <a:srgbClr val="C00000"/>
              </a:buClr>
              <a:buFont typeface="Wingdings" panose="05000000000000000000" pitchFamily="2" charset="2"/>
              <a:buChar char="Ø"/>
            </a:pPr>
            <a:r>
              <a:rPr lang="zh-TW" altLang="en-US" sz="4000" b="1" dirty="0" smtClean="0">
                <a:latin typeface="微軟正黑體" panose="020B0604030504040204" pitchFamily="34" charset="-120"/>
                <a:ea typeface="微軟正黑體" panose="020B0604030504040204" pitchFamily="34" charset="-120"/>
              </a:rPr>
              <a:t>賽會服務</a:t>
            </a:r>
            <a:r>
              <a:rPr lang="en-US" altLang="zh-TW" sz="4000" b="1" dirty="0" smtClean="0">
                <a:latin typeface="微軟正黑體" panose="020B0604030504040204" pitchFamily="34" charset="-120"/>
                <a:ea typeface="微軟正黑體" panose="020B0604030504040204" pitchFamily="34" charset="-120"/>
              </a:rPr>
              <a:t>-</a:t>
            </a:r>
            <a:r>
              <a:rPr lang="zh-TW" altLang="en-US" sz="4000" b="1" dirty="0">
                <a:latin typeface="微軟正黑體" panose="020B0604030504040204" pitchFamily="34" charset="-120"/>
                <a:ea typeface="微軟正黑體" panose="020B0604030504040204" pitchFamily="34" charset="-120"/>
              </a:rPr>
              <a:t>環境清潔</a:t>
            </a:r>
            <a:r>
              <a:rPr lang="zh-TW" altLang="en-US" sz="4000" b="1" dirty="0" smtClean="0">
                <a:latin typeface="微軟正黑體" panose="020B0604030504040204" pitchFamily="34" charset="-120"/>
                <a:ea typeface="微軟正黑體" panose="020B0604030504040204" pitchFamily="34" charset="-120"/>
              </a:rPr>
              <a:t>維護</a:t>
            </a:r>
            <a:endParaRPr lang="zh-TW" altLang="en-US" sz="4000" b="1" dirty="0">
              <a:latin typeface="微軟正黑體" panose="020B0604030504040204" pitchFamily="34" charset="-120"/>
              <a:ea typeface="微軟正黑體" panose="020B0604030504040204" pitchFamily="34" charset="-120"/>
            </a:endParaRPr>
          </a:p>
          <a:p>
            <a:pPr>
              <a:lnSpc>
                <a:spcPct val="150000"/>
              </a:lnSpc>
            </a:pPr>
            <a:endParaRPr lang="zh-TW" altLang="en-US" sz="2800" b="1" dirty="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328803" y="168425"/>
            <a:ext cx="3262432"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貳、現況說明</a:t>
            </a:r>
            <a:endParaRPr lang="zh-TW" altLang="en-US" sz="4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1935203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39</a:t>
            </a:fld>
            <a:endParaRPr lang="zh-TW" altLang="en-US" dirty="0"/>
          </a:p>
        </p:txBody>
      </p:sp>
      <p:sp>
        <p:nvSpPr>
          <p:cNvPr id="7" name="文字方塊 6"/>
          <p:cNvSpPr txBox="1"/>
          <p:nvPr/>
        </p:nvSpPr>
        <p:spPr>
          <a:xfrm>
            <a:off x="308924" y="1145988"/>
            <a:ext cx="8328065" cy="1292662"/>
          </a:xfrm>
          <a:prstGeom prst="rect">
            <a:avLst/>
          </a:prstGeom>
          <a:noFill/>
        </p:spPr>
        <p:txBody>
          <a:bodyPr wrap="square" rtlCol="0">
            <a:spAutoFit/>
          </a:bodyPr>
          <a:lstStyle/>
          <a:p>
            <a:pPr marL="228600" lvl="1" indent="-228600">
              <a:lnSpc>
                <a:spcPct val="90000"/>
              </a:lnSpc>
              <a:spcBef>
                <a:spcPts val="1000"/>
              </a:spcBef>
              <a:buClr>
                <a:srgbClr val="C00000"/>
              </a:buClr>
              <a:buFont typeface="Wingdings" panose="05000000000000000000" pitchFamily="2" charset="2"/>
              <a:buChar char="Ø"/>
            </a:pPr>
            <a:r>
              <a:rPr lang="zh-TW" altLang="en-US" sz="4000" b="1" dirty="0" smtClean="0">
                <a:latin typeface="微軟正黑體" panose="020B0604030504040204" pitchFamily="34" charset="-120"/>
                <a:ea typeface="微軟正黑體" panose="020B0604030504040204" pitchFamily="34" charset="-120"/>
              </a:rPr>
              <a:t>賽會維</a:t>
            </a:r>
            <a:r>
              <a:rPr lang="zh-TW" altLang="en-US" sz="4000" b="1" dirty="0">
                <a:latin typeface="微軟正黑體" panose="020B0604030504040204" pitchFamily="34" charset="-120"/>
                <a:ea typeface="微軟正黑體" panose="020B0604030504040204" pitchFamily="34" charset="-120"/>
              </a:rPr>
              <a:t>安</a:t>
            </a:r>
          </a:p>
          <a:p>
            <a:pPr>
              <a:lnSpc>
                <a:spcPct val="150000"/>
              </a:lnSpc>
            </a:pPr>
            <a:endParaRPr lang="zh-TW" altLang="en-US" sz="2800" b="1" dirty="0">
              <a:latin typeface="微軟正黑體" panose="020B0604030504040204" pitchFamily="34" charset="-120"/>
              <a:ea typeface="微軟正黑體" panose="020B0604030504040204" pitchFamily="34" charset="-120"/>
            </a:endParaRPr>
          </a:p>
        </p:txBody>
      </p:sp>
      <p:graphicFrame>
        <p:nvGraphicFramePr>
          <p:cNvPr id="8" name="資料庫圖表 7"/>
          <p:cNvGraphicFramePr/>
          <p:nvPr>
            <p:extLst>
              <p:ext uri="{D42A27DB-BD31-4B8C-83A1-F6EECF244321}">
                <p14:modId xmlns:p14="http://schemas.microsoft.com/office/powerpoint/2010/main" val="171750525"/>
              </p:ext>
            </p:extLst>
          </p:nvPr>
        </p:nvGraphicFramePr>
        <p:xfrm>
          <a:off x="419462" y="1792319"/>
          <a:ext cx="8217527" cy="4646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文字方塊 5"/>
          <p:cNvSpPr txBox="1"/>
          <p:nvPr/>
        </p:nvSpPr>
        <p:spPr>
          <a:xfrm>
            <a:off x="328803" y="168425"/>
            <a:ext cx="3262432"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貳、現況說明</a:t>
            </a:r>
            <a:endParaRPr lang="zh-TW" altLang="en-US" sz="4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22020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4</a:t>
            </a:fld>
            <a:endParaRPr lang="zh-TW" altLang="en-US" dirty="0"/>
          </a:p>
        </p:txBody>
      </p:sp>
      <p:sp>
        <p:nvSpPr>
          <p:cNvPr id="4" name="文字方塊 3"/>
          <p:cNvSpPr txBox="1"/>
          <p:nvPr/>
        </p:nvSpPr>
        <p:spPr>
          <a:xfrm>
            <a:off x="328803" y="168425"/>
            <a:ext cx="3262432"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貳、現況說明</a:t>
            </a:r>
            <a:endParaRPr lang="zh-TW" altLang="en-US" sz="4000" b="1" dirty="0">
              <a:latin typeface="微軟正黑體" panose="020B0604030504040204" pitchFamily="34" charset="-120"/>
              <a:ea typeface="微軟正黑體" panose="020B0604030504040204" pitchFamily="34" charset="-120"/>
            </a:endParaRPr>
          </a:p>
        </p:txBody>
      </p:sp>
      <p:sp>
        <p:nvSpPr>
          <p:cNvPr id="6" name="文字版面配置區 4"/>
          <p:cNvSpPr txBox="1">
            <a:spLocks/>
          </p:cNvSpPr>
          <p:nvPr/>
        </p:nvSpPr>
        <p:spPr>
          <a:xfrm>
            <a:off x="735157" y="2781300"/>
            <a:ext cx="7673686" cy="38322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80"/>
              </a:spcBef>
              <a:buFont typeface="Wingdings 2"/>
              <a:buNone/>
              <a:defRPr/>
            </a:pPr>
            <a:endParaRPr lang="zh-TW" altLang="en-US" sz="3200" dirty="0" smtClean="0">
              <a:latin typeface="微軟正黑體" pitchFamily="34" charset="-120"/>
              <a:ea typeface="微軟正黑體" pitchFamily="34" charset="-120"/>
            </a:endParaRPr>
          </a:p>
        </p:txBody>
      </p:sp>
      <p:sp>
        <p:nvSpPr>
          <p:cNvPr id="7" name="標題 2"/>
          <p:cNvSpPr txBox="1">
            <a:spLocks/>
          </p:cNvSpPr>
          <p:nvPr/>
        </p:nvSpPr>
        <p:spPr bwMode="auto">
          <a:xfrm>
            <a:off x="636443" y="1562381"/>
            <a:ext cx="7772400" cy="963613"/>
          </a:xfrm>
          <a:prstGeom prst="rect">
            <a:avLst/>
          </a:prstGeom>
          <a:noFill/>
          <a:ln w="9525">
            <a:noFill/>
            <a:miter lim="800000"/>
            <a:headEnd/>
            <a:tailEnd/>
          </a:ln>
        </p:spPr>
        <p:txBody>
          <a:bodyPr bIns="91440" anchor="b"/>
          <a:lstStyle/>
          <a:p>
            <a:pPr eaLnBrk="1" hangingPunct="1">
              <a:defRPr/>
            </a:pPr>
            <a:endParaRPr kumimoji="0" lang="zh-TW" altLang="en-US" sz="3600" b="1" dirty="0">
              <a:latin typeface="微軟正黑體" pitchFamily="34" charset="-120"/>
              <a:ea typeface="微軟正黑體" pitchFamily="34" charset="-120"/>
              <a:cs typeface="+mj-cs"/>
            </a:endParaRPr>
          </a:p>
        </p:txBody>
      </p:sp>
      <p:sp>
        <p:nvSpPr>
          <p:cNvPr id="3" name="矩形 2"/>
          <p:cNvSpPr/>
          <p:nvPr/>
        </p:nvSpPr>
        <p:spPr>
          <a:xfrm>
            <a:off x="735157" y="1567214"/>
            <a:ext cx="6977849" cy="3170099"/>
          </a:xfrm>
          <a:prstGeom prst="rect">
            <a:avLst/>
          </a:prstGeom>
        </p:spPr>
        <p:txBody>
          <a:bodyPr wrap="square">
            <a:spAutoFit/>
          </a:bodyPr>
          <a:lstStyle/>
          <a:p>
            <a:pPr algn="just" fontAlgn="base">
              <a:lnSpc>
                <a:spcPts val="4000"/>
              </a:lnSpc>
            </a:pPr>
            <a:r>
              <a:rPr lang="en-US" altLang="zh-TW" sz="3000" dirty="0" smtClean="0">
                <a:latin typeface="微軟正黑體" panose="020B0604030504040204" pitchFamily="34" charset="-120"/>
                <a:ea typeface="微軟正黑體" panose="020B0604030504040204" pitchFamily="34" charset="-120"/>
              </a:rPr>
              <a:t>2015</a:t>
            </a:r>
            <a:r>
              <a:rPr lang="zh-TW" altLang="zh-TW" sz="3000" dirty="0" smtClean="0">
                <a:latin typeface="微軟正黑體" panose="020B0604030504040204" pitchFamily="34" charset="-120"/>
                <a:ea typeface="微軟正黑體" panose="020B0604030504040204" pitchFamily="34" charset="-120"/>
              </a:rPr>
              <a:t>年</a:t>
            </a:r>
            <a:r>
              <a:rPr lang="zh-TW" altLang="en-US" sz="3000" dirty="0" smtClean="0">
                <a:latin typeface="微軟正黑體" panose="020B0604030504040204" pitchFamily="34" charset="-120"/>
                <a:ea typeface="微軟正黑體" panose="020B0604030504040204" pitchFamily="34" charset="-120"/>
              </a:rPr>
              <a:t>：</a:t>
            </a:r>
            <a:endParaRPr lang="en-US" altLang="zh-TW" sz="3000" dirty="0" smtClean="0">
              <a:latin typeface="微軟正黑體" panose="020B0604030504040204" pitchFamily="34" charset="-120"/>
              <a:ea typeface="微軟正黑體" panose="020B0604030504040204" pitchFamily="34" charset="-120"/>
            </a:endParaRPr>
          </a:p>
          <a:p>
            <a:pPr algn="just" fontAlgn="base">
              <a:lnSpc>
                <a:spcPts val="4000"/>
              </a:lnSpc>
            </a:pPr>
            <a:r>
              <a:rPr lang="en-US" altLang="zh-TW" sz="3000" dirty="0">
                <a:latin typeface="微軟正黑體" panose="020B0604030504040204" pitchFamily="34" charset="-120"/>
                <a:ea typeface="微軟正黑體" panose="020B0604030504040204" pitchFamily="34" charset="-120"/>
              </a:rPr>
              <a:t>	</a:t>
            </a:r>
            <a:r>
              <a:rPr lang="zh-TW" altLang="zh-TW" sz="3000" dirty="0" smtClean="0">
                <a:latin typeface="微軟正黑體" panose="020B0604030504040204" pitchFamily="34" charset="-120"/>
                <a:ea typeface="微軟正黑體" panose="020B0604030504040204" pitchFamily="34" charset="-120"/>
              </a:rPr>
              <a:t>「</a:t>
            </a:r>
            <a:r>
              <a:rPr lang="zh-TW" altLang="zh-TW" sz="3000" dirty="0">
                <a:latin typeface="微軟正黑體" panose="020B0604030504040204" pitchFamily="34" charset="-120"/>
                <a:ea typeface="微軟正黑體" panose="020B0604030504040204" pitchFamily="34" charset="-120"/>
              </a:rPr>
              <a:t>中國新歌聲」來臺</a:t>
            </a:r>
            <a:r>
              <a:rPr lang="zh-TW" altLang="zh-TW" sz="3000" dirty="0" smtClean="0">
                <a:latin typeface="微軟正黑體" panose="020B0604030504040204" pitchFamily="34" charset="-120"/>
                <a:ea typeface="微軟正黑體" panose="020B0604030504040204" pitchFamily="34" charset="-120"/>
              </a:rPr>
              <a:t>辦理</a:t>
            </a:r>
            <a:endParaRPr lang="en-US" altLang="zh-TW" sz="3000" dirty="0" smtClean="0">
              <a:latin typeface="微軟正黑體" panose="020B0604030504040204" pitchFamily="34" charset="-120"/>
              <a:ea typeface="微軟正黑體" panose="020B0604030504040204" pitchFamily="34" charset="-120"/>
            </a:endParaRPr>
          </a:p>
          <a:p>
            <a:pPr algn="just" fontAlgn="base">
              <a:lnSpc>
                <a:spcPts val="4000"/>
              </a:lnSpc>
            </a:pPr>
            <a:r>
              <a:rPr lang="en-US" altLang="zh-TW" sz="3000" dirty="0">
                <a:latin typeface="微軟正黑體" panose="020B0604030504040204" pitchFamily="34" charset="-120"/>
                <a:ea typeface="微軟正黑體" panose="020B0604030504040204" pitchFamily="34" charset="-120"/>
              </a:rPr>
              <a:t>	</a:t>
            </a:r>
            <a:r>
              <a:rPr lang="zh-TW" altLang="zh-TW" sz="3000" dirty="0" smtClean="0">
                <a:latin typeface="微軟正黑體" panose="020B0604030504040204" pitchFamily="34" charset="-120"/>
                <a:ea typeface="微軟正黑體" panose="020B0604030504040204" pitchFamily="34" charset="-120"/>
              </a:rPr>
              <a:t>大專院校</a:t>
            </a:r>
            <a:r>
              <a:rPr lang="zh-TW" altLang="zh-TW" sz="3000" dirty="0">
                <a:latin typeface="微軟正黑體" panose="020B0604030504040204" pitchFamily="34" charset="-120"/>
                <a:ea typeface="微軟正黑體" panose="020B0604030504040204" pitchFamily="34" charset="-120"/>
              </a:rPr>
              <a:t>辦理</a:t>
            </a:r>
            <a:r>
              <a:rPr lang="en-US" altLang="zh-TW" sz="3000" dirty="0">
                <a:latin typeface="微軟正黑體" panose="020B0604030504040204" pitchFamily="34" charset="-120"/>
                <a:ea typeface="微軟正黑體" panose="020B0604030504040204" pitchFamily="34" charset="-120"/>
              </a:rPr>
              <a:t>10</a:t>
            </a:r>
            <a:r>
              <a:rPr lang="zh-TW" altLang="zh-TW" sz="3000" dirty="0">
                <a:latin typeface="微軟正黑體" panose="020B0604030504040204" pitchFamily="34" charset="-120"/>
                <a:ea typeface="微軟正黑體" panose="020B0604030504040204" pitchFamily="34" charset="-120"/>
              </a:rPr>
              <a:t>場</a:t>
            </a:r>
            <a:r>
              <a:rPr lang="zh-TW" altLang="zh-TW" sz="3000" dirty="0" smtClean="0">
                <a:latin typeface="微軟正黑體" panose="020B0604030504040204" pitchFamily="34" charset="-120"/>
                <a:ea typeface="微軟正黑體" panose="020B0604030504040204" pitchFamily="34" charset="-120"/>
              </a:rPr>
              <a:t>活動</a:t>
            </a:r>
            <a:endParaRPr lang="en-US" altLang="zh-TW" sz="3000" dirty="0" smtClean="0">
              <a:latin typeface="微軟正黑體" panose="020B0604030504040204" pitchFamily="34" charset="-120"/>
              <a:ea typeface="微軟正黑體" panose="020B0604030504040204" pitchFamily="34" charset="-120"/>
            </a:endParaRPr>
          </a:p>
          <a:p>
            <a:pPr algn="just" fontAlgn="base">
              <a:lnSpc>
                <a:spcPts val="4000"/>
              </a:lnSpc>
            </a:pPr>
            <a:endParaRPr lang="en-US" altLang="zh-TW" sz="3000" dirty="0" smtClean="0">
              <a:latin typeface="微軟正黑體" panose="020B0604030504040204" pitchFamily="34" charset="-120"/>
              <a:ea typeface="微軟正黑體" panose="020B0604030504040204" pitchFamily="34" charset="-120"/>
            </a:endParaRPr>
          </a:p>
          <a:p>
            <a:pPr algn="just" fontAlgn="base">
              <a:lnSpc>
                <a:spcPts val="4000"/>
              </a:lnSpc>
            </a:pPr>
            <a:r>
              <a:rPr lang="en-US" altLang="zh-TW" sz="3000" dirty="0" smtClean="0">
                <a:latin typeface="微軟正黑體" panose="020B0604030504040204" pitchFamily="34" charset="-120"/>
                <a:ea typeface="微軟正黑體" panose="020B0604030504040204" pitchFamily="34" charset="-120"/>
              </a:rPr>
              <a:t>2016</a:t>
            </a:r>
            <a:r>
              <a:rPr lang="zh-TW" altLang="zh-TW" sz="3000" dirty="0" smtClean="0">
                <a:latin typeface="微軟正黑體" panose="020B0604030504040204" pitchFamily="34" charset="-120"/>
                <a:ea typeface="微軟正黑體" panose="020B0604030504040204" pitchFamily="34" charset="-120"/>
              </a:rPr>
              <a:t>年</a:t>
            </a:r>
            <a:r>
              <a:rPr lang="zh-TW" altLang="en-US" sz="3000" dirty="0" smtClean="0">
                <a:latin typeface="微軟正黑體" panose="020B0604030504040204" pitchFamily="34" charset="-120"/>
                <a:ea typeface="微軟正黑體" panose="020B0604030504040204" pitchFamily="34" charset="-120"/>
              </a:rPr>
              <a:t>：</a:t>
            </a:r>
            <a:endParaRPr lang="en-US" altLang="zh-TW" sz="3000" dirty="0" smtClean="0">
              <a:latin typeface="微軟正黑體" panose="020B0604030504040204" pitchFamily="34" charset="-120"/>
              <a:ea typeface="微軟正黑體" panose="020B0604030504040204" pitchFamily="34" charset="-120"/>
            </a:endParaRPr>
          </a:p>
          <a:p>
            <a:pPr algn="just" fontAlgn="base">
              <a:lnSpc>
                <a:spcPts val="4000"/>
              </a:lnSpc>
            </a:pPr>
            <a:r>
              <a:rPr lang="en-US" altLang="zh-TW" sz="3000" dirty="0">
                <a:latin typeface="微軟正黑體" panose="020B0604030504040204" pitchFamily="34" charset="-120"/>
                <a:ea typeface="微軟正黑體" panose="020B0604030504040204" pitchFamily="34" charset="-120"/>
              </a:rPr>
              <a:t>	</a:t>
            </a:r>
            <a:r>
              <a:rPr lang="zh-TW" altLang="zh-TW" sz="3000" dirty="0" smtClean="0">
                <a:latin typeface="微軟正黑體" panose="020B0604030504040204" pitchFamily="34" charset="-120"/>
                <a:ea typeface="微軟正黑體" panose="020B0604030504040204" pitchFamily="34" charset="-120"/>
              </a:rPr>
              <a:t>大專院校辦理</a:t>
            </a:r>
            <a:r>
              <a:rPr lang="en-US" altLang="zh-TW" sz="3000" dirty="0">
                <a:latin typeface="微軟正黑體" panose="020B0604030504040204" pitchFamily="34" charset="-120"/>
                <a:ea typeface="微軟正黑體" panose="020B0604030504040204" pitchFamily="34" charset="-120"/>
              </a:rPr>
              <a:t>8</a:t>
            </a:r>
            <a:r>
              <a:rPr lang="zh-TW" altLang="zh-TW" sz="3000" dirty="0">
                <a:latin typeface="微軟正黑體" panose="020B0604030504040204" pitchFamily="34" charset="-120"/>
                <a:ea typeface="微軟正黑體" panose="020B0604030504040204" pitchFamily="34" charset="-120"/>
              </a:rPr>
              <a:t>場活動。</a:t>
            </a:r>
          </a:p>
        </p:txBody>
      </p:sp>
    </p:spTree>
    <p:extLst>
      <p:ext uri="{BB962C8B-B14F-4D97-AF65-F5344CB8AC3E}">
        <p14:creationId xmlns:p14="http://schemas.microsoft.com/office/powerpoint/2010/main" val="27114799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40</a:t>
            </a:fld>
            <a:endParaRPr lang="zh-TW" altLang="en-US" dirty="0"/>
          </a:p>
        </p:txBody>
      </p:sp>
      <p:sp>
        <p:nvSpPr>
          <p:cNvPr id="7" name="文字方塊 6"/>
          <p:cNvSpPr txBox="1"/>
          <p:nvPr/>
        </p:nvSpPr>
        <p:spPr>
          <a:xfrm>
            <a:off x="308924" y="1145988"/>
            <a:ext cx="8328065" cy="1292662"/>
          </a:xfrm>
          <a:prstGeom prst="rect">
            <a:avLst/>
          </a:prstGeom>
          <a:noFill/>
        </p:spPr>
        <p:txBody>
          <a:bodyPr wrap="square" rtlCol="0">
            <a:spAutoFit/>
          </a:bodyPr>
          <a:lstStyle/>
          <a:p>
            <a:pPr marL="228600" lvl="1" indent="-228600">
              <a:lnSpc>
                <a:spcPct val="90000"/>
              </a:lnSpc>
              <a:spcBef>
                <a:spcPts val="1000"/>
              </a:spcBef>
              <a:buClr>
                <a:srgbClr val="C00000"/>
              </a:buClr>
              <a:buFont typeface="Wingdings" panose="05000000000000000000" pitchFamily="2" charset="2"/>
              <a:buChar char="Ø"/>
            </a:pPr>
            <a:r>
              <a:rPr lang="zh-TW" altLang="en-US" sz="4000" b="1" dirty="0" smtClean="0">
                <a:latin typeface="微軟正黑體" panose="020B0604030504040204" pitchFamily="34" charset="-120"/>
                <a:ea typeface="微軟正黑體" panose="020B0604030504040204" pitchFamily="34" charset="-120"/>
              </a:rPr>
              <a:t>賽會維</a:t>
            </a:r>
            <a:r>
              <a:rPr lang="zh-TW" altLang="en-US" sz="4000" b="1" dirty="0">
                <a:latin typeface="微軟正黑體" panose="020B0604030504040204" pitchFamily="34" charset="-120"/>
                <a:ea typeface="微軟正黑體" panose="020B0604030504040204" pitchFamily="34" charset="-120"/>
              </a:rPr>
              <a:t>安</a:t>
            </a:r>
          </a:p>
          <a:p>
            <a:pPr>
              <a:lnSpc>
                <a:spcPct val="150000"/>
              </a:lnSpc>
            </a:pPr>
            <a:endParaRPr lang="zh-TW" altLang="en-US" sz="2800" b="1" dirty="0">
              <a:latin typeface="微軟正黑體" panose="020B0604030504040204" pitchFamily="34" charset="-120"/>
              <a:ea typeface="微軟正黑體" panose="020B0604030504040204" pitchFamily="34" charset="-120"/>
            </a:endParaRPr>
          </a:p>
        </p:txBody>
      </p:sp>
      <p:graphicFrame>
        <p:nvGraphicFramePr>
          <p:cNvPr id="8" name="資料庫圖表 7"/>
          <p:cNvGraphicFramePr/>
          <p:nvPr>
            <p:extLst>
              <p:ext uri="{D42A27DB-BD31-4B8C-83A1-F6EECF244321}">
                <p14:modId xmlns:p14="http://schemas.microsoft.com/office/powerpoint/2010/main" val="4205304784"/>
              </p:ext>
            </p:extLst>
          </p:nvPr>
        </p:nvGraphicFramePr>
        <p:xfrm>
          <a:off x="419462" y="1972193"/>
          <a:ext cx="8217527" cy="4177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文字方塊 5"/>
          <p:cNvSpPr txBox="1"/>
          <p:nvPr/>
        </p:nvSpPr>
        <p:spPr>
          <a:xfrm>
            <a:off x="328803" y="168425"/>
            <a:ext cx="3262432"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貳、現況說明</a:t>
            </a:r>
            <a:endParaRPr lang="zh-TW" altLang="en-US" sz="4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220448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41</a:t>
            </a:fld>
            <a:endParaRPr lang="zh-TW" altLang="en-US" dirty="0"/>
          </a:p>
        </p:txBody>
      </p:sp>
      <p:graphicFrame>
        <p:nvGraphicFramePr>
          <p:cNvPr id="6" name="資料庫圖表 5"/>
          <p:cNvGraphicFramePr/>
          <p:nvPr>
            <p:extLst>
              <p:ext uri="{D42A27DB-BD31-4B8C-83A1-F6EECF244321}">
                <p14:modId xmlns:p14="http://schemas.microsoft.com/office/powerpoint/2010/main" val="2032780775"/>
              </p:ext>
            </p:extLst>
          </p:nvPr>
        </p:nvGraphicFramePr>
        <p:xfrm>
          <a:off x="358530" y="1854200"/>
          <a:ext cx="8228853" cy="4205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文字方塊 6"/>
          <p:cNvSpPr txBox="1"/>
          <p:nvPr/>
        </p:nvSpPr>
        <p:spPr>
          <a:xfrm>
            <a:off x="308925" y="1267004"/>
            <a:ext cx="8328065" cy="646331"/>
          </a:xfrm>
          <a:prstGeom prst="rect">
            <a:avLst/>
          </a:prstGeom>
          <a:noFill/>
        </p:spPr>
        <p:txBody>
          <a:bodyPr wrap="square" rtlCol="0">
            <a:spAutoFit/>
          </a:bodyPr>
          <a:lstStyle/>
          <a:p>
            <a:pPr marL="228600" lvl="1" indent="-228600">
              <a:lnSpc>
                <a:spcPct val="90000"/>
              </a:lnSpc>
              <a:spcBef>
                <a:spcPts val="1000"/>
              </a:spcBef>
              <a:buClr>
                <a:srgbClr val="C00000"/>
              </a:buClr>
              <a:buFont typeface="Wingdings" panose="05000000000000000000" pitchFamily="2" charset="2"/>
              <a:buChar char="Ø"/>
            </a:pPr>
            <a:r>
              <a:rPr lang="zh-TW" altLang="en-US" sz="4000" b="1" dirty="0">
                <a:latin typeface="微軟正黑體" panose="020B0604030504040204" pitchFamily="34" charset="-120"/>
                <a:ea typeface="微軟正黑體" panose="020B0604030504040204" pitchFamily="34" charset="-120"/>
              </a:rPr>
              <a:t>認證服務</a:t>
            </a:r>
            <a:endParaRPr lang="zh-TW" altLang="en-US" sz="2800" b="1" dirty="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328803" y="168425"/>
            <a:ext cx="3262432"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貳、現況說明</a:t>
            </a:r>
            <a:endParaRPr lang="zh-TW" altLang="en-US" sz="4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351906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42</a:t>
            </a:fld>
            <a:endParaRPr lang="zh-TW" altLang="en-US" dirty="0"/>
          </a:p>
        </p:txBody>
      </p:sp>
      <p:graphicFrame>
        <p:nvGraphicFramePr>
          <p:cNvPr id="6" name="資料庫圖表 5"/>
          <p:cNvGraphicFramePr/>
          <p:nvPr>
            <p:extLst>
              <p:ext uri="{D42A27DB-BD31-4B8C-83A1-F6EECF244321}">
                <p14:modId xmlns:p14="http://schemas.microsoft.com/office/powerpoint/2010/main" val="3035336963"/>
              </p:ext>
            </p:extLst>
          </p:nvPr>
        </p:nvGraphicFramePr>
        <p:xfrm>
          <a:off x="378408" y="1824435"/>
          <a:ext cx="8228853" cy="4737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文字方塊 6"/>
          <p:cNvSpPr txBox="1"/>
          <p:nvPr/>
        </p:nvSpPr>
        <p:spPr>
          <a:xfrm>
            <a:off x="290703" y="1165404"/>
            <a:ext cx="8328065" cy="646331"/>
          </a:xfrm>
          <a:prstGeom prst="rect">
            <a:avLst/>
          </a:prstGeom>
          <a:noFill/>
        </p:spPr>
        <p:txBody>
          <a:bodyPr wrap="square" rtlCol="0">
            <a:spAutoFit/>
          </a:bodyPr>
          <a:lstStyle/>
          <a:p>
            <a:pPr marL="228600" lvl="1" indent="-228600">
              <a:lnSpc>
                <a:spcPct val="90000"/>
              </a:lnSpc>
              <a:spcBef>
                <a:spcPts val="1000"/>
              </a:spcBef>
              <a:buClr>
                <a:srgbClr val="C00000"/>
              </a:buClr>
              <a:buFont typeface="Wingdings" panose="05000000000000000000" pitchFamily="2" charset="2"/>
              <a:buChar char="Ø"/>
            </a:pPr>
            <a:r>
              <a:rPr lang="zh-TW" altLang="en-US" sz="4000" b="1" dirty="0" smtClean="0">
                <a:latin typeface="微軟正黑體" panose="020B0604030504040204" pitchFamily="34" charset="-120"/>
                <a:ea typeface="微軟正黑體" panose="020B0604030504040204" pitchFamily="34" charset="-120"/>
              </a:rPr>
              <a:t>開</a:t>
            </a:r>
            <a:r>
              <a:rPr lang="zh-TW" altLang="en-US" sz="4000" b="1" dirty="0">
                <a:latin typeface="微軟正黑體" panose="020B0604030504040204" pitchFamily="34" charset="-120"/>
                <a:ea typeface="微軟正黑體" panose="020B0604030504040204" pitchFamily="34" charset="-120"/>
              </a:rPr>
              <a:t>閉幕規劃</a:t>
            </a:r>
            <a:endParaRPr lang="zh-TW" altLang="en-US" sz="2800" b="1" dirty="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328803" y="168425"/>
            <a:ext cx="3262432"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貳、現況說明</a:t>
            </a:r>
            <a:endParaRPr lang="zh-TW" altLang="en-US" sz="4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2879999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43</a:t>
            </a:fld>
            <a:endParaRPr lang="zh-TW" altLang="en-US" dirty="0"/>
          </a:p>
        </p:txBody>
      </p:sp>
      <p:graphicFrame>
        <p:nvGraphicFramePr>
          <p:cNvPr id="6" name="資料庫圖表 5"/>
          <p:cNvGraphicFramePr/>
          <p:nvPr>
            <p:extLst>
              <p:ext uri="{D42A27DB-BD31-4B8C-83A1-F6EECF244321}">
                <p14:modId xmlns:p14="http://schemas.microsoft.com/office/powerpoint/2010/main" val="261253884"/>
              </p:ext>
            </p:extLst>
          </p:nvPr>
        </p:nvGraphicFramePr>
        <p:xfrm>
          <a:off x="328803" y="1750299"/>
          <a:ext cx="8228853" cy="4931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文字方塊 6"/>
          <p:cNvSpPr txBox="1"/>
          <p:nvPr/>
        </p:nvSpPr>
        <p:spPr>
          <a:xfrm>
            <a:off x="308925" y="1203504"/>
            <a:ext cx="8328065" cy="646331"/>
          </a:xfrm>
          <a:prstGeom prst="rect">
            <a:avLst/>
          </a:prstGeom>
          <a:noFill/>
        </p:spPr>
        <p:txBody>
          <a:bodyPr wrap="square" rtlCol="0">
            <a:spAutoFit/>
          </a:bodyPr>
          <a:lstStyle/>
          <a:p>
            <a:pPr marL="228600" lvl="1" indent="-228600">
              <a:lnSpc>
                <a:spcPct val="90000"/>
              </a:lnSpc>
              <a:spcBef>
                <a:spcPts val="1000"/>
              </a:spcBef>
              <a:buClr>
                <a:srgbClr val="C00000"/>
              </a:buClr>
              <a:buFont typeface="Wingdings" panose="05000000000000000000" pitchFamily="2" charset="2"/>
              <a:buChar char="Ø"/>
            </a:pPr>
            <a:r>
              <a:rPr lang="zh-TW" altLang="en-US" sz="4000" b="1" dirty="0" smtClean="0">
                <a:latin typeface="微軟正黑體" panose="020B0604030504040204" pitchFamily="34" charset="-120"/>
                <a:ea typeface="微軟正黑體" panose="020B0604030504040204" pitchFamily="34" charset="-120"/>
              </a:rPr>
              <a:t>行銷宣傳</a:t>
            </a:r>
            <a:endParaRPr lang="zh-TW" altLang="en-US" sz="2800" b="1" dirty="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328803" y="168425"/>
            <a:ext cx="3262432"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貳、現況說明</a:t>
            </a:r>
            <a:endParaRPr lang="zh-TW" altLang="en-US" sz="4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9224423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44</a:t>
            </a:fld>
            <a:endParaRPr lang="zh-TW" altLang="en-US" dirty="0"/>
          </a:p>
        </p:txBody>
      </p:sp>
      <p:graphicFrame>
        <p:nvGraphicFramePr>
          <p:cNvPr id="6" name="資料庫圖表 5"/>
          <p:cNvGraphicFramePr/>
          <p:nvPr>
            <p:extLst>
              <p:ext uri="{D42A27DB-BD31-4B8C-83A1-F6EECF244321}">
                <p14:modId xmlns:p14="http://schemas.microsoft.com/office/powerpoint/2010/main" val="2210618729"/>
              </p:ext>
            </p:extLst>
          </p:nvPr>
        </p:nvGraphicFramePr>
        <p:xfrm>
          <a:off x="425289" y="1913335"/>
          <a:ext cx="8228853" cy="4429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文字方塊 6"/>
          <p:cNvSpPr txBox="1"/>
          <p:nvPr/>
        </p:nvSpPr>
        <p:spPr>
          <a:xfrm>
            <a:off x="308925" y="1317804"/>
            <a:ext cx="8328065" cy="646331"/>
          </a:xfrm>
          <a:prstGeom prst="rect">
            <a:avLst/>
          </a:prstGeom>
          <a:noFill/>
        </p:spPr>
        <p:txBody>
          <a:bodyPr wrap="square" rtlCol="0">
            <a:spAutoFit/>
          </a:bodyPr>
          <a:lstStyle/>
          <a:p>
            <a:pPr marL="228600" lvl="1" indent="-228600">
              <a:lnSpc>
                <a:spcPct val="90000"/>
              </a:lnSpc>
              <a:spcBef>
                <a:spcPts val="1000"/>
              </a:spcBef>
              <a:buClr>
                <a:srgbClr val="C00000"/>
              </a:buClr>
              <a:buFont typeface="Wingdings" panose="05000000000000000000" pitchFamily="2" charset="2"/>
              <a:buChar char="Ø"/>
            </a:pPr>
            <a:r>
              <a:rPr lang="zh-TW" altLang="en-US" sz="4000" b="1" dirty="0">
                <a:latin typeface="微軟正黑體" panose="020B0604030504040204" pitchFamily="34" charset="-120"/>
                <a:ea typeface="微軟正黑體" panose="020B0604030504040204" pitchFamily="34" charset="-120"/>
              </a:rPr>
              <a:t>聖火傳遞</a:t>
            </a:r>
            <a:endParaRPr lang="zh-TW" altLang="en-US" sz="2800" b="1" dirty="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328803" y="168425"/>
            <a:ext cx="3262432"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貳、現況說明</a:t>
            </a:r>
            <a:endParaRPr lang="zh-TW" altLang="en-US" sz="4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282339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45</a:t>
            </a:fld>
            <a:endParaRPr lang="zh-TW" altLang="en-US" dirty="0"/>
          </a:p>
        </p:txBody>
      </p:sp>
      <p:graphicFrame>
        <p:nvGraphicFramePr>
          <p:cNvPr id="6" name="資料庫圖表 5"/>
          <p:cNvGraphicFramePr/>
          <p:nvPr>
            <p:extLst>
              <p:ext uri="{D42A27DB-BD31-4B8C-83A1-F6EECF244321}">
                <p14:modId xmlns:p14="http://schemas.microsoft.com/office/powerpoint/2010/main" val="3761837458"/>
              </p:ext>
            </p:extLst>
          </p:nvPr>
        </p:nvGraphicFramePr>
        <p:xfrm>
          <a:off x="425289" y="1608535"/>
          <a:ext cx="8228853" cy="4429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文字方塊 6"/>
          <p:cNvSpPr txBox="1"/>
          <p:nvPr/>
        </p:nvSpPr>
        <p:spPr>
          <a:xfrm>
            <a:off x="308925" y="1305104"/>
            <a:ext cx="8328065" cy="646331"/>
          </a:xfrm>
          <a:prstGeom prst="rect">
            <a:avLst/>
          </a:prstGeom>
          <a:noFill/>
        </p:spPr>
        <p:txBody>
          <a:bodyPr wrap="square" rtlCol="0">
            <a:spAutoFit/>
          </a:bodyPr>
          <a:lstStyle/>
          <a:p>
            <a:pPr marL="228600" lvl="1" indent="-228600">
              <a:lnSpc>
                <a:spcPct val="90000"/>
              </a:lnSpc>
              <a:spcBef>
                <a:spcPts val="1000"/>
              </a:spcBef>
              <a:buClr>
                <a:srgbClr val="C00000"/>
              </a:buClr>
              <a:buFont typeface="Wingdings" panose="05000000000000000000" pitchFamily="2" charset="2"/>
              <a:buChar char="Ø"/>
            </a:pPr>
            <a:r>
              <a:rPr lang="zh-TW" altLang="en-US" sz="4000" b="1" dirty="0">
                <a:latin typeface="微軟正黑體" panose="020B0604030504040204" pitchFamily="34" charset="-120"/>
                <a:ea typeface="微軟正黑體" panose="020B0604030504040204" pitchFamily="34" charset="-120"/>
              </a:rPr>
              <a:t>聖火傳遞</a:t>
            </a:r>
            <a:endParaRPr lang="zh-TW" altLang="en-US" sz="2800" b="1" dirty="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328803" y="168425"/>
            <a:ext cx="3262432"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貳、現況說明</a:t>
            </a:r>
            <a:endParaRPr lang="zh-TW" altLang="en-US" sz="4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53818704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46</a:t>
            </a:fld>
            <a:endParaRPr lang="zh-TW" altLang="en-US" dirty="0"/>
          </a:p>
        </p:txBody>
      </p:sp>
      <p:graphicFrame>
        <p:nvGraphicFramePr>
          <p:cNvPr id="6" name="資料庫圖表 5"/>
          <p:cNvGraphicFramePr/>
          <p:nvPr>
            <p:extLst>
              <p:ext uri="{D42A27DB-BD31-4B8C-83A1-F6EECF244321}">
                <p14:modId xmlns:p14="http://schemas.microsoft.com/office/powerpoint/2010/main" val="1068304512"/>
              </p:ext>
            </p:extLst>
          </p:nvPr>
        </p:nvGraphicFramePr>
        <p:xfrm>
          <a:off x="408137" y="1739900"/>
          <a:ext cx="8228853" cy="4787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文字方塊 6"/>
          <p:cNvSpPr txBox="1"/>
          <p:nvPr/>
        </p:nvSpPr>
        <p:spPr>
          <a:xfrm>
            <a:off x="308925" y="1203504"/>
            <a:ext cx="8328065" cy="646331"/>
          </a:xfrm>
          <a:prstGeom prst="rect">
            <a:avLst/>
          </a:prstGeom>
          <a:noFill/>
        </p:spPr>
        <p:txBody>
          <a:bodyPr wrap="square" rtlCol="0">
            <a:spAutoFit/>
          </a:bodyPr>
          <a:lstStyle/>
          <a:p>
            <a:pPr marL="228600" lvl="1" indent="-228600">
              <a:lnSpc>
                <a:spcPct val="90000"/>
              </a:lnSpc>
              <a:spcBef>
                <a:spcPts val="1000"/>
              </a:spcBef>
              <a:buClr>
                <a:srgbClr val="C00000"/>
              </a:buClr>
              <a:buFont typeface="Wingdings" panose="05000000000000000000" pitchFamily="2" charset="2"/>
              <a:buChar char="Ø"/>
            </a:pPr>
            <a:r>
              <a:rPr lang="zh-TW" altLang="en-US" sz="4000" b="1" dirty="0" smtClean="0">
                <a:latin typeface="微軟正黑體" panose="020B0604030504040204" pitchFamily="34" charset="-120"/>
                <a:ea typeface="微軟正黑體" panose="020B0604030504040204" pitchFamily="34" charset="-120"/>
              </a:rPr>
              <a:t>文化展演</a:t>
            </a:r>
            <a:endParaRPr lang="zh-TW" altLang="en-US" sz="4000" b="1" dirty="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328803" y="168425"/>
            <a:ext cx="3262432"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貳、現況說明</a:t>
            </a:r>
            <a:endParaRPr lang="zh-TW" altLang="en-US" sz="4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846187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47</a:t>
            </a:fld>
            <a:endParaRPr lang="zh-TW" altLang="en-US" dirty="0"/>
          </a:p>
        </p:txBody>
      </p:sp>
      <p:graphicFrame>
        <p:nvGraphicFramePr>
          <p:cNvPr id="6" name="資料庫圖表 5"/>
          <p:cNvGraphicFramePr/>
          <p:nvPr>
            <p:extLst>
              <p:ext uri="{D42A27DB-BD31-4B8C-83A1-F6EECF244321}">
                <p14:modId xmlns:p14="http://schemas.microsoft.com/office/powerpoint/2010/main" val="3432562670"/>
              </p:ext>
            </p:extLst>
          </p:nvPr>
        </p:nvGraphicFramePr>
        <p:xfrm>
          <a:off x="358529" y="1837135"/>
          <a:ext cx="8228853" cy="4931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文字方塊 6"/>
          <p:cNvSpPr txBox="1"/>
          <p:nvPr/>
        </p:nvSpPr>
        <p:spPr>
          <a:xfrm>
            <a:off x="308924" y="1178104"/>
            <a:ext cx="8328065" cy="646331"/>
          </a:xfrm>
          <a:prstGeom prst="rect">
            <a:avLst/>
          </a:prstGeom>
          <a:noFill/>
        </p:spPr>
        <p:txBody>
          <a:bodyPr wrap="square" rtlCol="0">
            <a:spAutoFit/>
          </a:bodyPr>
          <a:lstStyle/>
          <a:p>
            <a:pPr marL="228600" lvl="1" indent="-228600">
              <a:lnSpc>
                <a:spcPct val="90000"/>
              </a:lnSpc>
              <a:spcBef>
                <a:spcPts val="1000"/>
              </a:spcBef>
              <a:buClr>
                <a:srgbClr val="C00000"/>
              </a:buClr>
              <a:buFont typeface="Wingdings" panose="05000000000000000000" pitchFamily="2" charset="2"/>
              <a:buChar char="Ø"/>
            </a:pPr>
            <a:r>
              <a:rPr lang="zh-TW" altLang="en-US" sz="4000" b="1" dirty="0" smtClean="0">
                <a:latin typeface="微軟正黑體" panose="020B0604030504040204" pitchFamily="34" charset="-120"/>
                <a:ea typeface="微軟正黑體" panose="020B0604030504040204" pitchFamily="34" charset="-120"/>
              </a:rPr>
              <a:t>電視轉播</a:t>
            </a:r>
            <a:endParaRPr lang="zh-TW" altLang="en-US" sz="4000" b="1" dirty="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328803" y="168425"/>
            <a:ext cx="3262432"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貳、現況說明</a:t>
            </a:r>
            <a:endParaRPr lang="zh-TW" altLang="en-US" sz="4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0976585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48</a:t>
            </a:fld>
            <a:endParaRPr lang="zh-TW" altLang="en-US" dirty="0"/>
          </a:p>
        </p:txBody>
      </p:sp>
      <p:graphicFrame>
        <p:nvGraphicFramePr>
          <p:cNvPr id="6" name="資料庫圖表 5"/>
          <p:cNvGraphicFramePr/>
          <p:nvPr>
            <p:extLst>
              <p:ext uri="{D42A27DB-BD31-4B8C-83A1-F6EECF244321}">
                <p14:modId xmlns:p14="http://schemas.microsoft.com/office/powerpoint/2010/main" val="2756274970"/>
              </p:ext>
            </p:extLst>
          </p:nvPr>
        </p:nvGraphicFramePr>
        <p:xfrm>
          <a:off x="328803" y="1913335"/>
          <a:ext cx="8228853" cy="4192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文字方塊 6"/>
          <p:cNvSpPr txBox="1"/>
          <p:nvPr/>
        </p:nvSpPr>
        <p:spPr>
          <a:xfrm>
            <a:off x="308925" y="1267004"/>
            <a:ext cx="8328065" cy="646331"/>
          </a:xfrm>
          <a:prstGeom prst="rect">
            <a:avLst/>
          </a:prstGeom>
          <a:noFill/>
        </p:spPr>
        <p:txBody>
          <a:bodyPr wrap="square" rtlCol="0">
            <a:spAutoFit/>
          </a:bodyPr>
          <a:lstStyle/>
          <a:p>
            <a:pPr marL="228600" lvl="1" indent="-228600">
              <a:lnSpc>
                <a:spcPct val="90000"/>
              </a:lnSpc>
              <a:spcBef>
                <a:spcPts val="1000"/>
              </a:spcBef>
              <a:buClr>
                <a:srgbClr val="C00000"/>
              </a:buClr>
              <a:buFont typeface="Wingdings" panose="05000000000000000000" pitchFamily="2" charset="2"/>
              <a:buChar char="Ø"/>
            </a:pPr>
            <a:r>
              <a:rPr lang="zh-TW" altLang="en-US" sz="4000" b="1" dirty="0" smtClean="0">
                <a:latin typeface="微軟正黑體" panose="020B0604030504040204" pitchFamily="34" charset="-120"/>
                <a:ea typeface="微軟正黑體" panose="020B0604030504040204" pitchFamily="34" charset="-120"/>
              </a:rPr>
              <a:t>新聞媒體服務</a:t>
            </a:r>
            <a:endParaRPr lang="zh-TW" altLang="en-US" sz="4000" b="1" dirty="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328803" y="168425"/>
            <a:ext cx="3262432"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貳、現況說明</a:t>
            </a:r>
            <a:endParaRPr lang="zh-TW" altLang="en-US" sz="4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338633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49</a:t>
            </a:fld>
            <a:endParaRPr lang="zh-TW" altLang="en-US" dirty="0"/>
          </a:p>
        </p:txBody>
      </p:sp>
      <p:graphicFrame>
        <p:nvGraphicFramePr>
          <p:cNvPr id="6" name="資料庫圖表 5"/>
          <p:cNvGraphicFramePr/>
          <p:nvPr>
            <p:extLst>
              <p:ext uri="{D42A27DB-BD31-4B8C-83A1-F6EECF244321}">
                <p14:modId xmlns:p14="http://schemas.microsoft.com/office/powerpoint/2010/main" val="3376293107"/>
              </p:ext>
            </p:extLst>
          </p:nvPr>
        </p:nvGraphicFramePr>
        <p:xfrm>
          <a:off x="408137" y="1659835"/>
          <a:ext cx="8228853" cy="4817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文字方塊 6"/>
          <p:cNvSpPr txBox="1"/>
          <p:nvPr/>
        </p:nvSpPr>
        <p:spPr>
          <a:xfrm>
            <a:off x="308925" y="1112629"/>
            <a:ext cx="8328065" cy="646331"/>
          </a:xfrm>
          <a:prstGeom prst="rect">
            <a:avLst/>
          </a:prstGeom>
          <a:noFill/>
        </p:spPr>
        <p:txBody>
          <a:bodyPr wrap="square" rtlCol="0">
            <a:spAutoFit/>
          </a:bodyPr>
          <a:lstStyle/>
          <a:p>
            <a:pPr marL="228600" lvl="1" indent="-228600">
              <a:lnSpc>
                <a:spcPct val="90000"/>
              </a:lnSpc>
              <a:spcBef>
                <a:spcPts val="1000"/>
              </a:spcBef>
              <a:buClr>
                <a:srgbClr val="C00000"/>
              </a:buClr>
              <a:buFont typeface="Wingdings" panose="05000000000000000000" pitchFamily="2" charset="2"/>
              <a:buChar char="Ø"/>
            </a:pPr>
            <a:r>
              <a:rPr lang="zh-TW" altLang="en-US" sz="4000" b="1" dirty="0" smtClean="0">
                <a:latin typeface="微軟正黑體" panose="020B0604030504040204" pitchFamily="34" charset="-120"/>
                <a:ea typeface="微軟正黑體" panose="020B0604030504040204" pitchFamily="34" charset="-120"/>
              </a:rPr>
              <a:t>醫療服務</a:t>
            </a:r>
            <a:endParaRPr lang="zh-TW" altLang="en-US" sz="4000" b="1" dirty="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328803" y="168425"/>
            <a:ext cx="3262432"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貳、現況說明</a:t>
            </a:r>
            <a:endParaRPr lang="zh-TW" altLang="en-US" sz="4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957780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a:xfrm>
            <a:off x="6473032" y="6299790"/>
            <a:ext cx="2057400" cy="365125"/>
          </a:xfrm>
        </p:spPr>
        <p:txBody>
          <a:bodyPr/>
          <a:lstStyle/>
          <a:p>
            <a:fld id="{883A31E4-6B64-42B8-A949-A8BEDB28DB93}" type="slidenum">
              <a:rPr lang="zh-TW" altLang="en-US" smtClean="0"/>
              <a:pPr/>
              <a:t>5</a:t>
            </a:fld>
            <a:endParaRPr lang="zh-TW" altLang="en-US" dirty="0"/>
          </a:p>
        </p:txBody>
      </p:sp>
      <p:sp>
        <p:nvSpPr>
          <p:cNvPr id="5" name="文字版面配置區 4"/>
          <p:cNvSpPr txBox="1">
            <a:spLocks/>
          </p:cNvSpPr>
          <p:nvPr/>
        </p:nvSpPr>
        <p:spPr>
          <a:xfrm>
            <a:off x="613569" y="2460338"/>
            <a:ext cx="7916863" cy="37303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7025" lvl="1" indent="0" algn="just">
              <a:lnSpc>
                <a:spcPts val="3500"/>
              </a:lnSpc>
              <a:spcBef>
                <a:spcPts val="600"/>
              </a:spcBef>
              <a:buNone/>
            </a:pPr>
            <a:endParaRPr lang="zh-TW" altLang="en-US" sz="2600" dirty="0" smtClean="0">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328803" y="168425"/>
            <a:ext cx="3262432"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貳、現況說明</a:t>
            </a:r>
            <a:endParaRPr lang="zh-TW" altLang="en-US" sz="4000" b="1" dirty="0">
              <a:latin typeface="微軟正黑體" panose="020B0604030504040204" pitchFamily="34" charset="-120"/>
              <a:ea typeface="微軟正黑體" panose="020B0604030504040204" pitchFamily="34" charset="-120"/>
            </a:endParaRPr>
          </a:p>
        </p:txBody>
      </p:sp>
      <p:sp>
        <p:nvSpPr>
          <p:cNvPr id="7" name="標題 2"/>
          <p:cNvSpPr txBox="1">
            <a:spLocks/>
          </p:cNvSpPr>
          <p:nvPr/>
        </p:nvSpPr>
        <p:spPr bwMode="auto">
          <a:xfrm>
            <a:off x="501716" y="1170498"/>
            <a:ext cx="7772400" cy="963613"/>
          </a:xfrm>
          <a:prstGeom prst="rect">
            <a:avLst/>
          </a:prstGeom>
          <a:noFill/>
          <a:ln w="9525">
            <a:noFill/>
            <a:miter lim="800000"/>
            <a:headEnd/>
            <a:tailEnd/>
          </a:ln>
        </p:spPr>
        <p:txBody>
          <a:bodyPr bIns="91440" anchor="b"/>
          <a:lstStyle/>
          <a:p>
            <a:pPr eaLnBrk="1" hangingPunct="1">
              <a:defRPr/>
            </a:pPr>
            <a:r>
              <a:rPr kumimoji="0" lang="zh-TW" altLang="en-US" sz="3600" b="1" dirty="0">
                <a:latin typeface="微軟正黑體" pitchFamily="34" charset="-120"/>
                <a:ea typeface="微軟正黑體" pitchFamily="34" charset="-120"/>
                <a:cs typeface="+mj-cs"/>
              </a:rPr>
              <a:t>ㄧ、本府文化局協辦過程及事項</a:t>
            </a:r>
          </a:p>
        </p:txBody>
      </p:sp>
      <p:sp>
        <p:nvSpPr>
          <p:cNvPr id="3" name="矩形 2"/>
          <p:cNvSpPr/>
          <p:nvPr/>
        </p:nvSpPr>
        <p:spPr>
          <a:xfrm>
            <a:off x="852301" y="2324436"/>
            <a:ext cx="7894948" cy="3170099"/>
          </a:xfrm>
          <a:prstGeom prst="rect">
            <a:avLst/>
          </a:prstGeom>
        </p:spPr>
        <p:txBody>
          <a:bodyPr wrap="square">
            <a:spAutoFit/>
          </a:bodyPr>
          <a:lstStyle/>
          <a:p>
            <a:pPr algn="just" fontAlgn="base">
              <a:lnSpc>
                <a:spcPts val="4000"/>
              </a:lnSpc>
            </a:pPr>
            <a:r>
              <a:rPr lang="en-US" altLang="zh-TW" sz="3000" dirty="0" smtClean="0">
                <a:latin typeface="微軟正黑體" panose="020B0604030504040204" pitchFamily="34" charset="-120"/>
                <a:ea typeface="微軟正黑體" panose="020B0604030504040204" pitchFamily="34" charset="-120"/>
              </a:rPr>
              <a:t>2017</a:t>
            </a:r>
            <a:r>
              <a:rPr lang="zh-TW" altLang="zh-TW" sz="3000" dirty="0" smtClean="0">
                <a:latin typeface="微軟正黑體" panose="020B0604030504040204" pitchFamily="34" charset="-120"/>
                <a:ea typeface="微軟正黑體" panose="020B0604030504040204" pitchFamily="34" charset="-120"/>
              </a:rPr>
              <a:t>年</a:t>
            </a:r>
            <a:r>
              <a:rPr lang="zh-TW" altLang="en-US" sz="3000" dirty="0" smtClean="0">
                <a:latin typeface="微軟正黑體" panose="020B0604030504040204" pitchFamily="34" charset="-120"/>
                <a:ea typeface="微軟正黑體" panose="020B0604030504040204" pitchFamily="34" charset="-120"/>
              </a:rPr>
              <a:t>：</a:t>
            </a:r>
            <a:endParaRPr lang="en-US" altLang="zh-TW" sz="3000" dirty="0" smtClean="0">
              <a:latin typeface="微軟正黑體" panose="020B0604030504040204" pitchFamily="34" charset="-120"/>
              <a:ea typeface="微軟正黑體" panose="020B0604030504040204" pitchFamily="34" charset="-120"/>
            </a:endParaRPr>
          </a:p>
          <a:p>
            <a:pPr lvl="2" algn="just" fontAlgn="base">
              <a:lnSpc>
                <a:spcPts val="4000"/>
              </a:lnSpc>
            </a:pPr>
            <a:r>
              <a:rPr lang="en-US" altLang="zh-TW" sz="3000" dirty="0" smtClean="0">
                <a:latin typeface="微軟正黑體" panose="020B0604030504040204" pitchFamily="34" charset="-120"/>
                <a:ea typeface="微軟正黑體" panose="020B0604030504040204" pitchFamily="34" charset="-120"/>
              </a:rPr>
              <a:t>9/20 </a:t>
            </a:r>
            <a:r>
              <a:rPr lang="zh-TW" altLang="zh-TW" sz="3000" dirty="0">
                <a:latin typeface="微軟正黑體" panose="020B0604030504040204" pitchFamily="34" charset="-120"/>
                <a:ea typeface="微軟正黑體" panose="020B0604030504040204" pitchFamily="34" charset="-120"/>
              </a:rPr>
              <a:t>世新大學、</a:t>
            </a:r>
            <a:r>
              <a:rPr lang="en-US" altLang="zh-TW" sz="3000" dirty="0">
                <a:latin typeface="微軟正黑體" panose="020B0604030504040204" pitchFamily="34" charset="-120"/>
                <a:ea typeface="微軟正黑體" panose="020B0604030504040204" pitchFamily="34" charset="-120"/>
              </a:rPr>
              <a:t>9/22 </a:t>
            </a:r>
            <a:r>
              <a:rPr lang="zh-TW" altLang="zh-TW" sz="3000" dirty="0">
                <a:latin typeface="微軟正黑體" panose="020B0604030504040204" pitchFamily="34" charset="-120"/>
                <a:ea typeface="微軟正黑體" panose="020B0604030504040204" pitchFamily="34" charset="-120"/>
              </a:rPr>
              <a:t>文化大學</a:t>
            </a:r>
            <a:r>
              <a:rPr lang="zh-TW" altLang="en-US" sz="3000" dirty="0" smtClean="0">
                <a:latin typeface="微軟正黑體" panose="020B0604030504040204" pitchFamily="34" charset="-120"/>
                <a:ea typeface="微軟正黑體" panose="020B0604030504040204" pitchFamily="34" charset="-120"/>
              </a:rPr>
              <a:t>、</a:t>
            </a:r>
            <a:endParaRPr lang="en-US" altLang="zh-TW" sz="3000" dirty="0" smtClean="0">
              <a:latin typeface="微軟正黑體" panose="020B0604030504040204" pitchFamily="34" charset="-120"/>
              <a:ea typeface="微軟正黑體" panose="020B0604030504040204" pitchFamily="34" charset="-120"/>
            </a:endParaRPr>
          </a:p>
          <a:p>
            <a:pPr lvl="2" algn="just" fontAlgn="base">
              <a:lnSpc>
                <a:spcPts val="4000"/>
              </a:lnSpc>
            </a:pPr>
            <a:r>
              <a:rPr lang="en-US" altLang="zh-TW" sz="3000" dirty="0" smtClean="0">
                <a:latin typeface="微軟正黑體" panose="020B0604030504040204" pitchFamily="34" charset="-120"/>
                <a:ea typeface="微軟正黑體" panose="020B0604030504040204" pitchFamily="34" charset="-120"/>
              </a:rPr>
              <a:t>9/24</a:t>
            </a:r>
            <a:r>
              <a:rPr lang="zh-TW" altLang="en-US" sz="3000" dirty="0" smtClean="0">
                <a:latin typeface="微軟正黑體" panose="020B0604030504040204" pitchFamily="34" charset="-120"/>
                <a:ea typeface="微軟正黑體" panose="020B0604030504040204" pitchFamily="34" charset="-120"/>
              </a:rPr>
              <a:t> 臺灣大學，臺大是今年的第三場</a:t>
            </a:r>
            <a:r>
              <a:rPr lang="zh-TW" altLang="zh-TW" sz="3000" dirty="0" smtClean="0">
                <a:latin typeface="微軟正黑體" panose="020B0604030504040204" pitchFamily="34" charset="-120"/>
                <a:ea typeface="微軟正黑體" panose="020B0604030504040204" pitchFamily="34" charset="-120"/>
              </a:rPr>
              <a:t>。</a:t>
            </a:r>
            <a:endParaRPr lang="zh-TW" altLang="zh-TW" sz="3000" dirty="0">
              <a:latin typeface="微軟正黑體" panose="020B0604030504040204" pitchFamily="34" charset="-120"/>
              <a:ea typeface="微軟正黑體" panose="020B0604030504040204" pitchFamily="34" charset="-120"/>
            </a:endParaRPr>
          </a:p>
          <a:p>
            <a:pPr marL="457200" indent="-457200" algn="just" fontAlgn="base">
              <a:lnSpc>
                <a:spcPts val="4000"/>
              </a:lnSpc>
              <a:buFont typeface="Wingdings" panose="05000000000000000000" pitchFamily="2" charset="2"/>
              <a:buChar char="u"/>
            </a:pPr>
            <a:r>
              <a:rPr lang="zh-TW" altLang="en-US" sz="3000" dirty="0" smtClean="0">
                <a:latin typeface="微軟正黑體" panose="020B0604030504040204" pitchFamily="34" charset="-120"/>
                <a:ea typeface="微軟正黑體" panose="020B0604030504040204" pitchFamily="34" charset="-120"/>
              </a:rPr>
              <a:t>主辦：</a:t>
            </a:r>
            <a:r>
              <a:rPr lang="zh-TW" altLang="zh-TW" sz="3000" dirty="0" smtClean="0">
                <a:latin typeface="微軟正黑體" panose="020B0604030504040204" pitchFamily="34" charset="-120"/>
                <a:ea typeface="微軟正黑體" panose="020B0604030504040204" pitchFamily="34" charset="-120"/>
              </a:rPr>
              <a:t>上海市</a:t>
            </a:r>
            <a:r>
              <a:rPr lang="zh-TW" altLang="zh-TW" sz="3000" dirty="0">
                <a:latin typeface="微軟正黑體" panose="020B0604030504040204" pitchFamily="34" charset="-120"/>
                <a:ea typeface="微軟正黑體" panose="020B0604030504040204" pitchFamily="34" charset="-120"/>
              </a:rPr>
              <a:t>海峽兩岸交流</a:t>
            </a:r>
            <a:r>
              <a:rPr lang="zh-TW" altLang="zh-TW" sz="3000" dirty="0" smtClean="0">
                <a:latin typeface="微軟正黑體" panose="020B0604030504040204" pitchFamily="34" charset="-120"/>
                <a:ea typeface="微軟正黑體" panose="020B0604030504040204" pitchFamily="34" charset="-120"/>
              </a:rPr>
              <a:t>促進會</a:t>
            </a:r>
            <a:r>
              <a:rPr lang="zh-TW" altLang="en-US" sz="3000" dirty="0" smtClean="0">
                <a:latin typeface="微軟正黑體" panose="020B0604030504040204" pitchFamily="34" charset="-120"/>
                <a:ea typeface="微軟正黑體" panose="020B0604030504040204" pitchFamily="34" charset="-120"/>
              </a:rPr>
              <a:t>、</a:t>
            </a:r>
            <a:endParaRPr lang="en-US" altLang="zh-TW" sz="3000" dirty="0" smtClean="0">
              <a:latin typeface="微軟正黑體" panose="020B0604030504040204" pitchFamily="34" charset="-120"/>
              <a:ea typeface="微軟正黑體" panose="020B0604030504040204" pitchFamily="34" charset="-120"/>
            </a:endParaRPr>
          </a:p>
          <a:p>
            <a:pPr algn="just" fontAlgn="base">
              <a:lnSpc>
                <a:spcPts val="4000"/>
              </a:lnSpc>
            </a:pPr>
            <a:r>
              <a:rPr lang="en-US" altLang="zh-TW" sz="3000" dirty="0" smtClean="0">
                <a:latin typeface="微軟正黑體" panose="020B0604030504040204" pitchFamily="34" charset="-120"/>
                <a:ea typeface="微軟正黑體" panose="020B0604030504040204" pitchFamily="34" charset="-120"/>
              </a:rPr>
              <a:t>	</a:t>
            </a:r>
            <a:r>
              <a:rPr lang="zh-TW" altLang="en-US" sz="3000" dirty="0" smtClean="0">
                <a:latin typeface="微軟正黑體" panose="020B0604030504040204" pitchFamily="34" charset="-120"/>
                <a:ea typeface="微軟正黑體" panose="020B0604030504040204" pitchFamily="34" charset="-120"/>
              </a:rPr>
              <a:t>       </a:t>
            </a:r>
            <a:r>
              <a:rPr lang="zh-TW" altLang="zh-TW" sz="3000" dirty="0" smtClean="0">
                <a:latin typeface="微軟正黑體" panose="020B0604030504040204" pitchFamily="34" charset="-120"/>
                <a:ea typeface="微軟正黑體" panose="020B0604030504040204" pitchFamily="34" charset="-120"/>
              </a:rPr>
              <a:t>上海</a:t>
            </a:r>
            <a:r>
              <a:rPr lang="zh-TW" altLang="zh-TW" sz="3000" dirty="0">
                <a:latin typeface="微軟正黑體" panose="020B0604030504040204" pitchFamily="34" charset="-120"/>
                <a:ea typeface="微軟正黑體" panose="020B0604030504040204" pitchFamily="34" charset="-120"/>
              </a:rPr>
              <a:t>文化</a:t>
            </a:r>
            <a:r>
              <a:rPr lang="zh-TW" altLang="zh-TW" sz="3000" dirty="0" smtClean="0">
                <a:latin typeface="微軟正黑體" panose="020B0604030504040204" pitchFamily="34" charset="-120"/>
                <a:ea typeface="微軟正黑體" panose="020B0604030504040204" pitchFamily="34" charset="-120"/>
              </a:rPr>
              <a:t>聯誼會</a:t>
            </a:r>
            <a:endParaRPr lang="en-US" altLang="zh-TW" sz="3000" dirty="0" smtClean="0">
              <a:latin typeface="微軟正黑體" panose="020B0604030504040204" pitchFamily="34" charset="-120"/>
              <a:ea typeface="微軟正黑體" panose="020B0604030504040204" pitchFamily="34" charset="-120"/>
            </a:endParaRPr>
          </a:p>
          <a:p>
            <a:pPr marL="457200" indent="-457200" algn="just" fontAlgn="base">
              <a:lnSpc>
                <a:spcPts val="4000"/>
              </a:lnSpc>
              <a:buFont typeface="Wingdings" panose="05000000000000000000" pitchFamily="2" charset="2"/>
              <a:buChar char="u"/>
            </a:pPr>
            <a:r>
              <a:rPr lang="zh-TW" altLang="en-US" sz="3000" dirty="0" smtClean="0">
                <a:latin typeface="微軟正黑體" panose="020B0604030504040204" pitchFamily="34" charset="-120"/>
                <a:ea typeface="微軟正黑體" panose="020B0604030504040204" pitchFamily="34" charset="-120"/>
              </a:rPr>
              <a:t>承辦：</a:t>
            </a:r>
            <a:r>
              <a:rPr lang="zh-TW" altLang="zh-TW" sz="3000" dirty="0" smtClean="0">
                <a:latin typeface="微軟正黑體" panose="020B0604030504040204" pitchFamily="34" charset="-120"/>
                <a:ea typeface="微軟正黑體" panose="020B0604030504040204" pitchFamily="34" charset="-120"/>
              </a:rPr>
              <a:t>臺灣</a:t>
            </a:r>
            <a:r>
              <a:rPr lang="zh-TW" altLang="en-US" sz="3000" dirty="0" smtClean="0">
                <a:latin typeface="微軟正黑體" panose="020B0604030504040204" pitchFamily="34" charset="-120"/>
                <a:ea typeface="微軟正黑體" panose="020B0604030504040204" pitchFamily="34" charset="-120"/>
              </a:rPr>
              <a:t> </a:t>
            </a:r>
            <a:r>
              <a:rPr lang="zh-TW" altLang="zh-TW" sz="3000" dirty="0" smtClean="0">
                <a:latin typeface="微軟正黑體" panose="020B0604030504040204" pitchFamily="34" charset="-120"/>
                <a:ea typeface="微軟正黑體" panose="020B0604030504040204" pitchFamily="34" charset="-120"/>
              </a:rPr>
              <a:t>幕</a:t>
            </a:r>
            <a:r>
              <a:rPr lang="zh-TW" altLang="zh-TW" sz="3000" dirty="0">
                <a:latin typeface="微軟正黑體" panose="020B0604030504040204" pitchFamily="34" charset="-120"/>
                <a:ea typeface="微軟正黑體" panose="020B0604030504040204" pitchFamily="34" charset="-120"/>
              </a:rPr>
              <a:t>婕</a:t>
            </a:r>
            <a:r>
              <a:rPr lang="zh-TW" altLang="zh-TW" sz="3000" dirty="0" smtClean="0">
                <a:latin typeface="微軟正黑體" panose="020B0604030504040204" pitchFamily="34" charset="-120"/>
                <a:ea typeface="微軟正黑體" panose="020B0604030504040204" pitchFamily="34" charset="-120"/>
              </a:rPr>
              <a:t>塔公司</a:t>
            </a:r>
            <a:endParaRPr lang="en-US" altLang="zh-TW" sz="3000" dirty="0" smtClean="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707507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50</a:t>
            </a:fld>
            <a:endParaRPr lang="zh-TW" altLang="en-US" dirty="0"/>
          </a:p>
        </p:txBody>
      </p:sp>
      <p:graphicFrame>
        <p:nvGraphicFramePr>
          <p:cNvPr id="6" name="資料庫圖表 5"/>
          <p:cNvGraphicFramePr/>
          <p:nvPr>
            <p:extLst>
              <p:ext uri="{D42A27DB-BD31-4B8C-83A1-F6EECF244321}">
                <p14:modId xmlns:p14="http://schemas.microsoft.com/office/powerpoint/2010/main" val="1461180676"/>
              </p:ext>
            </p:extLst>
          </p:nvPr>
        </p:nvGraphicFramePr>
        <p:xfrm>
          <a:off x="425289" y="1913335"/>
          <a:ext cx="8228853" cy="4429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文字方塊 6"/>
          <p:cNvSpPr txBox="1"/>
          <p:nvPr/>
        </p:nvSpPr>
        <p:spPr>
          <a:xfrm>
            <a:off x="308925" y="1228904"/>
            <a:ext cx="8328065" cy="646331"/>
          </a:xfrm>
          <a:prstGeom prst="rect">
            <a:avLst/>
          </a:prstGeom>
          <a:noFill/>
        </p:spPr>
        <p:txBody>
          <a:bodyPr wrap="square" rtlCol="0">
            <a:spAutoFit/>
          </a:bodyPr>
          <a:lstStyle/>
          <a:p>
            <a:pPr marL="228600" lvl="1" indent="-228600">
              <a:lnSpc>
                <a:spcPct val="90000"/>
              </a:lnSpc>
              <a:spcBef>
                <a:spcPts val="1000"/>
              </a:spcBef>
              <a:buClr>
                <a:srgbClr val="C00000"/>
              </a:buClr>
              <a:buFont typeface="Wingdings" panose="05000000000000000000" pitchFamily="2" charset="2"/>
              <a:buChar char="Ø"/>
            </a:pPr>
            <a:r>
              <a:rPr lang="zh-TW" altLang="en-US" sz="4000" b="1" dirty="0">
                <a:latin typeface="微軟正黑體" panose="020B0604030504040204" pitchFamily="34" charset="-120"/>
                <a:ea typeface="微軟正黑體" panose="020B0604030504040204" pitchFamily="34" charset="-120"/>
              </a:rPr>
              <a:t>資通訊系統規劃</a:t>
            </a:r>
            <a:endParaRPr lang="zh-TW" altLang="en-US" sz="2800" b="1" dirty="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328803" y="168425"/>
            <a:ext cx="3262432" cy="707886"/>
          </a:xfrm>
          <a:prstGeom prst="rect">
            <a:avLst/>
          </a:prstGeom>
          <a:noFill/>
        </p:spPr>
        <p:txBody>
          <a:bodyPr wrap="none" rtlCol="0">
            <a:spAutoFit/>
          </a:bodyPr>
          <a:lstStyle/>
          <a:p>
            <a:r>
              <a:rPr lang="zh-TW" altLang="en-US" sz="4000" b="1" dirty="0">
                <a:latin typeface="微軟正黑體" panose="020B0604030504040204" pitchFamily="34" charset="-120"/>
                <a:ea typeface="微軟正黑體" panose="020B0604030504040204" pitchFamily="34" charset="-120"/>
              </a:rPr>
              <a:t>貳、現況說明</a:t>
            </a:r>
          </a:p>
        </p:txBody>
      </p:sp>
    </p:spTree>
    <p:extLst>
      <p:ext uri="{BB962C8B-B14F-4D97-AF65-F5344CB8AC3E}">
        <p14:creationId xmlns:p14="http://schemas.microsoft.com/office/powerpoint/2010/main" val="2836814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51</a:t>
            </a:fld>
            <a:endParaRPr lang="zh-TW" altLang="en-US" dirty="0"/>
          </a:p>
        </p:txBody>
      </p:sp>
      <p:graphicFrame>
        <p:nvGraphicFramePr>
          <p:cNvPr id="6" name="資料庫圖表 5"/>
          <p:cNvGraphicFramePr/>
          <p:nvPr>
            <p:extLst>
              <p:ext uri="{D42A27DB-BD31-4B8C-83A1-F6EECF244321}">
                <p14:modId xmlns:p14="http://schemas.microsoft.com/office/powerpoint/2010/main" val="4278220830"/>
              </p:ext>
            </p:extLst>
          </p:nvPr>
        </p:nvGraphicFramePr>
        <p:xfrm>
          <a:off x="408137" y="1722835"/>
          <a:ext cx="8228853" cy="51351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文字方塊 6"/>
          <p:cNvSpPr txBox="1"/>
          <p:nvPr/>
        </p:nvSpPr>
        <p:spPr>
          <a:xfrm>
            <a:off x="308925" y="1120379"/>
            <a:ext cx="8328065" cy="646331"/>
          </a:xfrm>
          <a:prstGeom prst="rect">
            <a:avLst/>
          </a:prstGeom>
          <a:noFill/>
        </p:spPr>
        <p:txBody>
          <a:bodyPr wrap="square" rtlCol="0">
            <a:spAutoFit/>
          </a:bodyPr>
          <a:lstStyle/>
          <a:p>
            <a:pPr marL="228600" lvl="1" indent="-228600">
              <a:lnSpc>
                <a:spcPct val="90000"/>
              </a:lnSpc>
              <a:spcBef>
                <a:spcPts val="1000"/>
              </a:spcBef>
              <a:buClr>
                <a:srgbClr val="C00000"/>
              </a:buClr>
              <a:buFont typeface="Wingdings" panose="05000000000000000000" pitchFamily="2" charset="2"/>
              <a:buChar char="Ø"/>
            </a:pPr>
            <a:r>
              <a:rPr lang="zh-TW" altLang="en-US" sz="4000" b="1" dirty="0">
                <a:latin typeface="微軟正黑體" panose="020B0604030504040204" pitchFamily="34" charset="-120"/>
                <a:ea typeface="微軟正黑體" panose="020B0604030504040204" pitchFamily="34" charset="-120"/>
              </a:rPr>
              <a:t>全民</a:t>
            </a:r>
            <a:r>
              <a:rPr lang="zh-TW" altLang="en-US" sz="4000" b="1" dirty="0" smtClean="0">
                <a:latin typeface="微軟正黑體" panose="020B0604030504040204" pitchFamily="34" charset="-120"/>
                <a:ea typeface="微軟正黑體" panose="020B0604030504040204" pitchFamily="34" charset="-120"/>
              </a:rPr>
              <a:t>參與（志工）</a:t>
            </a:r>
            <a:endParaRPr lang="zh-TW" altLang="en-US" sz="2800" b="1" dirty="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328803" y="168425"/>
            <a:ext cx="3262432"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貳、現況說明</a:t>
            </a:r>
            <a:endParaRPr lang="zh-TW" altLang="en-US" sz="4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692931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52</a:t>
            </a:fld>
            <a:endParaRPr lang="zh-TW" altLang="en-US" dirty="0"/>
          </a:p>
        </p:txBody>
      </p:sp>
      <p:graphicFrame>
        <p:nvGraphicFramePr>
          <p:cNvPr id="6" name="資料庫圖表 5"/>
          <p:cNvGraphicFramePr/>
          <p:nvPr>
            <p:extLst>
              <p:ext uri="{D42A27DB-BD31-4B8C-83A1-F6EECF244321}">
                <p14:modId xmlns:p14="http://schemas.microsoft.com/office/powerpoint/2010/main" val="2550091356"/>
              </p:ext>
            </p:extLst>
          </p:nvPr>
        </p:nvGraphicFramePr>
        <p:xfrm>
          <a:off x="425289" y="1663701"/>
          <a:ext cx="8228853" cy="5151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文字方塊 6"/>
          <p:cNvSpPr txBox="1"/>
          <p:nvPr/>
        </p:nvSpPr>
        <p:spPr>
          <a:xfrm>
            <a:off x="308925" y="1104444"/>
            <a:ext cx="8328065" cy="646331"/>
          </a:xfrm>
          <a:prstGeom prst="rect">
            <a:avLst/>
          </a:prstGeom>
          <a:noFill/>
        </p:spPr>
        <p:txBody>
          <a:bodyPr wrap="square" rtlCol="0">
            <a:spAutoFit/>
          </a:bodyPr>
          <a:lstStyle/>
          <a:p>
            <a:pPr marL="228600" lvl="1" indent="-228600">
              <a:lnSpc>
                <a:spcPct val="90000"/>
              </a:lnSpc>
              <a:spcBef>
                <a:spcPts val="1000"/>
              </a:spcBef>
              <a:buClr>
                <a:srgbClr val="C00000"/>
              </a:buClr>
              <a:buFont typeface="Wingdings" panose="05000000000000000000" pitchFamily="2" charset="2"/>
              <a:buChar char="Ø"/>
            </a:pPr>
            <a:r>
              <a:rPr lang="zh-TW" altLang="zh-TW" sz="4000" b="1" dirty="0" smtClean="0">
                <a:latin typeface="微軟正黑體" panose="020B0604030504040204" pitchFamily="34" charset="-120"/>
                <a:ea typeface="微軟正黑體" panose="020B0604030504040204" pitchFamily="34" charset="-120"/>
              </a:rPr>
              <a:t>企業</a:t>
            </a:r>
            <a:r>
              <a:rPr lang="zh-TW" altLang="zh-TW" sz="4000" b="1" dirty="0">
                <a:latin typeface="微軟正黑體" panose="020B0604030504040204" pitchFamily="34" charset="-120"/>
                <a:ea typeface="微軟正黑體" panose="020B0604030504040204" pitchFamily="34" charset="-120"/>
              </a:rPr>
              <a:t>參與</a:t>
            </a:r>
            <a:endParaRPr lang="zh-TW" altLang="en-US" sz="4000" b="1" dirty="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328803" y="168425"/>
            <a:ext cx="3262432"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貳、現況說明</a:t>
            </a:r>
            <a:endParaRPr lang="zh-TW" altLang="en-US" sz="4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3126793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字方塊 10"/>
          <p:cNvSpPr txBox="1"/>
          <p:nvPr/>
        </p:nvSpPr>
        <p:spPr>
          <a:xfrm>
            <a:off x="328803" y="168425"/>
            <a:ext cx="5827236" cy="707886"/>
          </a:xfrm>
          <a:prstGeom prst="rect">
            <a:avLst/>
          </a:prstGeom>
          <a:noFill/>
        </p:spPr>
        <p:txBody>
          <a:bodyPr wrap="none" rtlCol="0">
            <a:spAutoFit/>
          </a:bodyPr>
          <a:lstStyle/>
          <a:p>
            <a:r>
              <a:rPr lang="zh-TW" altLang="en-US" sz="4000" b="1" dirty="0">
                <a:latin typeface="微軟正黑體" panose="020B0604030504040204" pitchFamily="34" charset="-120"/>
                <a:ea typeface="微軟正黑體" panose="020B0604030504040204" pitchFamily="34" charset="-120"/>
              </a:rPr>
              <a:t>參</a:t>
            </a:r>
            <a:r>
              <a:rPr lang="zh-TW" altLang="en-US" sz="4000" b="1" dirty="0" smtClean="0">
                <a:latin typeface="微軟正黑體" panose="020B0604030504040204" pitchFamily="34" charset="-120"/>
                <a:ea typeface="微軟正黑體" panose="020B0604030504040204" pitchFamily="34" charset="-120"/>
              </a:rPr>
              <a:t>、關注</a:t>
            </a:r>
            <a:r>
              <a:rPr lang="zh-TW" altLang="en-US" sz="4000" b="1" dirty="0">
                <a:latin typeface="微軟正黑體" panose="020B0604030504040204" pitchFamily="34" charset="-120"/>
                <a:ea typeface="微軟正黑體" panose="020B0604030504040204" pitchFamily="34" charset="-120"/>
              </a:rPr>
              <a:t>議題與策進作為</a:t>
            </a:r>
          </a:p>
        </p:txBody>
      </p:sp>
      <p:sp>
        <p:nvSpPr>
          <p:cNvPr id="3" name="投影片編號版面配置區 2"/>
          <p:cNvSpPr>
            <a:spLocks noGrp="1"/>
          </p:cNvSpPr>
          <p:nvPr>
            <p:ph type="sldNum" sz="quarter" idx="4"/>
          </p:nvPr>
        </p:nvSpPr>
        <p:spPr/>
        <p:txBody>
          <a:bodyPr/>
          <a:lstStyle/>
          <a:p>
            <a:fld id="{883A31E4-6B64-42B8-A949-A8BEDB28DB93}" type="slidenum">
              <a:rPr lang="zh-TW" altLang="en-US" smtClean="0"/>
              <a:t>53</a:t>
            </a:fld>
            <a:endParaRPr lang="zh-TW" altLang="en-US" dirty="0"/>
          </a:p>
        </p:txBody>
      </p:sp>
      <p:sp>
        <p:nvSpPr>
          <p:cNvPr id="4" name="矩形 3"/>
          <p:cNvSpPr/>
          <p:nvPr/>
        </p:nvSpPr>
        <p:spPr>
          <a:xfrm>
            <a:off x="328802" y="1068792"/>
            <a:ext cx="8815198" cy="2169825"/>
          </a:xfrm>
          <a:prstGeom prst="rect">
            <a:avLst/>
          </a:prstGeom>
        </p:spPr>
        <p:txBody>
          <a:bodyPr wrap="square">
            <a:spAutoFit/>
          </a:bodyPr>
          <a:lstStyle/>
          <a:p>
            <a:pPr>
              <a:lnSpc>
                <a:spcPct val="150000"/>
              </a:lnSpc>
            </a:pPr>
            <a:r>
              <a:rPr lang="zh-TW" altLang="en-US" sz="3600" b="1" dirty="0" smtClean="0">
                <a:latin typeface="微軟正黑體" panose="020B0604030504040204" pitchFamily="34" charset="-120"/>
                <a:ea typeface="微軟正黑體" panose="020B0604030504040204" pitchFamily="34" charset="-120"/>
              </a:rPr>
              <a:t>場</a:t>
            </a:r>
            <a:r>
              <a:rPr lang="zh-TW" altLang="en-US" sz="3600" b="1" dirty="0">
                <a:latin typeface="微軟正黑體" panose="020B0604030504040204" pitchFamily="34" charset="-120"/>
                <a:ea typeface="微軟正黑體" panose="020B0604030504040204" pitchFamily="34" charset="-120"/>
              </a:rPr>
              <a:t>館</a:t>
            </a:r>
            <a:r>
              <a:rPr lang="zh-TW" altLang="en-US" sz="3600" b="1" dirty="0" smtClean="0">
                <a:latin typeface="微軟正黑體" panose="020B0604030504040204" pitchFamily="34" charset="-120"/>
                <a:ea typeface="微軟正黑體" panose="020B0604030504040204" pitchFamily="34" charset="-120"/>
              </a:rPr>
              <a:t>部分－</a:t>
            </a:r>
            <a:r>
              <a:rPr lang="zh-TW" altLang="zh-TW" sz="3600" b="1" dirty="0">
                <a:latin typeface="微軟正黑體" panose="020B0604030504040204" pitchFamily="34" charset="-120"/>
                <a:ea typeface="微軟正黑體" panose="020B0604030504040204" pitchFamily="34" charset="-120"/>
              </a:rPr>
              <a:t>臺北網球中心增設</a:t>
            </a:r>
            <a:r>
              <a:rPr lang="zh-TW" altLang="zh-TW" sz="3600" b="1" dirty="0" smtClean="0">
                <a:latin typeface="微軟正黑體" panose="020B0604030504040204" pitchFamily="34" charset="-120"/>
                <a:ea typeface="微軟正黑體" panose="020B0604030504040204" pitchFamily="34" charset="-120"/>
              </a:rPr>
              <a:t>屋頂</a:t>
            </a:r>
            <a:r>
              <a:rPr lang="en-US" altLang="zh-TW" dirty="0">
                <a:latin typeface="微軟正黑體" panose="020B0604030504040204" pitchFamily="34" charset="-120"/>
                <a:ea typeface="微軟正黑體" panose="020B0604030504040204" pitchFamily="34" charset="-120"/>
              </a:rPr>
              <a:t/>
            </a:r>
            <a:br>
              <a:rPr lang="en-US" altLang="zh-TW" dirty="0">
                <a:latin typeface="微軟正黑體" panose="020B0604030504040204" pitchFamily="34" charset="-120"/>
                <a:ea typeface="微軟正黑體" panose="020B0604030504040204" pitchFamily="34" charset="-120"/>
              </a:rPr>
            </a:br>
            <a:r>
              <a:rPr lang="zh-TW" altLang="zh-TW" dirty="0">
                <a:latin typeface="微軟正黑體" panose="020B0604030504040204" pitchFamily="34" charset="-120"/>
                <a:ea typeface="微軟正黑體" panose="020B0604030504040204" pitchFamily="34" charset="-120"/>
              </a:rPr>
              <a:t>本屆世大運新建場館之一，位於民權東路六段之臺北市網球中心，考量網球運動型態、維護經費預算等，主球場採取露天設計，而於賽會期間因氣候炎熱，屢傳出選手身體不適之情事，引起各界針對設置屋頂一事熱烈討論</a:t>
            </a:r>
            <a:r>
              <a:rPr lang="zh-TW" altLang="zh-TW" dirty="0" smtClean="0">
                <a:latin typeface="微軟正黑體" panose="020B0604030504040204" pitchFamily="34" charset="-120"/>
                <a:ea typeface="微軟正黑體" panose="020B0604030504040204" pitchFamily="34" charset="-120"/>
              </a:rPr>
              <a:t>。</a:t>
            </a:r>
            <a:endParaRPr lang="zh-TW" altLang="zh-TW" dirty="0">
              <a:latin typeface="微軟正黑體" panose="020B0604030504040204" pitchFamily="34" charset="-120"/>
              <a:ea typeface="微軟正黑體" panose="020B0604030504040204" pitchFamily="34" charset="-120"/>
            </a:endParaRPr>
          </a:p>
        </p:txBody>
      </p:sp>
      <p:sp>
        <p:nvSpPr>
          <p:cNvPr id="5" name="手繪多邊形 6"/>
          <p:cNvSpPr/>
          <p:nvPr/>
        </p:nvSpPr>
        <p:spPr>
          <a:xfrm>
            <a:off x="328802" y="3592958"/>
            <a:ext cx="2709682" cy="768905"/>
          </a:xfrm>
          <a:custGeom>
            <a:avLst/>
            <a:gdLst>
              <a:gd name="connsiteX0" fmla="*/ 0 w 5899754"/>
              <a:gd name="connsiteY0" fmla="*/ 135927 h 815547"/>
              <a:gd name="connsiteX1" fmla="*/ 135927 w 5899754"/>
              <a:gd name="connsiteY1" fmla="*/ 0 h 815547"/>
              <a:gd name="connsiteX2" fmla="*/ 5763827 w 5899754"/>
              <a:gd name="connsiteY2" fmla="*/ 0 h 815547"/>
              <a:gd name="connsiteX3" fmla="*/ 5899754 w 5899754"/>
              <a:gd name="connsiteY3" fmla="*/ 135927 h 815547"/>
              <a:gd name="connsiteX4" fmla="*/ 5899754 w 5899754"/>
              <a:gd name="connsiteY4" fmla="*/ 679620 h 815547"/>
              <a:gd name="connsiteX5" fmla="*/ 5763827 w 5899754"/>
              <a:gd name="connsiteY5" fmla="*/ 815547 h 815547"/>
              <a:gd name="connsiteX6" fmla="*/ 135927 w 5899754"/>
              <a:gd name="connsiteY6" fmla="*/ 815547 h 815547"/>
              <a:gd name="connsiteX7" fmla="*/ 0 w 5899754"/>
              <a:gd name="connsiteY7" fmla="*/ 679620 h 815547"/>
              <a:gd name="connsiteX8" fmla="*/ 0 w 5899754"/>
              <a:gd name="connsiteY8" fmla="*/ 135927 h 81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9754" h="815547">
                <a:moveTo>
                  <a:pt x="0" y="135927"/>
                </a:moveTo>
                <a:cubicBezTo>
                  <a:pt x="0" y="60857"/>
                  <a:pt x="60857" y="0"/>
                  <a:pt x="135927" y="0"/>
                </a:cubicBezTo>
                <a:lnTo>
                  <a:pt x="5763827" y="0"/>
                </a:lnTo>
                <a:cubicBezTo>
                  <a:pt x="5838897" y="0"/>
                  <a:pt x="5899754" y="60857"/>
                  <a:pt x="5899754" y="135927"/>
                </a:cubicBezTo>
                <a:lnTo>
                  <a:pt x="5899754" y="679620"/>
                </a:lnTo>
                <a:cubicBezTo>
                  <a:pt x="5899754" y="754690"/>
                  <a:pt x="5838897" y="815547"/>
                  <a:pt x="5763827" y="815547"/>
                </a:cubicBezTo>
                <a:lnTo>
                  <a:pt x="135927" y="815547"/>
                </a:lnTo>
                <a:cubicBezTo>
                  <a:pt x="60857" y="815547"/>
                  <a:pt x="0" y="754690"/>
                  <a:pt x="0" y="679620"/>
                </a:cubicBezTo>
                <a:lnTo>
                  <a:pt x="0" y="13592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62809" tIns="39812" rIns="262809" bIns="39812" numCol="1" spcCol="1270" anchor="ctr" anchorCtr="0">
            <a:noAutofit/>
          </a:bodyPr>
          <a:lstStyle/>
          <a:p>
            <a:pPr lvl="0" algn="l" defTabSz="1333500">
              <a:lnSpc>
                <a:spcPct val="90000"/>
              </a:lnSpc>
              <a:spcBef>
                <a:spcPct val="0"/>
              </a:spcBef>
              <a:spcAft>
                <a:spcPct val="35000"/>
              </a:spcAft>
            </a:pPr>
            <a:r>
              <a:rPr lang="zh-TW" altLang="en-US" sz="3000" kern="1200" dirty="0">
                <a:latin typeface="微軟正黑體" panose="020B0604030504040204" pitchFamily="34" charset="-120"/>
                <a:ea typeface="微軟正黑體" panose="020B0604030504040204" pitchFamily="34" charset="-120"/>
              </a:rPr>
              <a:t>策進作為</a:t>
            </a:r>
          </a:p>
        </p:txBody>
      </p:sp>
      <p:sp>
        <p:nvSpPr>
          <p:cNvPr id="2" name="矩形 1"/>
          <p:cNvSpPr/>
          <p:nvPr/>
        </p:nvSpPr>
        <p:spPr>
          <a:xfrm>
            <a:off x="328801" y="4645713"/>
            <a:ext cx="8815199" cy="1338828"/>
          </a:xfrm>
          <a:prstGeom prst="rect">
            <a:avLst/>
          </a:prstGeom>
        </p:spPr>
        <p:txBody>
          <a:bodyPr wrap="square">
            <a:spAutoFit/>
          </a:bodyPr>
          <a:lstStyle/>
          <a:p>
            <a:pPr>
              <a:lnSpc>
                <a:spcPct val="150000"/>
              </a:lnSpc>
            </a:pPr>
            <a:r>
              <a:rPr lang="zh-TW" altLang="zh-TW" dirty="0">
                <a:latin typeface="微軟正黑體" panose="020B0604030504040204" pitchFamily="34" charset="-120"/>
                <a:ea typeface="微軟正黑體" panose="020B0604030504040204" pitchFamily="34" charset="-120"/>
              </a:rPr>
              <a:t>體育局於</a:t>
            </a:r>
            <a:r>
              <a:rPr lang="en-US" altLang="zh-TW" dirty="0">
                <a:latin typeface="微軟正黑體" panose="020B0604030504040204" pitchFamily="34" charset="-120"/>
                <a:ea typeface="微軟正黑體" panose="020B0604030504040204" pitchFamily="34" charset="-120"/>
              </a:rPr>
              <a:t>106</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10</a:t>
            </a:r>
            <a:r>
              <a:rPr lang="zh-TW" altLang="zh-TW" dirty="0">
                <a:latin typeface="微軟正黑體" panose="020B0604030504040204" pitchFamily="34" charset="-120"/>
                <a:ea typeface="微軟正黑體" panose="020B0604030504040204" pitchFamily="34" charset="-120"/>
              </a:rPr>
              <a:t>月</a:t>
            </a:r>
            <a:r>
              <a:rPr lang="en-US" altLang="zh-TW" dirty="0">
                <a:latin typeface="微軟正黑體" panose="020B0604030504040204" pitchFamily="34" charset="-120"/>
                <a:ea typeface="微軟正黑體" panose="020B0604030504040204" pitchFamily="34" charset="-120"/>
              </a:rPr>
              <a:t>3</a:t>
            </a:r>
            <a:r>
              <a:rPr lang="zh-TW" altLang="zh-TW" dirty="0">
                <a:latin typeface="微軟正黑體" panose="020B0604030504040204" pitchFamily="34" charset="-120"/>
                <a:ea typeface="微軟正黑體" panose="020B0604030504040204" pitchFamily="34" charset="-120"/>
              </a:rPr>
              <a:t>日邀集網球協會、選手、教練及專家學者進行座談，針對未來營運、賽事舉辦、賽事參與及國外場館案例等多個面向進行經驗交流與建議，評估增設屋頂是否為唯一解決方式外，</a:t>
            </a:r>
            <a:r>
              <a:rPr lang="zh-TW" altLang="zh-TW" dirty="0" smtClean="0">
                <a:latin typeface="微軟正黑體" panose="020B0604030504040204" pitchFamily="34" charset="-120"/>
                <a:ea typeface="微軟正黑體" panose="020B0604030504040204" pitchFamily="34" charset="-120"/>
              </a:rPr>
              <a:t>有</a:t>
            </a:r>
            <a:r>
              <a:rPr lang="zh-TW" altLang="en-US" dirty="0" smtClean="0">
                <a:latin typeface="微軟正黑體" panose="020B0604030504040204" pitchFamily="34" charset="-120"/>
                <a:ea typeface="微軟正黑體" panose="020B0604030504040204" pitchFamily="34" charset="-120"/>
              </a:rPr>
              <a:t>無</a:t>
            </a:r>
            <a:r>
              <a:rPr lang="zh-TW" altLang="zh-TW" dirty="0" smtClean="0">
                <a:latin typeface="微軟正黑體" panose="020B0604030504040204" pitchFamily="34" charset="-120"/>
                <a:ea typeface="微軟正黑體" panose="020B0604030504040204" pitchFamily="34" charset="-120"/>
              </a:rPr>
              <a:t>其他</a:t>
            </a:r>
            <a:r>
              <a:rPr lang="zh-TW" altLang="zh-TW" dirty="0">
                <a:latin typeface="微軟正黑體" panose="020B0604030504040204" pitchFamily="34" charset="-120"/>
                <a:ea typeface="微軟正黑體" panose="020B0604030504040204" pitchFamily="34" charset="-120"/>
              </a:rPr>
              <a:t>可同時撙節經費又可解決天候問題的方案。</a:t>
            </a:r>
          </a:p>
        </p:txBody>
      </p:sp>
    </p:spTree>
    <p:extLst>
      <p:ext uri="{BB962C8B-B14F-4D97-AF65-F5344CB8AC3E}">
        <p14:creationId xmlns:p14="http://schemas.microsoft.com/office/powerpoint/2010/main" val="30462243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字方塊 10"/>
          <p:cNvSpPr txBox="1"/>
          <p:nvPr/>
        </p:nvSpPr>
        <p:spPr>
          <a:xfrm>
            <a:off x="328803" y="168425"/>
            <a:ext cx="5827236" cy="707886"/>
          </a:xfrm>
          <a:prstGeom prst="rect">
            <a:avLst/>
          </a:prstGeom>
          <a:noFill/>
        </p:spPr>
        <p:txBody>
          <a:bodyPr wrap="none" rtlCol="0">
            <a:spAutoFit/>
          </a:bodyPr>
          <a:lstStyle/>
          <a:p>
            <a:r>
              <a:rPr lang="zh-TW" altLang="en-US" sz="4000" b="1" dirty="0">
                <a:latin typeface="微軟正黑體" panose="020B0604030504040204" pitchFamily="34" charset="-120"/>
                <a:ea typeface="微軟正黑體" panose="020B0604030504040204" pitchFamily="34" charset="-120"/>
              </a:rPr>
              <a:t>參</a:t>
            </a:r>
            <a:r>
              <a:rPr lang="zh-TW" altLang="en-US" sz="4000" b="1" dirty="0" smtClean="0">
                <a:latin typeface="微軟正黑體" panose="020B0604030504040204" pitchFamily="34" charset="-120"/>
                <a:ea typeface="微軟正黑體" panose="020B0604030504040204" pitchFamily="34" charset="-120"/>
              </a:rPr>
              <a:t>、關注</a:t>
            </a:r>
            <a:r>
              <a:rPr lang="zh-TW" altLang="en-US" sz="4000" b="1" dirty="0">
                <a:latin typeface="微軟正黑體" panose="020B0604030504040204" pitchFamily="34" charset="-120"/>
                <a:ea typeface="微軟正黑體" panose="020B0604030504040204" pitchFamily="34" charset="-120"/>
              </a:rPr>
              <a:t>議題與策進作為</a:t>
            </a:r>
          </a:p>
        </p:txBody>
      </p:sp>
      <p:sp>
        <p:nvSpPr>
          <p:cNvPr id="3" name="投影片編號版面配置區 2"/>
          <p:cNvSpPr>
            <a:spLocks noGrp="1"/>
          </p:cNvSpPr>
          <p:nvPr>
            <p:ph type="sldNum" sz="quarter" idx="4"/>
          </p:nvPr>
        </p:nvSpPr>
        <p:spPr/>
        <p:txBody>
          <a:bodyPr/>
          <a:lstStyle/>
          <a:p>
            <a:fld id="{883A31E4-6B64-42B8-A949-A8BEDB28DB93}" type="slidenum">
              <a:rPr lang="zh-TW" altLang="en-US" smtClean="0"/>
              <a:t>54</a:t>
            </a:fld>
            <a:endParaRPr lang="zh-TW" altLang="en-US" dirty="0"/>
          </a:p>
        </p:txBody>
      </p:sp>
      <p:sp>
        <p:nvSpPr>
          <p:cNvPr id="4" name="矩形 3"/>
          <p:cNvSpPr/>
          <p:nvPr/>
        </p:nvSpPr>
        <p:spPr>
          <a:xfrm>
            <a:off x="328802" y="929092"/>
            <a:ext cx="8815198" cy="1338828"/>
          </a:xfrm>
          <a:prstGeom prst="rect">
            <a:avLst/>
          </a:prstGeom>
        </p:spPr>
        <p:txBody>
          <a:bodyPr wrap="square">
            <a:spAutoFit/>
          </a:bodyPr>
          <a:lstStyle/>
          <a:p>
            <a:pPr>
              <a:lnSpc>
                <a:spcPct val="150000"/>
              </a:lnSpc>
            </a:pPr>
            <a:r>
              <a:rPr lang="zh-TW" altLang="en-US" sz="3600" b="1" dirty="0" smtClean="0">
                <a:latin typeface="微軟正黑體" panose="020B0604030504040204" pitchFamily="34" charset="-120"/>
                <a:ea typeface="微軟正黑體" panose="020B0604030504040204" pitchFamily="34" charset="-120"/>
              </a:rPr>
              <a:t>場</a:t>
            </a:r>
            <a:r>
              <a:rPr lang="zh-TW" altLang="en-US" sz="3600" b="1" dirty="0">
                <a:latin typeface="微軟正黑體" panose="020B0604030504040204" pitchFamily="34" charset="-120"/>
                <a:ea typeface="微軟正黑體" panose="020B0604030504040204" pitchFamily="34" charset="-120"/>
              </a:rPr>
              <a:t>館</a:t>
            </a:r>
            <a:r>
              <a:rPr lang="zh-TW" altLang="en-US" sz="3600" b="1" dirty="0" smtClean="0">
                <a:latin typeface="微軟正黑體" panose="020B0604030504040204" pitchFamily="34" charset="-120"/>
                <a:ea typeface="微軟正黑體" panose="020B0604030504040204" pitchFamily="34" charset="-120"/>
              </a:rPr>
              <a:t>部分</a:t>
            </a:r>
            <a:r>
              <a:rPr lang="zh-TW" altLang="en-US" sz="3600" b="1" dirty="0">
                <a:latin typeface="微軟正黑體" panose="020B0604030504040204" pitchFamily="34" charset="-120"/>
                <a:ea typeface="微軟正黑體" panose="020B0604030504040204" pitchFamily="34" charset="-120"/>
              </a:rPr>
              <a:t>－</a:t>
            </a:r>
            <a:r>
              <a:rPr lang="zh-TW" altLang="zh-TW" sz="3600" b="1" dirty="0">
                <a:latin typeface="微軟正黑體" panose="020B0604030504040204" pitchFamily="34" charset="-120"/>
                <a:ea typeface="微軟正黑體" panose="020B0604030504040204" pitchFamily="34" charset="-120"/>
              </a:rPr>
              <a:t>選手村賽後</a:t>
            </a:r>
            <a:r>
              <a:rPr lang="zh-TW" altLang="en-US" sz="3600" b="1" dirty="0" smtClean="0">
                <a:latin typeface="微軟正黑體" panose="020B0604030504040204" pitchFamily="34" charset="-120"/>
                <a:ea typeface="微軟正黑體" panose="020B0604030504040204" pitchFamily="34" charset="-120"/>
              </a:rPr>
              <a:t>設備</a:t>
            </a:r>
            <a:r>
              <a:rPr lang="en-US" altLang="zh-TW" sz="3600" b="1" dirty="0">
                <a:latin typeface="微軟正黑體" panose="020B0604030504040204" pitchFamily="34" charset="-120"/>
                <a:ea typeface="微軟正黑體" panose="020B0604030504040204" pitchFamily="34" charset="-120"/>
              </a:rPr>
              <a:t/>
            </a:r>
            <a:br>
              <a:rPr lang="en-US" altLang="zh-TW" sz="3600" b="1" dirty="0">
                <a:latin typeface="微軟正黑體" panose="020B0604030504040204" pitchFamily="34" charset="-120"/>
                <a:ea typeface="微軟正黑體" panose="020B0604030504040204" pitchFamily="34" charset="-120"/>
              </a:rPr>
            </a:br>
            <a:endParaRPr lang="zh-TW" altLang="zh-TW" dirty="0">
              <a:latin typeface="微軟正黑體" panose="020B0604030504040204" pitchFamily="34" charset="-120"/>
              <a:ea typeface="微軟正黑體" panose="020B0604030504040204" pitchFamily="34" charset="-120"/>
            </a:endParaRPr>
          </a:p>
        </p:txBody>
      </p:sp>
      <p:graphicFrame>
        <p:nvGraphicFramePr>
          <p:cNvPr id="9" name="資料庫圖表 8"/>
          <p:cNvGraphicFramePr/>
          <p:nvPr>
            <p:extLst>
              <p:ext uri="{D42A27DB-BD31-4B8C-83A1-F6EECF244321}">
                <p14:modId xmlns:p14="http://schemas.microsoft.com/office/powerpoint/2010/main" val="1591871924"/>
              </p:ext>
            </p:extLst>
          </p:nvPr>
        </p:nvGraphicFramePr>
        <p:xfrm>
          <a:off x="328803" y="1731321"/>
          <a:ext cx="8601441" cy="2615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圖片 11"/>
          <p:cNvPicPr/>
          <p:nvPr/>
        </p:nvPicPr>
        <p:blipFill rotWithShape="1">
          <a:blip r:embed="rId8">
            <a:extLst>
              <a:ext uri="{28A0092B-C50C-407E-A947-70E740481C1C}">
                <a14:useLocalDpi xmlns:a14="http://schemas.microsoft.com/office/drawing/2010/main" val="0"/>
              </a:ext>
            </a:extLst>
          </a:blip>
          <a:srcRect t="21414"/>
          <a:stretch/>
        </p:blipFill>
        <p:spPr bwMode="auto">
          <a:xfrm>
            <a:off x="866904" y="4215740"/>
            <a:ext cx="7291449" cy="26422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67288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fld id="{883A31E4-6B64-42B8-A949-A8BEDB28DB93}" type="slidenum">
              <a:rPr lang="zh-TW" altLang="en-US" smtClean="0"/>
              <a:t>55</a:t>
            </a:fld>
            <a:endParaRPr lang="zh-TW" altLang="en-US" dirty="0"/>
          </a:p>
        </p:txBody>
      </p:sp>
      <p:sp>
        <p:nvSpPr>
          <p:cNvPr id="4" name="矩形 3"/>
          <p:cNvSpPr/>
          <p:nvPr/>
        </p:nvSpPr>
        <p:spPr>
          <a:xfrm>
            <a:off x="257973" y="1034700"/>
            <a:ext cx="2954655" cy="2585323"/>
          </a:xfrm>
          <a:prstGeom prst="rect">
            <a:avLst/>
          </a:prstGeom>
        </p:spPr>
        <p:txBody>
          <a:bodyPr wrap="none">
            <a:spAutoFit/>
          </a:bodyPr>
          <a:lstStyle/>
          <a:p>
            <a:pPr>
              <a:lnSpc>
                <a:spcPct val="150000"/>
              </a:lnSpc>
            </a:pPr>
            <a:r>
              <a:rPr lang="zh-TW" altLang="en-US" sz="3600" b="1" dirty="0" smtClean="0">
                <a:latin typeface="微軟正黑體" panose="020B0604030504040204" pitchFamily="34" charset="-120"/>
                <a:ea typeface="微軟正黑體" panose="020B0604030504040204" pitchFamily="34" charset="-120"/>
              </a:rPr>
              <a:t>開幕</a:t>
            </a:r>
            <a:r>
              <a:rPr lang="zh-TW" altLang="en-US" sz="3600" b="1" dirty="0">
                <a:latin typeface="微軟正黑體" panose="020B0604030504040204" pitchFamily="34" charset="-120"/>
                <a:ea typeface="微軟正黑體" panose="020B0604030504040204" pitchFamily="34" charset="-120"/>
              </a:rPr>
              <a:t>陳抗</a:t>
            </a:r>
            <a:r>
              <a:rPr lang="zh-TW" altLang="en-US" sz="3600" b="1" dirty="0" smtClean="0">
                <a:latin typeface="微軟正黑體" panose="020B0604030504040204" pitchFamily="34" charset="-120"/>
                <a:ea typeface="微軟正黑體" panose="020B0604030504040204" pitchFamily="34" charset="-120"/>
              </a:rPr>
              <a:t>情況</a:t>
            </a:r>
            <a:endParaRPr lang="en-US" altLang="zh-TW" sz="3600" b="1" dirty="0" smtClean="0">
              <a:latin typeface="微軟正黑體" panose="020B0604030504040204" pitchFamily="34" charset="-120"/>
              <a:ea typeface="微軟正黑體" panose="020B0604030504040204" pitchFamily="34" charset="-120"/>
            </a:endParaRPr>
          </a:p>
          <a:p>
            <a:pPr>
              <a:lnSpc>
                <a:spcPct val="150000"/>
              </a:lnSpc>
            </a:pPr>
            <a:endParaRPr lang="en-US" altLang="zh-TW" sz="3600" b="1" dirty="0">
              <a:latin typeface="微軟正黑體" panose="020B0604030504040204" pitchFamily="34" charset="-120"/>
              <a:ea typeface="微軟正黑體" panose="020B0604030504040204" pitchFamily="34" charset="-120"/>
            </a:endParaRPr>
          </a:p>
          <a:p>
            <a:pPr>
              <a:lnSpc>
                <a:spcPct val="150000"/>
              </a:lnSpc>
            </a:pPr>
            <a:endParaRPr lang="en-US" altLang="zh-TW" sz="3600" b="1" dirty="0">
              <a:latin typeface="微軟正黑體" panose="020B0604030504040204" pitchFamily="34" charset="-120"/>
              <a:ea typeface="微軟正黑體" panose="020B0604030504040204" pitchFamily="34" charset="-120"/>
            </a:endParaRPr>
          </a:p>
        </p:txBody>
      </p:sp>
      <p:sp>
        <p:nvSpPr>
          <p:cNvPr id="6" name="矩形 5"/>
          <p:cNvSpPr/>
          <p:nvPr/>
        </p:nvSpPr>
        <p:spPr>
          <a:xfrm>
            <a:off x="166255" y="1789999"/>
            <a:ext cx="8811491" cy="4324261"/>
          </a:xfrm>
          <a:prstGeom prst="rect">
            <a:avLst/>
          </a:prstGeom>
        </p:spPr>
        <p:txBody>
          <a:bodyPr wrap="square">
            <a:spAutoFit/>
          </a:bodyPr>
          <a:lstStyle/>
          <a:p>
            <a:pPr marL="342900" lvl="2" indent="-342900" algn="just">
              <a:lnSpc>
                <a:spcPts val="3300"/>
              </a:lnSpc>
              <a:spcAft>
                <a:spcPts val="0"/>
              </a:spcAft>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世大運開幕當</a:t>
            </a:r>
            <a:r>
              <a:rPr lang="en-US" altLang="zh-TW" dirty="0">
                <a:latin typeface="微軟正黑體" panose="020B0604030504040204" pitchFamily="34" charset="-120"/>
                <a:ea typeface="微軟正黑體" panose="020B0604030504040204" pitchFamily="34" charset="-120"/>
              </a:rPr>
              <a:t>(19)</a:t>
            </a:r>
            <a:r>
              <a:rPr lang="zh-TW" altLang="en-US" dirty="0">
                <a:latin typeface="微軟正黑體" panose="020B0604030504040204" pitchFamily="34" charset="-120"/>
                <a:ea typeface="微軟正黑體" panose="020B0604030504040204" pitchFamily="34" charset="-120"/>
              </a:rPr>
              <a:t>日</a:t>
            </a:r>
            <a:r>
              <a:rPr lang="en-US" altLang="zh-TW" dirty="0">
                <a:latin typeface="微軟正黑體" panose="020B0604030504040204" pitchFamily="34" charset="-120"/>
                <a:ea typeface="微軟正黑體" panose="020B0604030504040204" pitchFamily="34" charset="-120"/>
              </a:rPr>
              <a:t>18</a:t>
            </a:r>
            <a:r>
              <a:rPr lang="zh-TW" altLang="en-US" dirty="0">
                <a:latin typeface="微軟正黑體" panose="020B0604030504040204" pitchFamily="34" charset="-120"/>
                <a:ea typeface="微軟正黑體" panose="020B0604030504040204" pitchFamily="34" charset="-120"/>
              </a:rPr>
              <a:t>時</a:t>
            </a:r>
            <a:r>
              <a:rPr lang="en-US" altLang="zh-TW" dirty="0">
                <a:latin typeface="微軟正黑體" panose="020B0604030504040204" pitchFamily="34" charset="-120"/>
                <a:ea typeface="微軟正黑體" panose="020B0604030504040204" pitchFamily="34" charset="-120"/>
              </a:rPr>
              <a:t>30</a:t>
            </a:r>
            <a:r>
              <a:rPr lang="zh-TW" altLang="en-US" dirty="0">
                <a:latin typeface="微軟正黑體" panose="020B0604030504040204" pitchFamily="34" charset="-120"/>
                <a:ea typeface="微軟正黑體" panose="020B0604030504040204" pitchFamily="34" charset="-120"/>
              </a:rPr>
              <a:t>分許，反年改群眾約</a:t>
            </a:r>
            <a:r>
              <a:rPr lang="en-US" altLang="zh-TW" dirty="0">
                <a:latin typeface="微軟正黑體" panose="020B0604030504040204" pitchFamily="34" charset="-120"/>
                <a:ea typeface="微軟正黑體" panose="020B0604030504040204" pitchFamily="34" charset="-120"/>
              </a:rPr>
              <a:t>500</a:t>
            </a:r>
            <a:r>
              <a:rPr lang="zh-TW" altLang="en-US" dirty="0">
                <a:latin typeface="微軟正黑體" panose="020B0604030504040204" pitchFamily="34" charset="-120"/>
                <a:ea typeface="微軟正黑體" panose="020B0604030504040204" pitchFamily="34" charset="-120"/>
              </a:rPr>
              <a:t>人於敦化北路、八德路東北隅陳抗</a:t>
            </a:r>
            <a:r>
              <a:rPr lang="zh-TW" altLang="en-US" dirty="0" smtClean="0">
                <a:latin typeface="微軟正黑體" panose="020B0604030504040204" pitchFamily="34" charset="-120"/>
                <a:ea typeface="微軟正黑體" panose="020B0604030504040204" pitchFamily="34" charset="-120"/>
              </a:rPr>
              <a:t>，由</a:t>
            </a:r>
            <a:r>
              <a:rPr lang="zh-TW" altLang="en-US" dirty="0">
                <a:latin typeface="微軟正黑體" panose="020B0604030504040204" pitchFamily="34" charset="-120"/>
                <a:ea typeface="微軟正黑體" panose="020B0604030504040204" pitchFamily="34" charset="-120"/>
              </a:rPr>
              <a:t>本府警察局萬華分局負責聚眾防處，另機動隊中正第一及中山分局亦在場協助</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342900" lvl="2" indent="-342900" algn="just">
              <a:lnSpc>
                <a:spcPts val="3300"/>
              </a:lnSpc>
              <a:spcAft>
                <a:spcPts val="0"/>
              </a:spcAft>
              <a:buFont typeface="Arial" panose="020B0604020202020204" pitchFamily="34" charset="0"/>
              <a:buChar char="•"/>
            </a:pPr>
            <a:r>
              <a:rPr lang="en-US" altLang="zh-TW" dirty="0" smtClean="0">
                <a:latin typeface="微軟正黑體" panose="020B0604030504040204" pitchFamily="34" charset="-120"/>
                <a:ea typeface="微軟正黑體" panose="020B0604030504040204" pitchFamily="34" charset="-120"/>
              </a:rPr>
              <a:t>18</a:t>
            </a:r>
            <a:r>
              <a:rPr lang="zh-TW" altLang="en-US" dirty="0">
                <a:latin typeface="微軟正黑體" panose="020B0604030504040204" pitchFamily="34" charset="-120"/>
                <a:ea typeface="微軟正黑體" panose="020B0604030504040204" pitchFamily="34" charset="-120"/>
              </a:rPr>
              <a:t>時</a:t>
            </a:r>
            <a:r>
              <a:rPr lang="en-US" altLang="zh-TW" dirty="0">
                <a:latin typeface="微軟正黑體" panose="020B0604030504040204" pitchFamily="34" charset="-120"/>
                <a:ea typeface="微軟正黑體" panose="020B0604030504040204" pitchFamily="34" charset="-120"/>
              </a:rPr>
              <a:t>59</a:t>
            </a:r>
            <a:r>
              <a:rPr lang="zh-TW" altLang="en-US" dirty="0">
                <a:latin typeface="微軟正黑體" panose="020B0604030504040204" pitchFamily="34" charset="-120"/>
                <a:ea typeface="微軟正黑體" panose="020B0604030504040204" pitchFamily="34" charset="-120"/>
              </a:rPr>
              <a:t>分許至敦化北路</a:t>
            </a:r>
            <a:r>
              <a:rPr lang="en-US" altLang="zh-TW" dirty="0">
                <a:latin typeface="微軟正黑體" panose="020B0604030504040204" pitchFamily="34" charset="-120"/>
                <a:ea typeface="微軟正黑體" panose="020B0604030504040204" pitchFamily="34" charset="-120"/>
              </a:rPr>
              <a:t>4</a:t>
            </a:r>
            <a:r>
              <a:rPr lang="zh-TW" altLang="en-US" dirty="0">
                <a:latin typeface="微軟正黑體" panose="020B0604030504040204" pitchFamily="34" charset="-120"/>
                <a:ea typeface="微軟正黑體" panose="020B0604030504040204" pitchFamily="34" charset="-120"/>
              </a:rPr>
              <a:t>巷口，逕自拉開</a:t>
            </a:r>
            <a:r>
              <a:rPr lang="zh-TW" altLang="en-US" dirty="0" smtClean="0">
                <a:latin typeface="微軟正黑體" panose="020B0604030504040204" pitchFamily="34" charset="-120"/>
                <a:ea typeface="微軟正黑體" panose="020B0604030504040204" pitchFamily="34" charset="-120"/>
              </a:rPr>
              <a:t>圍籬進入</a:t>
            </a:r>
            <a:r>
              <a:rPr lang="zh-TW" altLang="en-US" dirty="0">
                <a:latin typeface="微軟正黑體" panose="020B0604030504040204" pitchFamily="34" charset="-120"/>
                <a:ea typeface="微軟正黑體" panose="020B0604030504040204" pitchFamily="34" charset="-120"/>
              </a:rPr>
              <a:t>敦化北路停車場管制區，再至小巨蛋二中廣場</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342900" lvl="2" indent="-342900" algn="just">
              <a:lnSpc>
                <a:spcPts val="3300"/>
              </a:lnSpc>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本</a:t>
            </a:r>
            <a:r>
              <a:rPr lang="zh-TW" altLang="en-US" dirty="0">
                <a:latin typeface="微軟正黑體" panose="020B0604030504040204" pitchFamily="34" charset="-120"/>
                <a:ea typeface="微軟正黑體" panose="020B0604030504040204" pitchFamily="34" charset="-120"/>
              </a:rPr>
              <a:t>府警察局萬華分局員警雖極力攔阻、並增派警力圈圍，相鄰之松山分局警力亦到場協處，然陳抗民眾於現場與員警發生激烈推擠衝突、丟擲煙霧罐、按鳴高音汽笛等脫序行為，驚擾各國參賽選手，以致發生選手未能按原定行程進入開幕會場</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342900" lvl="2" indent="-342900" algn="just">
              <a:lnSpc>
                <a:spcPts val="3300"/>
              </a:lnSpc>
              <a:buFont typeface="Arial" panose="020B0604020202020204" pitchFamily="34" charset="0"/>
              <a:buChar char="•"/>
            </a:pPr>
            <a:r>
              <a:rPr lang="en-US" altLang="zh-TW" dirty="0">
                <a:latin typeface="微軟正黑體" panose="020B0604030504040204" pitchFamily="34" charset="-120"/>
                <a:ea typeface="微軟正黑體" panose="020B0604030504040204" pitchFamily="34" charset="-120"/>
              </a:rPr>
              <a:t>19</a:t>
            </a:r>
            <a:r>
              <a:rPr lang="zh-TW" altLang="en-US" dirty="0">
                <a:latin typeface="微軟正黑體" panose="020B0604030504040204" pitchFamily="34" charset="-120"/>
                <a:ea typeface="微軟正黑體" panose="020B0604030504040204" pitchFamily="34" charset="-120"/>
              </a:rPr>
              <a:t>時</a:t>
            </a:r>
            <a:r>
              <a:rPr lang="en-US" altLang="zh-TW" dirty="0">
                <a:latin typeface="微軟正黑體" panose="020B0604030504040204" pitchFamily="34" charset="-120"/>
                <a:ea typeface="微軟正黑體" panose="020B0604030504040204" pitchFamily="34" charset="-120"/>
              </a:rPr>
              <a:t>15</a:t>
            </a:r>
            <a:r>
              <a:rPr lang="zh-TW" altLang="en-US" dirty="0">
                <a:latin typeface="微軟正黑體" panose="020B0604030504040204" pitchFamily="34" charset="-120"/>
                <a:ea typeface="微軟正黑體" panose="020B0604030504040204" pitchFamily="34" charset="-120"/>
              </a:rPr>
              <a:t>分</a:t>
            </a:r>
            <a:r>
              <a:rPr lang="zh-TW" altLang="en-US" dirty="0" smtClean="0">
                <a:latin typeface="微軟正黑體" panose="020B0604030504040204" pitchFamily="34" charset="-120"/>
                <a:ea typeface="微軟正黑體" panose="020B0604030504040204" pitchFamily="34" charset="-120"/>
              </a:rPr>
              <a:t>許完成</a:t>
            </a:r>
            <a:r>
              <a:rPr lang="zh-TW" altLang="en-US" dirty="0">
                <a:latin typeface="微軟正黑體" panose="020B0604030504040204" pitchFamily="34" charset="-120"/>
                <a:ea typeface="微軟正黑體" panose="020B0604030504040204" pitchFamily="34" charset="-120"/>
              </a:rPr>
              <a:t>圈圍阻隔，控制現場</a:t>
            </a:r>
            <a:r>
              <a:rPr lang="zh-TW" altLang="en-US" dirty="0" smtClean="0">
                <a:latin typeface="微軟正黑體" panose="020B0604030504040204" pitchFamily="34" charset="-120"/>
                <a:ea typeface="微軟正黑體" panose="020B0604030504040204" pitchFamily="34" charset="-120"/>
              </a:rPr>
              <a:t>狀況，經世大運執委會代表向</a:t>
            </a:r>
            <a:r>
              <a:rPr lang="zh-TW" altLang="en-US" dirty="0">
                <a:latin typeface="微軟正黑體" panose="020B0604030504040204" pitchFamily="34" charset="-120"/>
                <a:ea typeface="微軟正黑體" panose="020B0604030504040204" pitchFamily="34" charset="-120"/>
              </a:rPr>
              <a:t>各國代表團溝通，並微調儀節，於</a:t>
            </a:r>
            <a:r>
              <a:rPr lang="en-US" altLang="zh-TW" dirty="0">
                <a:latin typeface="微軟正黑體" panose="020B0604030504040204" pitchFamily="34" charset="-120"/>
                <a:ea typeface="微軟正黑體" panose="020B0604030504040204" pitchFamily="34" charset="-120"/>
              </a:rPr>
              <a:t>19</a:t>
            </a:r>
            <a:r>
              <a:rPr lang="zh-TW" altLang="en-US" dirty="0">
                <a:latin typeface="微軟正黑體" panose="020B0604030504040204" pitchFamily="34" charset="-120"/>
                <a:ea typeface="微軟正黑體" panose="020B0604030504040204" pitchFamily="34" charset="-120"/>
              </a:rPr>
              <a:t>時</a:t>
            </a:r>
            <a:r>
              <a:rPr lang="en-US" altLang="zh-TW" dirty="0">
                <a:latin typeface="微軟正黑體" panose="020B0604030504040204" pitchFamily="34" charset="-120"/>
                <a:ea typeface="微軟正黑體" panose="020B0604030504040204" pitchFamily="34" charset="-120"/>
              </a:rPr>
              <a:t>39</a:t>
            </a:r>
            <a:r>
              <a:rPr lang="zh-TW" altLang="en-US" dirty="0">
                <a:latin typeface="微軟正黑體" panose="020B0604030504040204" pitchFamily="34" charset="-120"/>
                <a:ea typeface="微軟正黑體" panose="020B0604030504040204" pitchFamily="34" charset="-120"/>
              </a:rPr>
              <a:t>分恢復進場活動</a:t>
            </a:r>
            <a:r>
              <a:rPr lang="zh-TW" altLang="en-US"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328803" y="168425"/>
            <a:ext cx="5827236" cy="707886"/>
          </a:xfrm>
          <a:prstGeom prst="rect">
            <a:avLst/>
          </a:prstGeom>
          <a:noFill/>
        </p:spPr>
        <p:txBody>
          <a:bodyPr wrap="none" rtlCol="0">
            <a:spAutoFit/>
          </a:bodyPr>
          <a:lstStyle/>
          <a:p>
            <a:r>
              <a:rPr lang="zh-TW" altLang="en-US" sz="4000" b="1" dirty="0">
                <a:latin typeface="微軟正黑體" panose="020B0604030504040204" pitchFamily="34" charset="-120"/>
                <a:ea typeface="微軟正黑體" panose="020B0604030504040204" pitchFamily="34" charset="-120"/>
              </a:rPr>
              <a:t>參</a:t>
            </a:r>
            <a:r>
              <a:rPr lang="zh-TW" altLang="en-US" sz="4000" b="1" dirty="0" smtClean="0">
                <a:latin typeface="微軟正黑體" panose="020B0604030504040204" pitchFamily="34" charset="-120"/>
                <a:ea typeface="微軟正黑體" panose="020B0604030504040204" pitchFamily="34" charset="-120"/>
              </a:rPr>
              <a:t>、關注</a:t>
            </a:r>
            <a:r>
              <a:rPr lang="zh-TW" altLang="en-US" sz="4000" b="1" dirty="0">
                <a:latin typeface="微軟正黑體" panose="020B0604030504040204" pitchFamily="34" charset="-120"/>
                <a:ea typeface="微軟正黑體" panose="020B0604030504040204" pitchFamily="34" charset="-120"/>
              </a:rPr>
              <a:t>議題與策進作為</a:t>
            </a:r>
          </a:p>
        </p:txBody>
      </p:sp>
    </p:spTree>
    <p:extLst>
      <p:ext uri="{BB962C8B-B14F-4D97-AF65-F5344CB8AC3E}">
        <p14:creationId xmlns:p14="http://schemas.microsoft.com/office/powerpoint/2010/main" val="40650834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資料庫圖表 2"/>
          <p:cNvGraphicFramePr/>
          <p:nvPr>
            <p:extLst>
              <p:ext uri="{D42A27DB-BD31-4B8C-83A1-F6EECF244321}">
                <p14:modId xmlns:p14="http://schemas.microsoft.com/office/powerpoint/2010/main" val="3130779731"/>
              </p:ext>
            </p:extLst>
          </p:nvPr>
        </p:nvGraphicFramePr>
        <p:xfrm>
          <a:off x="401372" y="1957084"/>
          <a:ext cx="8217527" cy="13195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矩形 1"/>
          <p:cNvSpPr/>
          <p:nvPr/>
        </p:nvSpPr>
        <p:spPr>
          <a:xfrm>
            <a:off x="442091" y="1221853"/>
            <a:ext cx="7134366" cy="646331"/>
          </a:xfrm>
          <a:prstGeom prst="rect">
            <a:avLst/>
          </a:prstGeom>
        </p:spPr>
        <p:txBody>
          <a:bodyPr wrap="square">
            <a:spAutoFit/>
          </a:bodyPr>
          <a:lstStyle/>
          <a:p>
            <a:r>
              <a:rPr lang="zh-TW" altLang="en-US" sz="3600" b="1" dirty="0">
                <a:latin typeface="微軟正黑體" panose="020B0604030504040204" pitchFamily="34" charset="-120"/>
                <a:ea typeface="微軟正黑體" panose="020B0604030504040204" pitchFamily="34" charset="-120"/>
              </a:rPr>
              <a:t>開幕陳抗</a:t>
            </a:r>
            <a:r>
              <a:rPr lang="zh-TW" altLang="en-US" sz="3600" b="1" dirty="0" smtClean="0">
                <a:latin typeface="微軟正黑體" panose="020B0604030504040204" pitchFamily="34" charset="-120"/>
                <a:ea typeface="微軟正黑體" panose="020B0604030504040204" pitchFamily="34" charset="-120"/>
              </a:rPr>
              <a:t>情況－檢討分析</a:t>
            </a:r>
            <a:endParaRPr lang="zh-TW" altLang="en-US" sz="3600" dirty="0"/>
          </a:p>
        </p:txBody>
      </p:sp>
      <p:sp>
        <p:nvSpPr>
          <p:cNvPr id="6" name="文字方塊 5"/>
          <p:cNvSpPr txBox="1"/>
          <p:nvPr/>
        </p:nvSpPr>
        <p:spPr>
          <a:xfrm>
            <a:off x="328803" y="168425"/>
            <a:ext cx="5827236" cy="707886"/>
          </a:xfrm>
          <a:prstGeom prst="rect">
            <a:avLst/>
          </a:prstGeom>
          <a:noFill/>
        </p:spPr>
        <p:txBody>
          <a:bodyPr wrap="none" rtlCol="0">
            <a:spAutoFit/>
          </a:bodyPr>
          <a:lstStyle/>
          <a:p>
            <a:r>
              <a:rPr lang="zh-TW" altLang="en-US" sz="4000" b="1" dirty="0">
                <a:latin typeface="微軟正黑體" panose="020B0604030504040204" pitchFamily="34" charset="-120"/>
                <a:ea typeface="微軟正黑體" panose="020B0604030504040204" pitchFamily="34" charset="-120"/>
              </a:rPr>
              <a:t>參</a:t>
            </a:r>
            <a:r>
              <a:rPr lang="zh-TW" altLang="en-US" sz="4000" b="1" dirty="0" smtClean="0">
                <a:latin typeface="微軟正黑體" panose="020B0604030504040204" pitchFamily="34" charset="-120"/>
                <a:ea typeface="微軟正黑體" panose="020B0604030504040204" pitchFamily="34" charset="-120"/>
              </a:rPr>
              <a:t>、關注</a:t>
            </a:r>
            <a:r>
              <a:rPr lang="zh-TW" altLang="en-US" sz="4000" b="1" dirty="0">
                <a:latin typeface="微軟正黑體" panose="020B0604030504040204" pitchFamily="34" charset="-120"/>
                <a:ea typeface="微軟正黑體" panose="020B0604030504040204" pitchFamily="34" charset="-120"/>
              </a:rPr>
              <a:t>議題與策進作為</a:t>
            </a:r>
          </a:p>
        </p:txBody>
      </p:sp>
      <p:sp>
        <p:nvSpPr>
          <p:cNvPr id="5" name="手繪多邊形 6"/>
          <p:cNvSpPr/>
          <p:nvPr/>
        </p:nvSpPr>
        <p:spPr>
          <a:xfrm>
            <a:off x="328803" y="4173242"/>
            <a:ext cx="2709682" cy="768905"/>
          </a:xfrm>
          <a:custGeom>
            <a:avLst/>
            <a:gdLst>
              <a:gd name="connsiteX0" fmla="*/ 0 w 5899754"/>
              <a:gd name="connsiteY0" fmla="*/ 135927 h 815547"/>
              <a:gd name="connsiteX1" fmla="*/ 135927 w 5899754"/>
              <a:gd name="connsiteY1" fmla="*/ 0 h 815547"/>
              <a:gd name="connsiteX2" fmla="*/ 5763827 w 5899754"/>
              <a:gd name="connsiteY2" fmla="*/ 0 h 815547"/>
              <a:gd name="connsiteX3" fmla="*/ 5899754 w 5899754"/>
              <a:gd name="connsiteY3" fmla="*/ 135927 h 815547"/>
              <a:gd name="connsiteX4" fmla="*/ 5899754 w 5899754"/>
              <a:gd name="connsiteY4" fmla="*/ 679620 h 815547"/>
              <a:gd name="connsiteX5" fmla="*/ 5763827 w 5899754"/>
              <a:gd name="connsiteY5" fmla="*/ 815547 h 815547"/>
              <a:gd name="connsiteX6" fmla="*/ 135927 w 5899754"/>
              <a:gd name="connsiteY6" fmla="*/ 815547 h 815547"/>
              <a:gd name="connsiteX7" fmla="*/ 0 w 5899754"/>
              <a:gd name="connsiteY7" fmla="*/ 679620 h 815547"/>
              <a:gd name="connsiteX8" fmla="*/ 0 w 5899754"/>
              <a:gd name="connsiteY8" fmla="*/ 135927 h 81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9754" h="815547">
                <a:moveTo>
                  <a:pt x="0" y="135927"/>
                </a:moveTo>
                <a:cubicBezTo>
                  <a:pt x="0" y="60857"/>
                  <a:pt x="60857" y="0"/>
                  <a:pt x="135927" y="0"/>
                </a:cubicBezTo>
                <a:lnTo>
                  <a:pt x="5763827" y="0"/>
                </a:lnTo>
                <a:cubicBezTo>
                  <a:pt x="5838897" y="0"/>
                  <a:pt x="5899754" y="60857"/>
                  <a:pt x="5899754" y="135927"/>
                </a:cubicBezTo>
                <a:lnTo>
                  <a:pt x="5899754" y="679620"/>
                </a:lnTo>
                <a:cubicBezTo>
                  <a:pt x="5899754" y="754690"/>
                  <a:pt x="5838897" y="815547"/>
                  <a:pt x="5763827" y="815547"/>
                </a:cubicBezTo>
                <a:lnTo>
                  <a:pt x="135927" y="815547"/>
                </a:lnTo>
                <a:cubicBezTo>
                  <a:pt x="60857" y="815547"/>
                  <a:pt x="0" y="754690"/>
                  <a:pt x="0" y="679620"/>
                </a:cubicBezTo>
                <a:lnTo>
                  <a:pt x="0" y="13592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62809" tIns="39812" rIns="262809" bIns="39812" numCol="1" spcCol="1270" anchor="ctr" anchorCtr="0">
            <a:noAutofit/>
          </a:bodyPr>
          <a:lstStyle/>
          <a:p>
            <a:pPr lvl="0" algn="l" defTabSz="1333500">
              <a:lnSpc>
                <a:spcPct val="90000"/>
              </a:lnSpc>
              <a:spcBef>
                <a:spcPct val="0"/>
              </a:spcBef>
              <a:spcAft>
                <a:spcPct val="35000"/>
              </a:spcAft>
            </a:pPr>
            <a:r>
              <a:rPr lang="zh-TW" altLang="en-US" sz="3000" kern="1200" dirty="0">
                <a:latin typeface="微軟正黑體" panose="020B0604030504040204" pitchFamily="34" charset="-120"/>
                <a:ea typeface="微軟正黑體" panose="020B0604030504040204" pitchFamily="34" charset="-120"/>
              </a:rPr>
              <a:t>策進作為</a:t>
            </a:r>
          </a:p>
        </p:txBody>
      </p:sp>
      <p:graphicFrame>
        <p:nvGraphicFramePr>
          <p:cNvPr id="7" name="資料庫圖表 6"/>
          <p:cNvGraphicFramePr/>
          <p:nvPr>
            <p:extLst>
              <p:ext uri="{D42A27DB-BD31-4B8C-83A1-F6EECF244321}">
                <p14:modId xmlns:p14="http://schemas.microsoft.com/office/powerpoint/2010/main" val="3164428786"/>
              </p:ext>
            </p:extLst>
          </p:nvPr>
        </p:nvGraphicFramePr>
        <p:xfrm>
          <a:off x="401372" y="5074920"/>
          <a:ext cx="8217527" cy="15791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003612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fld id="{883A31E4-6B64-42B8-A949-A8BEDB28DB93}" type="slidenum">
              <a:rPr lang="zh-TW" altLang="en-US" smtClean="0"/>
              <a:t>57</a:t>
            </a:fld>
            <a:endParaRPr lang="zh-TW" altLang="en-US" dirty="0"/>
          </a:p>
        </p:txBody>
      </p:sp>
      <p:sp>
        <p:nvSpPr>
          <p:cNvPr id="4" name="矩形 3"/>
          <p:cNvSpPr/>
          <p:nvPr/>
        </p:nvSpPr>
        <p:spPr>
          <a:xfrm>
            <a:off x="578598" y="1171925"/>
            <a:ext cx="7936752" cy="2862322"/>
          </a:xfrm>
          <a:prstGeom prst="rect">
            <a:avLst/>
          </a:prstGeom>
        </p:spPr>
        <p:txBody>
          <a:bodyPr wrap="square">
            <a:spAutoFit/>
          </a:bodyPr>
          <a:lstStyle/>
          <a:p>
            <a:r>
              <a:rPr lang="zh-TW" altLang="en-US" sz="3600" b="1" dirty="0" smtClean="0">
                <a:latin typeface="微軟正黑體" panose="020B0604030504040204" pitchFamily="34" charset="-120"/>
                <a:ea typeface="微軟正黑體" panose="020B0604030504040204" pitchFamily="34" charset="-120"/>
              </a:rPr>
              <a:t>宣傳、品牌及視覺部分</a:t>
            </a:r>
            <a:endParaRPr lang="en-US" altLang="zh-TW" sz="3600" b="1" dirty="0" smtClean="0">
              <a:latin typeface="微軟正黑體" panose="020B0604030504040204" pitchFamily="34" charset="-120"/>
              <a:ea typeface="微軟正黑體" panose="020B0604030504040204" pitchFamily="34" charset="-120"/>
            </a:endParaRPr>
          </a:p>
          <a:p>
            <a:endParaRPr lang="en-US" altLang="zh-TW" dirty="0" smtClean="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zh-TW" dirty="0">
                <a:latin typeface="微軟正黑體" panose="020B0604030504040204" pitchFamily="34" charset="-120"/>
                <a:ea typeface="微軟正黑體" panose="020B0604030504040204" pitchFamily="34" charset="-120"/>
              </a:rPr>
              <a:t>因未於申辦成功後即訂立行銷宣傳主軸，並多次修正調整，以致前期世大運宣傳及品牌意象主題不明確、議題操作困難。至</a:t>
            </a:r>
            <a:r>
              <a:rPr lang="en-US" altLang="zh-TW" dirty="0">
                <a:latin typeface="微軟正黑體" panose="020B0604030504040204" pitchFamily="34" charset="-120"/>
                <a:ea typeface="微軟正黑體" panose="020B0604030504040204" pitchFamily="34" charset="-120"/>
              </a:rPr>
              <a:t>105</a:t>
            </a:r>
            <a:r>
              <a:rPr lang="zh-TW" altLang="zh-TW" dirty="0">
                <a:latin typeface="微軟正黑體" panose="020B0604030504040204" pitchFamily="34" charset="-120"/>
                <a:ea typeface="微軟正黑體" panose="020B0604030504040204" pitchFamily="34" charset="-120"/>
              </a:rPr>
              <a:t>下半年逐漸收斂並建立明確宣傳方針，成效遂漸有起色</a:t>
            </a:r>
            <a:r>
              <a:rPr lang="zh-TW" altLang="zh-TW" dirty="0" smtClean="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zh-TW" dirty="0" smtClean="0">
                <a:latin typeface="微軟正黑體" panose="020B0604030504040204" pitchFamily="34" charset="-120"/>
                <a:ea typeface="微軟正黑體" panose="020B0604030504040204" pitchFamily="34" charset="-120"/>
              </a:rPr>
              <a:t>統籌</a:t>
            </a:r>
            <a:r>
              <a:rPr lang="zh-TW" altLang="zh-TW" dirty="0">
                <a:latin typeface="微軟正黑體" panose="020B0604030504040204" pitchFamily="34" charset="-120"/>
                <a:ea typeface="微軟正黑體" panose="020B0604030504040204" pitchFamily="34" charset="-120"/>
              </a:rPr>
              <a:t>賽會品牌定位及統一賽會品牌意象傳達之一致性，特邀集具運動行銷、品牌策略與應用、視覺應用、社群媒體等專業領域之人士成立「</a:t>
            </a:r>
            <a:r>
              <a:rPr lang="en-US" altLang="zh-TW" dirty="0">
                <a:latin typeface="微軟正黑體" panose="020B0604030504040204" pitchFamily="34" charset="-120"/>
                <a:ea typeface="微軟正黑體" panose="020B0604030504040204" pitchFamily="34" charset="-120"/>
              </a:rPr>
              <a:t>2017</a:t>
            </a:r>
            <a:r>
              <a:rPr lang="zh-TW" altLang="zh-TW" dirty="0">
                <a:latin typeface="微軟正黑體" panose="020B0604030504040204" pitchFamily="34" charset="-120"/>
                <a:ea typeface="微軟正黑體" panose="020B0604030504040204" pitchFamily="34" charset="-120"/>
              </a:rPr>
              <a:t>臺北世界大學運動會品牌諮詢小組」，並自</a:t>
            </a:r>
            <a:r>
              <a:rPr lang="en-US" altLang="zh-TW" dirty="0">
                <a:latin typeface="微軟正黑體" panose="020B0604030504040204" pitchFamily="34" charset="-120"/>
                <a:ea typeface="微軟正黑體" panose="020B0604030504040204" pitchFamily="34" charset="-120"/>
              </a:rPr>
              <a:t>105</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11</a:t>
            </a:r>
            <a:r>
              <a:rPr lang="zh-TW" altLang="zh-TW" dirty="0">
                <a:latin typeface="微軟正黑體" panose="020B0604030504040204" pitchFamily="34" charset="-120"/>
                <a:ea typeface="微軟正黑體" panose="020B0604030504040204" pitchFamily="34" charset="-120"/>
              </a:rPr>
              <a:t>月起定期召開例會，總計召開</a:t>
            </a:r>
            <a:r>
              <a:rPr lang="en-US" altLang="zh-TW" dirty="0">
                <a:latin typeface="微軟正黑體" panose="020B0604030504040204" pitchFamily="34" charset="-120"/>
                <a:ea typeface="微軟正黑體" panose="020B0604030504040204" pitchFamily="34" charset="-120"/>
              </a:rPr>
              <a:t>33</a:t>
            </a:r>
            <a:r>
              <a:rPr lang="zh-TW" altLang="zh-TW" dirty="0">
                <a:latin typeface="微軟正黑體" panose="020B0604030504040204" pitchFamily="34" charset="-120"/>
                <a:ea typeface="微軟正黑體" panose="020B0604030504040204" pitchFamily="34" charset="-120"/>
              </a:rPr>
              <a:t>次會議</a:t>
            </a:r>
            <a:r>
              <a:rPr lang="zh-TW" altLang="en-US"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5" name="手繪多邊形 6"/>
          <p:cNvSpPr/>
          <p:nvPr/>
        </p:nvSpPr>
        <p:spPr>
          <a:xfrm>
            <a:off x="328803" y="4034247"/>
            <a:ext cx="2709682" cy="768905"/>
          </a:xfrm>
          <a:custGeom>
            <a:avLst/>
            <a:gdLst>
              <a:gd name="connsiteX0" fmla="*/ 0 w 5899754"/>
              <a:gd name="connsiteY0" fmla="*/ 135927 h 815547"/>
              <a:gd name="connsiteX1" fmla="*/ 135927 w 5899754"/>
              <a:gd name="connsiteY1" fmla="*/ 0 h 815547"/>
              <a:gd name="connsiteX2" fmla="*/ 5763827 w 5899754"/>
              <a:gd name="connsiteY2" fmla="*/ 0 h 815547"/>
              <a:gd name="connsiteX3" fmla="*/ 5899754 w 5899754"/>
              <a:gd name="connsiteY3" fmla="*/ 135927 h 815547"/>
              <a:gd name="connsiteX4" fmla="*/ 5899754 w 5899754"/>
              <a:gd name="connsiteY4" fmla="*/ 679620 h 815547"/>
              <a:gd name="connsiteX5" fmla="*/ 5763827 w 5899754"/>
              <a:gd name="connsiteY5" fmla="*/ 815547 h 815547"/>
              <a:gd name="connsiteX6" fmla="*/ 135927 w 5899754"/>
              <a:gd name="connsiteY6" fmla="*/ 815547 h 815547"/>
              <a:gd name="connsiteX7" fmla="*/ 0 w 5899754"/>
              <a:gd name="connsiteY7" fmla="*/ 679620 h 815547"/>
              <a:gd name="connsiteX8" fmla="*/ 0 w 5899754"/>
              <a:gd name="connsiteY8" fmla="*/ 135927 h 81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9754" h="815547">
                <a:moveTo>
                  <a:pt x="0" y="135927"/>
                </a:moveTo>
                <a:cubicBezTo>
                  <a:pt x="0" y="60857"/>
                  <a:pt x="60857" y="0"/>
                  <a:pt x="135927" y="0"/>
                </a:cubicBezTo>
                <a:lnTo>
                  <a:pt x="5763827" y="0"/>
                </a:lnTo>
                <a:cubicBezTo>
                  <a:pt x="5838897" y="0"/>
                  <a:pt x="5899754" y="60857"/>
                  <a:pt x="5899754" y="135927"/>
                </a:cubicBezTo>
                <a:lnTo>
                  <a:pt x="5899754" y="679620"/>
                </a:lnTo>
                <a:cubicBezTo>
                  <a:pt x="5899754" y="754690"/>
                  <a:pt x="5838897" y="815547"/>
                  <a:pt x="5763827" y="815547"/>
                </a:cubicBezTo>
                <a:lnTo>
                  <a:pt x="135927" y="815547"/>
                </a:lnTo>
                <a:cubicBezTo>
                  <a:pt x="60857" y="815547"/>
                  <a:pt x="0" y="754690"/>
                  <a:pt x="0" y="679620"/>
                </a:cubicBezTo>
                <a:lnTo>
                  <a:pt x="0" y="13592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62809" tIns="39812" rIns="262809" bIns="39812" numCol="1" spcCol="1270" anchor="ctr" anchorCtr="0">
            <a:noAutofit/>
          </a:bodyPr>
          <a:lstStyle/>
          <a:p>
            <a:pPr lvl="0" algn="l" defTabSz="1333500">
              <a:lnSpc>
                <a:spcPct val="90000"/>
              </a:lnSpc>
              <a:spcBef>
                <a:spcPct val="0"/>
              </a:spcBef>
              <a:spcAft>
                <a:spcPct val="35000"/>
              </a:spcAft>
            </a:pPr>
            <a:r>
              <a:rPr lang="zh-TW" altLang="en-US" sz="3000" kern="1200" dirty="0">
                <a:latin typeface="微軟正黑體" panose="020B0604030504040204" pitchFamily="34" charset="-120"/>
                <a:ea typeface="微軟正黑體" panose="020B0604030504040204" pitchFamily="34" charset="-120"/>
              </a:rPr>
              <a:t>策進作為</a:t>
            </a:r>
          </a:p>
        </p:txBody>
      </p:sp>
      <p:sp>
        <p:nvSpPr>
          <p:cNvPr id="2" name="矩形 1"/>
          <p:cNvSpPr/>
          <p:nvPr/>
        </p:nvSpPr>
        <p:spPr>
          <a:xfrm>
            <a:off x="578596" y="4841763"/>
            <a:ext cx="8312739" cy="1200329"/>
          </a:xfrm>
          <a:prstGeom prst="rect">
            <a:avLst/>
          </a:prstGeom>
        </p:spPr>
        <p:txBody>
          <a:bodyPr wrap="square">
            <a:spAutoFit/>
          </a:bodyPr>
          <a:lstStyle/>
          <a:p>
            <a:pPr marL="342900" indent="-342900">
              <a:buFont typeface="Arial" panose="020B0604020202020204" pitchFamily="34" charset="0"/>
              <a:buChar char="•"/>
            </a:pPr>
            <a:r>
              <a:rPr lang="zh-TW" altLang="zh-TW" dirty="0" smtClean="0">
                <a:latin typeface="微軟正黑體" panose="020B0604030504040204" pitchFamily="34" charset="-120"/>
                <a:ea typeface="微軟正黑體" panose="020B0604030504040204" pitchFamily="34" charset="-120"/>
              </a:rPr>
              <a:t>未來如辦理大型賽會，應於起始階段即徵詢專業人士建議，及早規劃宣傳主軸及各波段主題、操作方式，以達宣傳最佳成效</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342900" indent="-342900">
              <a:buFont typeface="Arial" panose="020B0604020202020204" pitchFamily="34" charset="0"/>
              <a:buChar char="•"/>
            </a:pPr>
            <a:r>
              <a:rPr lang="zh-TW" altLang="zh-TW" dirty="0" smtClean="0">
                <a:latin typeface="微軟正黑體" panose="020B0604030504040204" pitchFamily="34" charset="-120"/>
                <a:ea typeface="微軟正黑體" panose="020B0604030504040204" pitchFamily="34" charset="-120"/>
              </a:rPr>
              <a:t>成立專屬品牌部門，並結合外部視覺、廣告、行銷、社群等業界專家之顧問團，以有效控管品牌及執行整體賽會視覺</a:t>
            </a:r>
            <a:r>
              <a:rPr lang="zh-TW" altLang="en-US"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328803" y="168425"/>
            <a:ext cx="5827236" cy="707886"/>
          </a:xfrm>
          <a:prstGeom prst="rect">
            <a:avLst/>
          </a:prstGeom>
          <a:noFill/>
        </p:spPr>
        <p:txBody>
          <a:bodyPr wrap="none" rtlCol="0">
            <a:spAutoFit/>
          </a:bodyPr>
          <a:lstStyle/>
          <a:p>
            <a:r>
              <a:rPr lang="zh-TW" altLang="en-US" sz="4000" b="1" dirty="0">
                <a:latin typeface="微軟正黑體" panose="020B0604030504040204" pitchFamily="34" charset="-120"/>
                <a:ea typeface="微軟正黑體" panose="020B0604030504040204" pitchFamily="34" charset="-120"/>
              </a:rPr>
              <a:t>參</a:t>
            </a:r>
            <a:r>
              <a:rPr lang="zh-TW" altLang="en-US" sz="4000" b="1" dirty="0" smtClean="0">
                <a:latin typeface="微軟正黑體" panose="020B0604030504040204" pitchFamily="34" charset="-120"/>
                <a:ea typeface="微軟正黑體" panose="020B0604030504040204" pitchFamily="34" charset="-120"/>
              </a:rPr>
              <a:t>、關注</a:t>
            </a:r>
            <a:r>
              <a:rPr lang="zh-TW" altLang="en-US" sz="4000" b="1" dirty="0">
                <a:latin typeface="微軟正黑體" panose="020B0604030504040204" pitchFamily="34" charset="-120"/>
                <a:ea typeface="微軟正黑體" panose="020B0604030504040204" pitchFamily="34" charset="-120"/>
              </a:rPr>
              <a:t>議題與策進作為</a:t>
            </a:r>
          </a:p>
        </p:txBody>
      </p:sp>
    </p:spTree>
    <p:extLst>
      <p:ext uri="{BB962C8B-B14F-4D97-AF65-F5344CB8AC3E}">
        <p14:creationId xmlns:p14="http://schemas.microsoft.com/office/powerpoint/2010/main" val="36385048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fld id="{883A31E4-6B64-42B8-A949-A8BEDB28DB93}" type="slidenum">
              <a:rPr lang="zh-TW" altLang="en-US" smtClean="0"/>
              <a:t>58</a:t>
            </a:fld>
            <a:endParaRPr lang="zh-TW" altLang="en-US" dirty="0"/>
          </a:p>
        </p:txBody>
      </p:sp>
      <p:sp>
        <p:nvSpPr>
          <p:cNvPr id="4" name="矩形 3"/>
          <p:cNvSpPr/>
          <p:nvPr/>
        </p:nvSpPr>
        <p:spPr>
          <a:xfrm>
            <a:off x="578598" y="1057625"/>
            <a:ext cx="4663456" cy="923330"/>
          </a:xfrm>
          <a:prstGeom prst="rect">
            <a:avLst/>
          </a:prstGeom>
        </p:spPr>
        <p:txBody>
          <a:bodyPr wrap="none">
            <a:spAutoFit/>
          </a:bodyPr>
          <a:lstStyle/>
          <a:p>
            <a:pPr>
              <a:lnSpc>
                <a:spcPct val="150000"/>
              </a:lnSpc>
            </a:pPr>
            <a:r>
              <a:rPr lang="zh-TW" altLang="en-US" sz="3600" b="1" dirty="0">
                <a:latin typeface="微軟正黑體" panose="020B0604030504040204" pitchFamily="34" charset="-120"/>
                <a:ea typeface="微軟正黑體" panose="020B0604030504040204" pitchFamily="34" charset="-120"/>
              </a:rPr>
              <a:t>資通訊</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計時計分系統</a:t>
            </a:r>
            <a:r>
              <a:rPr lang="en-US" altLang="zh-TW" sz="3600" b="1" dirty="0">
                <a:latin typeface="微軟正黑體" panose="020B0604030504040204" pitchFamily="34" charset="-120"/>
                <a:ea typeface="微軟正黑體" panose="020B0604030504040204" pitchFamily="34" charset="-120"/>
              </a:rPr>
              <a:t>)</a:t>
            </a:r>
            <a:endParaRPr lang="zh-TW" altLang="en-US" sz="3600" dirty="0"/>
          </a:p>
        </p:txBody>
      </p:sp>
      <p:sp>
        <p:nvSpPr>
          <p:cNvPr id="5" name="手繪多邊形 6"/>
          <p:cNvSpPr/>
          <p:nvPr/>
        </p:nvSpPr>
        <p:spPr>
          <a:xfrm>
            <a:off x="328803" y="3155883"/>
            <a:ext cx="2709682" cy="768905"/>
          </a:xfrm>
          <a:custGeom>
            <a:avLst/>
            <a:gdLst>
              <a:gd name="connsiteX0" fmla="*/ 0 w 5899754"/>
              <a:gd name="connsiteY0" fmla="*/ 135927 h 815547"/>
              <a:gd name="connsiteX1" fmla="*/ 135927 w 5899754"/>
              <a:gd name="connsiteY1" fmla="*/ 0 h 815547"/>
              <a:gd name="connsiteX2" fmla="*/ 5763827 w 5899754"/>
              <a:gd name="connsiteY2" fmla="*/ 0 h 815547"/>
              <a:gd name="connsiteX3" fmla="*/ 5899754 w 5899754"/>
              <a:gd name="connsiteY3" fmla="*/ 135927 h 815547"/>
              <a:gd name="connsiteX4" fmla="*/ 5899754 w 5899754"/>
              <a:gd name="connsiteY4" fmla="*/ 679620 h 815547"/>
              <a:gd name="connsiteX5" fmla="*/ 5763827 w 5899754"/>
              <a:gd name="connsiteY5" fmla="*/ 815547 h 815547"/>
              <a:gd name="connsiteX6" fmla="*/ 135927 w 5899754"/>
              <a:gd name="connsiteY6" fmla="*/ 815547 h 815547"/>
              <a:gd name="connsiteX7" fmla="*/ 0 w 5899754"/>
              <a:gd name="connsiteY7" fmla="*/ 679620 h 815547"/>
              <a:gd name="connsiteX8" fmla="*/ 0 w 5899754"/>
              <a:gd name="connsiteY8" fmla="*/ 135927 h 81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9754" h="815547">
                <a:moveTo>
                  <a:pt x="0" y="135927"/>
                </a:moveTo>
                <a:cubicBezTo>
                  <a:pt x="0" y="60857"/>
                  <a:pt x="60857" y="0"/>
                  <a:pt x="135927" y="0"/>
                </a:cubicBezTo>
                <a:lnTo>
                  <a:pt x="5763827" y="0"/>
                </a:lnTo>
                <a:cubicBezTo>
                  <a:pt x="5838897" y="0"/>
                  <a:pt x="5899754" y="60857"/>
                  <a:pt x="5899754" y="135927"/>
                </a:cubicBezTo>
                <a:lnTo>
                  <a:pt x="5899754" y="679620"/>
                </a:lnTo>
                <a:cubicBezTo>
                  <a:pt x="5899754" y="754690"/>
                  <a:pt x="5838897" y="815547"/>
                  <a:pt x="5763827" y="815547"/>
                </a:cubicBezTo>
                <a:lnTo>
                  <a:pt x="135927" y="815547"/>
                </a:lnTo>
                <a:cubicBezTo>
                  <a:pt x="60857" y="815547"/>
                  <a:pt x="0" y="754690"/>
                  <a:pt x="0" y="679620"/>
                </a:cubicBezTo>
                <a:lnTo>
                  <a:pt x="0" y="13592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62809" tIns="39812" rIns="262809" bIns="39812" numCol="1" spcCol="1270" anchor="ctr" anchorCtr="0">
            <a:noAutofit/>
          </a:bodyPr>
          <a:lstStyle/>
          <a:p>
            <a:pPr lvl="0" algn="l" defTabSz="1333500">
              <a:lnSpc>
                <a:spcPct val="90000"/>
              </a:lnSpc>
              <a:spcBef>
                <a:spcPct val="0"/>
              </a:spcBef>
              <a:spcAft>
                <a:spcPct val="35000"/>
              </a:spcAft>
            </a:pPr>
            <a:r>
              <a:rPr lang="zh-TW" altLang="en-US" sz="3000" kern="1200" dirty="0">
                <a:latin typeface="微軟正黑體" panose="020B0604030504040204" pitchFamily="34" charset="-120"/>
                <a:ea typeface="微軟正黑體" panose="020B0604030504040204" pitchFamily="34" charset="-120"/>
              </a:rPr>
              <a:t>策進作為</a:t>
            </a:r>
          </a:p>
        </p:txBody>
      </p:sp>
      <p:sp>
        <p:nvSpPr>
          <p:cNvPr id="2" name="矩形 1"/>
          <p:cNvSpPr/>
          <p:nvPr/>
        </p:nvSpPr>
        <p:spPr>
          <a:xfrm>
            <a:off x="657354" y="1892880"/>
            <a:ext cx="8054846" cy="1200329"/>
          </a:xfrm>
          <a:prstGeom prst="rect">
            <a:avLst/>
          </a:prstGeom>
        </p:spPr>
        <p:txBody>
          <a:bodyPr wrap="square">
            <a:spAutoFit/>
          </a:bodyPr>
          <a:lstStyle/>
          <a:p>
            <a:r>
              <a:rPr lang="zh-TW" altLang="zh-TW" dirty="0">
                <a:latin typeface="微軟正黑體" panose="020B0604030504040204" pitchFamily="34" charset="-120"/>
                <a:ea typeface="微軟正黑體" panose="020B0604030504040204" pitchFamily="34" charset="-120"/>
              </a:rPr>
              <a:t>滑輪溜冰</a:t>
            </a:r>
            <a:r>
              <a:rPr lang="en-US" altLang="zh-TW" dirty="0">
                <a:latin typeface="微軟正黑體" panose="020B0604030504040204" pitchFamily="34" charset="-120"/>
                <a:ea typeface="微軟正黑體" panose="020B0604030504040204" pitchFamily="34" charset="-120"/>
              </a:rPr>
              <a:t>106</a:t>
            </a:r>
            <a:r>
              <a:rPr lang="zh-TW" altLang="zh-TW"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8</a:t>
            </a:r>
            <a:r>
              <a:rPr lang="zh-TW" altLang="zh-TW" dirty="0">
                <a:latin typeface="微軟正黑體" panose="020B0604030504040204" pitchFamily="34" charset="-120"/>
                <a:ea typeface="微軟正黑體" panose="020B0604030504040204" pitchFamily="34" charset="-120"/>
              </a:rPr>
              <a:t>月</a:t>
            </a:r>
            <a:r>
              <a:rPr lang="en-US" altLang="zh-TW" dirty="0">
                <a:latin typeface="微軟正黑體" panose="020B0604030504040204" pitchFamily="34" charset="-120"/>
                <a:ea typeface="微軟正黑體" panose="020B0604030504040204" pitchFamily="34" charset="-120"/>
              </a:rPr>
              <a:t>23</a:t>
            </a:r>
            <a:r>
              <a:rPr lang="zh-TW" altLang="zh-TW" dirty="0">
                <a:latin typeface="微軟正黑體" panose="020B0604030504040204" pitchFamily="34" charset="-120"/>
                <a:ea typeface="微軟正黑體" panose="020B0604030504040204" pitchFamily="34" charset="-120"/>
              </a:rPr>
              <a:t>日上午競賽經技術委員決議，以傳統發令槍取代電子槍，依</a:t>
            </a:r>
            <a:r>
              <a:rPr lang="en-US" altLang="zh-TW" dirty="0">
                <a:latin typeface="微軟正黑體" panose="020B0604030504040204" pitchFamily="34" charset="-120"/>
                <a:ea typeface="微軟正黑體" panose="020B0604030504040204" pitchFamily="34" charset="-120"/>
              </a:rPr>
              <a:t>FIRS</a:t>
            </a:r>
            <a:r>
              <a:rPr lang="zh-TW" altLang="zh-TW" dirty="0">
                <a:latin typeface="微軟正黑體" panose="020B0604030504040204" pitchFamily="34" charset="-120"/>
                <a:ea typeface="微軟正黑體" panose="020B0604030504040204" pitchFamily="34" charset="-120"/>
              </a:rPr>
              <a:t>（國際滑輪溜冰總會）規定，所有官方紀錄均須透過電子計時設備記錄並呈報</a:t>
            </a:r>
            <a:r>
              <a:rPr lang="en-US" altLang="zh-TW" dirty="0">
                <a:latin typeface="微軟正黑體" panose="020B0604030504040204" pitchFamily="34" charset="-120"/>
                <a:ea typeface="微軟正黑體" panose="020B0604030504040204" pitchFamily="34" charset="-120"/>
              </a:rPr>
              <a:t>STC</a:t>
            </a:r>
            <a:r>
              <a:rPr lang="zh-TW" altLang="zh-TW" dirty="0">
                <a:latin typeface="微軟正黑體" panose="020B0604030504040204" pitchFamily="34" charset="-120"/>
                <a:ea typeface="微軟正黑體" panose="020B0604030504040204" pitchFamily="34" charset="-120"/>
              </a:rPr>
              <a:t>（</a:t>
            </a:r>
            <a:r>
              <a:rPr lang="en-US" altLang="zh-TW" dirty="0">
                <a:latin typeface="微軟正黑體" panose="020B0604030504040204" pitchFamily="34" charset="-120"/>
                <a:ea typeface="微軟正黑體" panose="020B0604030504040204" pitchFamily="34" charset="-120"/>
              </a:rPr>
              <a:t>Speed Technical Committee</a:t>
            </a:r>
            <a:r>
              <a:rPr lang="zh-TW" altLang="zh-TW" dirty="0">
                <a:latin typeface="微軟正黑體" panose="020B0604030504040204" pitchFamily="34" charset="-120"/>
                <a:ea typeface="微軟正黑體" panose="020B0604030504040204" pitchFamily="34" charset="-120"/>
              </a:rPr>
              <a:t>）委員會才予以承認。技術委員決議改用電子槍原因已難以確認係設備不穩定或人為操作問題。</a:t>
            </a:r>
            <a:endParaRPr lang="zh-TW" altLang="en-US" dirty="0">
              <a:latin typeface="微軟正黑體" panose="020B0604030504040204" pitchFamily="34" charset="-120"/>
              <a:ea typeface="微軟正黑體" panose="020B0604030504040204" pitchFamily="34" charset="-120"/>
            </a:endParaRPr>
          </a:p>
        </p:txBody>
      </p:sp>
      <p:sp>
        <p:nvSpPr>
          <p:cNvPr id="6" name="矩形 5"/>
          <p:cNvSpPr/>
          <p:nvPr/>
        </p:nvSpPr>
        <p:spPr>
          <a:xfrm>
            <a:off x="379602" y="3957633"/>
            <a:ext cx="8230997" cy="2585323"/>
          </a:xfrm>
          <a:prstGeom prst="rect">
            <a:avLst/>
          </a:prstGeom>
        </p:spPr>
        <p:txBody>
          <a:bodyPr wrap="square">
            <a:spAutoFit/>
          </a:bodyPr>
          <a:lstStyle/>
          <a:p>
            <a:pPr marL="285750" lvl="0" indent="-285750">
              <a:buFont typeface="Arial" panose="020B0604020202020204" pitchFamily="34" charset="0"/>
              <a:buChar char="•"/>
            </a:pPr>
            <a:r>
              <a:rPr lang="zh-TW" altLang="en-US" dirty="0">
                <a:latin typeface="微軟正黑體" panose="020B0604030504040204" pitchFamily="34" charset="-120"/>
                <a:ea typeface="微軟正黑體" panose="020B0604030504040204" pitchFamily="34" charset="-120"/>
              </a:rPr>
              <a:t>針對</a:t>
            </a:r>
            <a:r>
              <a:rPr lang="zh-TW" altLang="zh-TW" dirty="0" smtClean="0">
                <a:latin typeface="微軟正黑體" panose="020B0604030504040204" pitchFamily="34" charset="-120"/>
                <a:ea typeface="微軟正黑體" panose="020B0604030504040204" pitchFamily="34" charset="-120"/>
              </a:rPr>
              <a:t>確定</a:t>
            </a:r>
            <a:r>
              <a:rPr lang="zh-TW" altLang="zh-TW" dirty="0">
                <a:latin typeface="微軟正黑體" panose="020B0604030504040204" pitchFamily="34" charset="-120"/>
                <a:ea typeface="微軟正黑體" panose="020B0604030504040204" pitchFamily="34" charset="-120"/>
              </a:rPr>
              <a:t>因廠商履約瑕疵部份進行計罰。</a:t>
            </a:r>
            <a:endParaRPr lang="en-US" altLang="zh-TW" dirty="0">
              <a:latin typeface="微軟正黑體" panose="020B0604030504040204" pitchFamily="34" charset="-120"/>
              <a:ea typeface="微軟正黑體" panose="020B0604030504040204" pitchFamily="34" charset="-120"/>
            </a:endParaRPr>
          </a:p>
          <a:p>
            <a:pPr marL="285750" lvl="0" indent="-285750">
              <a:buFont typeface="Arial" panose="020B0604020202020204" pitchFamily="34" charset="0"/>
              <a:buChar char="•"/>
            </a:pPr>
            <a:endParaRPr lang="zh-TW" altLang="zh-TW" dirty="0">
              <a:latin typeface="微軟正黑體" panose="020B0604030504040204" pitchFamily="34" charset="-120"/>
              <a:ea typeface="微軟正黑體" panose="020B0604030504040204" pitchFamily="34" charset="-120"/>
            </a:endParaRPr>
          </a:p>
          <a:p>
            <a:pPr marL="285750" lvl="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現場</a:t>
            </a:r>
            <a:r>
              <a:rPr lang="zh-TW" altLang="en-US" dirty="0">
                <a:latin typeface="微軟正黑體" panose="020B0604030504040204" pitchFamily="34" charset="-120"/>
                <a:ea typeface="微軟正黑體" panose="020B0604030504040204" pitchFamily="34" charset="-120"/>
              </a:rPr>
              <a:t>產生爭議</a:t>
            </a:r>
            <a:r>
              <a:rPr lang="zh-TW" altLang="en-US" dirty="0" smtClean="0">
                <a:latin typeface="微軟正黑體" panose="020B0604030504040204" pitchFamily="34" charset="-120"/>
                <a:ea typeface="微軟正黑體" panose="020B0604030504040204" pitchFamily="34" charset="-120"/>
              </a:rPr>
              <a:t>，應先由</a:t>
            </a:r>
            <a:r>
              <a:rPr lang="zh-TW" altLang="en-US" dirty="0">
                <a:latin typeface="微軟正黑體" panose="020B0604030504040204" pitchFamily="34" charset="-120"/>
                <a:ea typeface="微軟正黑體" panose="020B0604030504040204" pitchFamily="34" charset="-120"/>
              </a:rPr>
              <a:t>技術運行中心人員確認是否為廠商應辦事項或轉請</a:t>
            </a:r>
            <a:r>
              <a:rPr lang="en-US" altLang="zh-TW" dirty="0">
                <a:latin typeface="微軟正黑體" panose="020B0604030504040204" pitchFamily="34" charset="-120"/>
                <a:ea typeface="微軟正黑體" panose="020B0604030504040204" pitchFamily="34" charset="-120"/>
              </a:rPr>
              <a:t>FISU</a:t>
            </a:r>
            <a:r>
              <a:rPr lang="zh-TW" altLang="en-US" dirty="0">
                <a:latin typeface="微軟正黑體" panose="020B0604030504040204" pitchFamily="34" charset="-120"/>
                <a:ea typeface="微軟正黑體" panose="020B0604030504040204" pitchFamily="34" charset="-120"/>
              </a:rPr>
              <a:t>介入釐清爭議，減少不必要誤會</a:t>
            </a:r>
            <a:r>
              <a:rPr lang="zh-TW" altLang="en-US" dirty="0" smtClean="0">
                <a:latin typeface="微軟正黑體" panose="020B0604030504040204" pitchFamily="34" charset="-120"/>
                <a:ea typeface="微軟正黑體" panose="020B0604030504040204" pitchFamily="34" charset="-120"/>
              </a:rPr>
              <a:t>。</a:t>
            </a:r>
            <a:endParaRPr lang="en-US" altLang="zh-TW" dirty="0" smtClean="0">
              <a:latin typeface="微軟正黑體" panose="020B0604030504040204" pitchFamily="34" charset="-120"/>
              <a:ea typeface="微軟正黑體" panose="020B0604030504040204" pitchFamily="34" charset="-120"/>
            </a:endParaRPr>
          </a:p>
          <a:p>
            <a:pPr marL="285750" lvl="0" indent="-285750">
              <a:buFont typeface="Arial" panose="020B0604020202020204" pitchFamily="34" charset="0"/>
              <a:buChar char="•"/>
            </a:pPr>
            <a:endParaRPr lang="en-US" altLang="zh-TW" dirty="0" smtClean="0">
              <a:latin typeface="微軟正黑體" panose="020B0604030504040204" pitchFamily="34" charset="-120"/>
              <a:ea typeface="微軟正黑體" panose="020B0604030504040204" pitchFamily="34" charset="-120"/>
            </a:endParaRPr>
          </a:p>
          <a:p>
            <a:pPr marL="285750" lvl="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在各平行單位上增加溝通協調的角色、強化專案管理及流程管控。</a:t>
            </a:r>
            <a:endParaRPr lang="en-US" altLang="zh-TW" dirty="0" smtClean="0">
              <a:latin typeface="微軟正黑體" panose="020B0604030504040204" pitchFamily="34" charset="-120"/>
              <a:ea typeface="微軟正黑體" panose="020B0604030504040204" pitchFamily="34" charset="-120"/>
            </a:endParaRPr>
          </a:p>
          <a:p>
            <a:pPr marL="285750" lvl="0" indent="-285750">
              <a:buFont typeface="Arial" panose="020B0604020202020204" pitchFamily="34" charset="0"/>
              <a:buChar char="•"/>
            </a:pPr>
            <a:endParaRPr lang="en-US" altLang="zh-TW" dirty="0" smtClean="0">
              <a:latin typeface="微軟正黑體" panose="020B0604030504040204" pitchFamily="34" charset="-120"/>
              <a:ea typeface="微軟正黑體" panose="020B0604030504040204" pitchFamily="34" charset="-120"/>
            </a:endParaRPr>
          </a:p>
          <a:p>
            <a:pPr marL="285750" lvl="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針對</a:t>
            </a:r>
            <a:r>
              <a:rPr lang="zh-TW" altLang="en-US" dirty="0">
                <a:latin typeface="微軟正黑體" panose="020B0604030504040204" pitchFamily="34" charset="-120"/>
                <a:ea typeface="微軟正黑體" panose="020B0604030504040204" pitchFamily="34" charset="-120"/>
              </a:rPr>
              <a:t>大量</a:t>
            </a:r>
            <a:r>
              <a:rPr lang="zh-TW" altLang="en-US" dirty="0" smtClean="0">
                <a:latin typeface="微軟正黑體" panose="020B0604030504040204" pitchFamily="34" charset="-120"/>
                <a:ea typeface="微軟正黑體" panose="020B0604030504040204" pitchFamily="34" charset="-120"/>
              </a:rPr>
              <a:t>訊息需有專人查證、管理，避免以訛傳訛或因訊息時間落查造成務解。</a:t>
            </a:r>
            <a:endParaRPr lang="en-US" altLang="zh-TW" dirty="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328803" y="168425"/>
            <a:ext cx="5827236" cy="707886"/>
          </a:xfrm>
          <a:prstGeom prst="rect">
            <a:avLst/>
          </a:prstGeom>
          <a:noFill/>
        </p:spPr>
        <p:txBody>
          <a:bodyPr wrap="none" rtlCol="0">
            <a:spAutoFit/>
          </a:bodyPr>
          <a:lstStyle/>
          <a:p>
            <a:r>
              <a:rPr lang="zh-TW" altLang="en-US" sz="4000" b="1" dirty="0">
                <a:latin typeface="微軟正黑體" panose="020B0604030504040204" pitchFamily="34" charset="-120"/>
                <a:ea typeface="微軟正黑體" panose="020B0604030504040204" pitchFamily="34" charset="-120"/>
              </a:rPr>
              <a:t>參、關注議題與策進作為</a:t>
            </a:r>
          </a:p>
        </p:txBody>
      </p:sp>
    </p:spTree>
    <p:extLst>
      <p:ext uri="{BB962C8B-B14F-4D97-AF65-F5344CB8AC3E}">
        <p14:creationId xmlns:p14="http://schemas.microsoft.com/office/powerpoint/2010/main" val="22982675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4"/>
          </p:nvPr>
        </p:nvSpPr>
        <p:spPr/>
        <p:txBody>
          <a:bodyPr/>
          <a:lstStyle/>
          <a:p>
            <a:fld id="{883A31E4-6B64-42B8-A949-A8BEDB28DB93}" type="slidenum">
              <a:rPr lang="zh-TW" altLang="en-US" smtClean="0"/>
              <a:t>59</a:t>
            </a:fld>
            <a:endParaRPr lang="zh-TW" altLang="en-US" dirty="0"/>
          </a:p>
        </p:txBody>
      </p:sp>
      <p:sp>
        <p:nvSpPr>
          <p:cNvPr id="4" name="矩形 3"/>
          <p:cNvSpPr/>
          <p:nvPr/>
        </p:nvSpPr>
        <p:spPr>
          <a:xfrm>
            <a:off x="578598" y="1057625"/>
            <a:ext cx="4339650" cy="923330"/>
          </a:xfrm>
          <a:prstGeom prst="rect">
            <a:avLst/>
          </a:prstGeom>
        </p:spPr>
        <p:txBody>
          <a:bodyPr wrap="none">
            <a:spAutoFit/>
          </a:bodyPr>
          <a:lstStyle/>
          <a:p>
            <a:pPr>
              <a:lnSpc>
                <a:spcPct val="150000"/>
              </a:lnSpc>
            </a:pPr>
            <a:r>
              <a:rPr lang="zh-TW" altLang="en-US" sz="3600" b="1" dirty="0" smtClean="0">
                <a:latin typeface="微軟正黑體" panose="020B0604030504040204" pitchFamily="34" charset="-120"/>
                <a:ea typeface="微軟正黑體" panose="020B0604030504040204" pitchFamily="34" charset="-120"/>
              </a:rPr>
              <a:t>世大運宣傳大使熊讚</a:t>
            </a:r>
            <a:endParaRPr lang="zh-TW" altLang="en-US" sz="3600" dirty="0"/>
          </a:p>
        </p:txBody>
      </p:sp>
      <p:sp>
        <p:nvSpPr>
          <p:cNvPr id="5" name="手繪多邊形 6"/>
          <p:cNvSpPr/>
          <p:nvPr/>
        </p:nvSpPr>
        <p:spPr>
          <a:xfrm>
            <a:off x="328803" y="3155883"/>
            <a:ext cx="2709682" cy="768905"/>
          </a:xfrm>
          <a:custGeom>
            <a:avLst/>
            <a:gdLst>
              <a:gd name="connsiteX0" fmla="*/ 0 w 5899754"/>
              <a:gd name="connsiteY0" fmla="*/ 135927 h 815547"/>
              <a:gd name="connsiteX1" fmla="*/ 135927 w 5899754"/>
              <a:gd name="connsiteY1" fmla="*/ 0 h 815547"/>
              <a:gd name="connsiteX2" fmla="*/ 5763827 w 5899754"/>
              <a:gd name="connsiteY2" fmla="*/ 0 h 815547"/>
              <a:gd name="connsiteX3" fmla="*/ 5899754 w 5899754"/>
              <a:gd name="connsiteY3" fmla="*/ 135927 h 815547"/>
              <a:gd name="connsiteX4" fmla="*/ 5899754 w 5899754"/>
              <a:gd name="connsiteY4" fmla="*/ 679620 h 815547"/>
              <a:gd name="connsiteX5" fmla="*/ 5763827 w 5899754"/>
              <a:gd name="connsiteY5" fmla="*/ 815547 h 815547"/>
              <a:gd name="connsiteX6" fmla="*/ 135927 w 5899754"/>
              <a:gd name="connsiteY6" fmla="*/ 815547 h 815547"/>
              <a:gd name="connsiteX7" fmla="*/ 0 w 5899754"/>
              <a:gd name="connsiteY7" fmla="*/ 679620 h 815547"/>
              <a:gd name="connsiteX8" fmla="*/ 0 w 5899754"/>
              <a:gd name="connsiteY8" fmla="*/ 135927 h 81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9754" h="815547">
                <a:moveTo>
                  <a:pt x="0" y="135927"/>
                </a:moveTo>
                <a:cubicBezTo>
                  <a:pt x="0" y="60857"/>
                  <a:pt x="60857" y="0"/>
                  <a:pt x="135927" y="0"/>
                </a:cubicBezTo>
                <a:lnTo>
                  <a:pt x="5763827" y="0"/>
                </a:lnTo>
                <a:cubicBezTo>
                  <a:pt x="5838897" y="0"/>
                  <a:pt x="5899754" y="60857"/>
                  <a:pt x="5899754" y="135927"/>
                </a:cubicBezTo>
                <a:lnTo>
                  <a:pt x="5899754" y="679620"/>
                </a:lnTo>
                <a:cubicBezTo>
                  <a:pt x="5899754" y="754690"/>
                  <a:pt x="5838897" y="815547"/>
                  <a:pt x="5763827" y="815547"/>
                </a:cubicBezTo>
                <a:lnTo>
                  <a:pt x="135927" y="815547"/>
                </a:lnTo>
                <a:cubicBezTo>
                  <a:pt x="60857" y="815547"/>
                  <a:pt x="0" y="754690"/>
                  <a:pt x="0" y="679620"/>
                </a:cubicBezTo>
                <a:lnTo>
                  <a:pt x="0" y="13592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62809" tIns="39812" rIns="262809" bIns="39812" numCol="1" spcCol="1270" anchor="ctr" anchorCtr="0">
            <a:noAutofit/>
          </a:bodyPr>
          <a:lstStyle/>
          <a:p>
            <a:pPr lvl="0" algn="l" defTabSz="1333500">
              <a:lnSpc>
                <a:spcPct val="90000"/>
              </a:lnSpc>
              <a:spcBef>
                <a:spcPct val="0"/>
              </a:spcBef>
              <a:spcAft>
                <a:spcPct val="35000"/>
              </a:spcAft>
            </a:pPr>
            <a:r>
              <a:rPr lang="zh-TW" altLang="en-US" sz="3000" kern="1200" dirty="0">
                <a:latin typeface="微軟正黑體" panose="020B0604030504040204" pitchFamily="34" charset="-120"/>
                <a:ea typeface="微軟正黑體" panose="020B0604030504040204" pitchFamily="34" charset="-120"/>
              </a:rPr>
              <a:t>策進作為</a:t>
            </a:r>
          </a:p>
        </p:txBody>
      </p:sp>
      <p:sp>
        <p:nvSpPr>
          <p:cNvPr id="2" name="矩形 1"/>
          <p:cNvSpPr/>
          <p:nvPr/>
        </p:nvSpPr>
        <p:spPr>
          <a:xfrm>
            <a:off x="657354" y="1892880"/>
            <a:ext cx="8054846" cy="646331"/>
          </a:xfrm>
          <a:prstGeom prst="rect">
            <a:avLst/>
          </a:prstGeom>
        </p:spPr>
        <p:txBody>
          <a:bodyPr wrap="square">
            <a:spAutoFit/>
          </a:bodyPr>
          <a:lstStyle/>
          <a:p>
            <a:r>
              <a:rPr lang="zh-TW" altLang="en-US" dirty="0" smtClean="0">
                <a:latin typeface="微軟正黑體" panose="020B0604030504040204" pitchFamily="34" charset="-120"/>
                <a:ea typeface="微軟正黑體" panose="020B0604030504040204" pitchFamily="34" charset="-120"/>
              </a:rPr>
              <a:t>熊讚於世大運賽會期間表現亮眼，粉絲數達</a:t>
            </a:r>
            <a:r>
              <a:rPr lang="en-US" altLang="zh-TW" dirty="0" smtClean="0">
                <a:latin typeface="微軟正黑體" panose="020B0604030504040204" pitchFamily="34" charset="-120"/>
                <a:ea typeface="微軟正黑體" panose="020B0604030504040204" pitchFamily="34" charset="-120"/>
              </a:rPr>
              <a:t>14</a:t>
            </a:r>
            <a:r>
              <a:rPr lang="zh-TW" altLang="en-US" dirty="0" smtClean="0">
                <a:latin typeface="微軟正黑體" panose="020B0604030504040204" pitchFamily="34" charset="-120"/>
                <a:ea typeface="微軟正黑體" panose="020B0604030504040204" pitchFamily="34" charset="-120"/>
              </a:rPr>
              <a:t>萬人，並於</a:t>
            </a:r>
            <a:r>
              <a:rPr lang="en-US" altLang="zh-TW" dirty="0" smtClean="0">
                <a:latin typeface="微軟正黑體" panose="020B0604030504040204" pitchFamily="34" charset="-120"/>
                <a:ea typeface="微軟正黑體" panose="020B0604030504040204" pitchFamily="34" charset="-120"/>
              </a:rPr>
              <a:t>9</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20</a:t>
            </a:r>
            <a:r>
              <a:rPr lang="zh-TW" altLang="en-US" dirty="0" smtClean="0">
                <a:latin typeface="微軟正黑體" panose="020B0604030504040204" pitchFamily="34" charset="-120"/>
                <a:ea typeface="微軟正黑體" panose="020B0604030504040204" pitchFamily="34" charset="-120"/>
              </a:rPr>
              <a:t>日由世大運吉祥物轉型成為臺北市吉祥物</a:t>
            </a:r>
            <a:r>
              <a:rPr lang="zh-TW" altLang="zh-TW" dirty="0" smtClean="0">
                <a:latin typeface="微軟正黑體" panose="020B0604030504040204" pitchFamily="34" charset="-120"/>
                <a:ea typeface="微軟正黑體" panose="020B0604030504040204" pitchFamily="34" charset="-120"/>
              </a:rPr>
              <a:t>。</a:t>
            </a:r>
            <a:endParaRPr lang="zh-TW" altLang="en-US" dirty="0">
              <a:latin typeface="微軟正黑體" panose="020B0604030504040204" pitchFamily="34" charset="-120"/>
              <a:ea typeface="微軟正黑體" panose="020B0604030504040204" pitchFamily="34" charset="-120"/>
            </a:endParaRPr>
          </a:p>
        </p:txBody>
      </p:sp>
      <p:sp>
        <p:nvSpPr>
          <p:cNvPr id="6" name="矩形 5"/>
          <p:cNvSpPr/>
          <p:nvPr/>
        </p:nvSpPr>
        <p:spPr>
          <a:xfrm>
            <a:off x="366902" y="3957633"/>
            <a:ext cx="8230997" cy="923330"/>
          </a:xfrm>
          <a:prstGeom prst="rect">
            <a:avLst/>
          </a:prstGeom>
        </p:spPr>
        <p:txBody>
          <a:bodyPr wrap="square">
            <a:spAutoFit/>
          </a:bodyPr>
          <a:lstStyle/>
          <a:p>
            <a:pPr marL="285750" lvl="0" indent="-285750">
              <a:buFont typeface="Arial" panose="020B0604020202020204" pitchFamily="34" charset="0"/>
              <a:buChar char="•"/>
            </a:pPr>
            <a:r>
              <a:rPr lang="en-US" altLang="zh-TW" dirty="0" smtClean="0">
                <a:latin typeface="微軟正黑體" panose="020B0604030504040204" pitchFamily="34" charset="-120"/>
                <a:ea typeface="微軟正黑體" panose="020B0604030504040204" pitchFamily="34" charset="-120"/>
              </a:rPr>
              <a:t>9</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20</a:t>
            </a:r>
            <a:r>
              <a:rPr lang="zh-TW" altLang="en-US" dirty="0" smtClean="0">
                <a:latin typeface="微軟正黑體" panose="020B0604030504040204" pitchFamily="34" charset="-120"/>
                <a:ea typeface="微軟正黑體" panose="020B0604030504040204" pitchFamily="34" charset="-120"/>
              </a:rPr>
              <a:t>日由市長正式聘請熊讚成為本市吉祥物</a:t>
            </a:r>
            <a:r>
              <a:rPr lang="zh-TW" altLang="zh-TW" dirty="0" smtClean="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285750" lvl="0" indent="-285750">
              <a:buFont typeface="Arial" panose="020B0604020202020204" pitchFamily="34" charset="0"/>
              <a:buChar char="•"/>
            </a:pPr>
            <a:endParaRPr lang="zh-TW" altLang="zh-TW" dirty="0">
              <a:latin typeface="微軟正黑體" panose="020B0604030504040204" pitchFamily="34" charset="-120"/>
              <a:ea typeface="微軟正黑體" panose="020B0604030504040204" pitchFamily="34" charset="-120"/>
            </a:endParaRPr>
          </a:p>
          <a:p>
            <a:pPr marL="285750" lvl="0" indent="-285750">
              <a:buFont typeface="Arial" panose="020B0604020202020204" pitchFamily="34" charset="0"/>
              <a:buChar char="•"/>
            </a:pPr>
            <a:r>
              <a:rPr lang="zh-TW" altLang="en-US" dirty="0" smtClean="0">
                <a:latin typeface="微軟正黑體" panose="020B0604030504040204" pitchFamily="34" charset="-120"/>
                <a:ea typeface="微軟正黑體" panose="020B0604030504040204" pitchFamily="34" charset="-120"/>
              </a:rPr>
              <a:t>本府觀光傳播局預定於</a:t>
            </a:r>
            <a:r>
              <a:rPr lang="en-US" altLang="zh-TW" dirty="0" smtClean="0">
                <a:latin typeface="微軟正黑體" panose="020B0604030504040204" pitchFamily="34" charset="-120"/>
                <a:ea typeface="微軟正黑體" panose="020B0604030504040204" pitchFamily="34" charset="-120"/>
              </a:rPr>
              <a:t>10</a:t>
            </a:r>
            <a:r>
              <a:rPr lang="zh-TW" altLang="en-US" dirty="0" smtClean="0">
                <a:latin typeface="微軟正黑體" panose="020B0604030504040204" pitchFamily="34" charset="-120"/>
                <a:ea typeface="微軟正黑體" panose="020B0604030504040204" pitchFamily="34" charset="-120"/>
              </a:rPr>
              <a:t>月</a:t>
            </a:r>
            <a:r>
              <a:rPr lang="en-US" altLang="zh-TW" dirty="0" smtClean="0">
                <a:latin typeface="微軟正黑體" panose="020B0604030504040204" pitchFamily="34" charset="-120"/>
                <a:ea typeface="微軟正黑體" panose="020B0604030504040204" pitchFamily="34" charset="-120"/>
              </a:rPr>
              <a:t>6</a:t>
            </a:r>
            <a:r>
              <a:rPr lang="zh-TW" altLang="en-US" dirty="0" smtClean="0">
                <a:latin typeface="微軟正黑體" panose="020B0604030504040204" pitchFamily="34" charset="-120"/>
                <a:ea typeface="微軟正黑體" panose="020B0604030504040204" pitchFamily="34" charset="-120"/>
              </a:rPr>
              <a:t>日召開吉祥物整併討論會議。</a:t>
            </a:r>
            <a:endParaRPr lang="en-US" altLang="zh-TW" dirty="0">
              <a:latin typeface="微軟正黑體" panose="020B0604030504040204" pitchFamily="34" charset="-120"/>
              <a:ea typeface="微軟正黑體" panose="020B0604030504040204" pitchFamily="34" charset="-120"/>
            </a:endParaRPr>
          </a:p>
        </p:txBody>
      </p:sp>
      <p:sp>
        <p:nvSpPr>
          <p:cNvPr id="8" name="文字方塊 7"/>
          <p:cNvSpPr txBox="1"/>
          <p:nvPr/>
        </p:nvSpPr>
        <p:spPr>
          <a:xfrm>
            <a:off x="328803" y="168425"/>
            <a:ext cx="5827236" cy="707886"/>
          </a:xfrm>
          <a:prstGeom prst="rect">
            <a:avLst/>
          </a:prstGeom>
          <a:noFill/>
        </p:spPr>
        <p:txBody>
          <a:bodyPr wrap="none" rtlCol="0">
            <a:spAutoFit/>
          </a:bodyPr>
          <a:lstStyle/>
          <a:p>
            <a:r>
              <a:rPr lang="zh-TW" altLang="en-US" sz="4000" b="1" dirty="0">
                <a:latin typeface="微軟正黑體" panose="020B0604030504040204" pitchFamily="34" charset="-120"/>
                <a:ea typeface="微軟正黑體" panose="020B0604030504040204" pitchFamily="34" charset="-120"/>
              </a:rPr>
              <a:t>參、關注議題與策進作為</a:t>
            </a:r>
          </a:p>
        </p:txBody>
      </p:sp>
    </p:spTree>
    <p:extLst>
      <p:ext uri="{BB962C8B-B14F-4D97-AF65-F5344CB8AC3E}">
        <p14:creationId xmlns:p14="http://schemas.microsoft.com/office/powerpoint/2010/main" val="3816354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6</a:t>
            </a:fld>
            <a:endParaRPr lang="zh-TW" altLang="en-US" dirty="0"/>
          </a:p>
        </p:txBody>
      </p:sp>
      <p:sp>
        <p:nvSpPr>
          <p:cNvPr id="5" name="文字版面配置區 4"/>
          <p:cNvSpPr txBox="1">
            <a:spLocks/>
          </p:cNvSpPr>
          <p:nvPr/>
        </p:nvSpPr>
        <p:spPr>
          <a:xfrm>
            <a:off x="613569" y="2150131"/>
            <a:ext cx="7916863" cy="438383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7025" lvl="1" indent="0" algn="just">
              <a:lnSpc>
                <a:spcPts val="3500"/>
              </a:lnSpc>
              <a:spcBef>
                <a:spcPts val="600"/>
              </a:spcBef>
              <a:buNone/>
            </a:pPr>
            <a:r>
              <a:rPr lang="en-US" altLang="zh-TW" sz="2600" dirty="0" smtClean="0">
                <a:latin typeface="微軟正黑體" panose="020B0604030504040204" pitchFamily="34" charset="-120"/>
                <a:ea typeface="微軟正黑體" panose="020B0604030504040204" pitchFamily="34" charset="-120"/>
              </a:rPr>
              <a:t>9/24 </a:t>
            </a:r>
            <a:r>
              <a:rPr lang="zh-TW" altLang="en-US" sz="2600" dirty="0" smtClean="0">
                <a:latin typeface="微軟正黑體" panose="020B0604030504040204" pitchFamily="34" charset="-120"/>
                <a:ea typeface="微軟正黑體" panose="020B0604030504040204" pitchFamily="34" charset="-120"/>
              </a:rPr>
              <a:t>臺灣大學的演出，本府文化局提供下列協助：</a:t>
            </a:r>
            <a:endParaRPr lang="en-US" altLang="zh-TW" sz="2600" dirty="0" smtClean="0">
              <a:latin typeface="微軟正黑體" panose="020B0604030504040204" pitchFamily="34" charset="-120"/>
              <a:ea typeface="微軟正黑體" panose="020B0604030504040204" pitchFamily="34" charset="-120"/>
            </a:endParaRPr>
          </a:p>
          <a:p>
            <a:pPr lvl="1" indent="-358775" algn="just">
              <a:lnSpc>
                <a:spcPts val="3500"/>
              </a:lnSpc>
              <a:spcBef>
                <a:spcPts val="600"/>
              </a:spcBef>
              <a:buFont typeface="Wingdings" panose="05000000000000000000" pitchFamily="2" charset="2"/>
              <a:buChar char="u"/>
            </a:pPr>
            <a:r>
              <a:rPr lang="zh-TW" altLang="en-US" sz="2600" dirty="0" smtClean="0">
                <a:latin typeface="微軟正黑體" panose="020B0604030504040204" pitchFamily="34" charset="-120"/>
                <a:ea typeface="微軟正黑體" panose="020B0604030504040204" pitchFamily="34" charset="-120"/>
              </a:rPr>
              <a:t>今</a:t>
            </a:r>
            <a:r>
              <a:rPr lang="en-US" altLang="zh-TW" sz="2600" dirty="0" smtClean="0">
                <a:latin typeface="微軟正黑體" panose="020B0604030504040204" pitchFamily="34" charset="-120"/>
                <a:ea typeface="微軟正黑體" panose="020B0604030504040204" pitchFamily="34" charset="-120"/>
              </a:rPr>
              <a:t>(2017)</a:t>
            </a:r>
            <a:r>
              <a:rPr lang="zh-TW" altLang="en-US" sz="2600" dirty="0" smtClean="0">
                <a:latin typeface="微軟正黑體" panose="020B0604030504040204" pitchFamily="34" charset="-120"/>
                <a:ea typeface="微軟正黑體" panose="020B0604030504040204" pitchFamily="34" charset="-120"/>
              </a:rPr>
              <a:t>年赴滬參加雙城論壇之北市四所高中街舞社團，以及新世代創作樂團麋先生（</a:t>
            </a:r>
            <a:r>
              <a:rPr lang="en-US" altLang="zh-TW" sz="2600" dirty="0" smtClean="0">
                <a:latin typeface="微軟正黑體" panose="020B0604030504040204" pitchFamily="34" charset="-120"/>
                <a:ea typeface="微軟正黑體" panose="020B0604030504040204" pitchFamily="34" charset="-120"/>
              </a:rPr>
              <a:t>2014</a:t>
            </a:r>
            <a:r>
              <a:rPr lang="zh-TW" altLang="en-US" sz="2600" dirty="0" smtClean="0">
                <a:latin typeface="微軟正黑體" panose="020B0604030504040204" pitchFamily="34" charset="-120"/>
                <a:ea typeface="微軟正黑體" panose="020B0604030504040204" pitchFamily="34" charset="-120"/>
              </a:rPr>
              <a:t>年第</a:t>
            </a:r>
            <a:r>
              <a:rPr lang="en-US" altLang="zh-TW" sz="2600" dirty="0" smtClean="0">
                <a:latin typeface="微軟正黑體" panose="020B0604030504040204" pitchFamily="34" charset="-120"/>
                <a:ea typeface="微軟正黑體" panose="020B0604030504040204" pitchFamily="34" charset="-120"/>
              </a:rPr>
              <a:t>25</a:t>
            </a:r>
            <a:r>
              <a:rPr lang="zh-TW" altLang="en-US" sz="2600" dirty="0" smtClean="0">
                <a:latin typeface="微軟正黑體" panose="020B0604030504040204" pitchFamily="34" charset="-120"/>
                <a:ea typeface="微軟正黑體" panose="020B0604030504040204" pitchFamily="34" charset="-120"/>
              </a:rPr>
              <a:t>屆金曲獎最佳樂團）兩項</a:t>
            </a:r>
            <a:r>
              <a:rPr lang="zh-TW" altLang="en-US" sz="2600" b="1" dirty="0" smtClean="0">
                <a:latin typeface="微軟正黑體" panose="020B0604030504040204" pitchFamily="34" charset="-120"/>
                <a:ea typeface="微軟正黑體" panose="020B0604030504040204" pitchFamily="34" charset="-120"/>
              </a:rPr>
              <a:t>表演節目</a:t>
            </a:r>
            <a:r>
              <a:rPr lang="zh-TW" altLang="en-US" sz="2600" dirty="0" smtClean="0">
                <a:latin typeface="微軟正黑體" panose="020B0604030504040204" pitchFamily="34" charset="-120"/>
                <a:ea typeface="微軟正黑體" panose="020B0604030504040204" pitchFamily="34" charset="-120"/>
              </a:rPr>
              <a:t>。</a:t>
            </a:r>
          </a:p>
          <a:p>
            <a:pPr lvl="1" indent="-358775">
              <a:lnSpc>
                <a:spcPts val="3500"/>
              </a:lnSpc>
              <a:spcBef>
                <a:spcPts val="600"/>
              </a:spcBef>
              <a:buFont typeface="Wingdings" panose="05000000000000000000" pitchFamily="2" charset="2"/>
              <a:buChar char="u"/>
            </a:pPr>
            <a:r>
              <a:rPr lang="zh-TW" altLang="en-US" sz="2600" b="1" dirty="0" smtClean="0">
                <a:latin typeface="微軟正黑體" panose="020B0604030504040204" pitchFamily="34" charset="-120"/>
                <a:ea typeface="微軟正黑體" panose="020B0604030504040204" pitchFamily="34" charset="-120"/>
              </a:rPr>
              <a:t>入場券</a:t>
            </a:r>
            <a:r>
              <a:rPr lang="en-US" altLang="zh-TW" sz="2600" b="1" dirty="0" smtClean="0">
                <a:latin typeface="微軟正黑體" panose="020B0604030504040204" pitchFamily="34" charset="-120"/>
                <a:ea typeface="微軟正黑體" panose="020B0604030504040204" pitchFamily="34" charset="-120"/>
              </a:rPr>
              <a:t>1,000</a:t>
            </a:r>
            <a:r>
              <a:rPr lang="zh-TW" altLang="en-US" sz="2600" b="1" dirty="0" smtClean="0">
                <a:latin typeface="微軟正黑體" panose="020B0604030504040204" pitchFamily="34" charset="-120"/>
                <a:ea typeface="微軟正黑體" panose="020B0604030504040204" pitchFamily="34" charset="-120"/>
              </a:rPr>
              <a:t>張</a:t>
            </a:r>
            <a:r>
              <a:rPr lang="zh-TW" altLang="en-US" sz="2600" dirty="0" smtClean="0">
                <a:latin typeface="微軟正黑體" panose="020B0604030504040204" pitchFamily="34" charset="-120"/>
                <a:ea typeface="微軟正黑體" panose="020B0604030504040204" pitchFamily="34" charset="-120"/>
              </a:rPr>
              <a:t>，中山堂</a:t>
            </a:r>
            <a:r>
              <a:rPr lang="zh-TW" altLang="en-US" sz="2600" dirty="0" smtClean="0">
                <a:latin typeface="新細明體" panose="02020500000000000000" pitchFamily="18" charset="-120"/>
                <a:ea typeface="新細明體" panose="02020500000000000000" pitchFamily="18" charset="-120"/>
              </a:rPr>
              <a:t>，</a:t>
            </a:r>
            <a:r>
              <a:rPr lang="zh-TW" altLang="en-US" sz="2600" dirty="0" smtClean="0">
                <a:latin typeface="微軟正黑體" panose="020B0604030504040204" pitchFamily="34" charset="-120"/>
                <a:ea typeface="微軟正黑體" panose="020B0604030504040204" pitchFamily="34" charset="-120"/>
              </a:rPr>
              <a:t>供民眾免費索取。</a:t>
            </a:r>
          </a:p>
          <a:p>
            <a:pPr lvl="1" indent="-358775">
              <a:lnSpc>
                <a:spcPts val="3500"/>
              </a:lnSpc>
              <a:spcBef>
                <a:spcPts val="600"/>
              </a:spcBef>
              <a:buFont typeface="Wingdings" panose="05000000000000000000" pitchFamily="2" charset="2"/>
              <a:buChar char="u"/>
            </a:pPr>
            <a:r>
              <a:rPr lang="zh-TW" altLang="en-US" sz="2600" dirty="0" smtClean="0">
                <a:latin typeface="微軟正黑體" panose="020B0604030504040204" pitchFamily="34" charset="-120"/>
                <a:ea typeface="微軟正黑體" panose="020B0604030504040204" pitchFamily="34" charset="-120"/>
              </a:rPr>
              <a:t>文化局</a:t>
            </a:r>
            <a:r>
              <a:rPr lang="zh-TW" altLang="en-US" sz="2600" b="1" dirty="0" smtClean="0">
                <a:latin typeface="微軟正黑體" panose="020B0604030504040204" pitchFamily="34" charset="-120"/>
                <a:ea typeface="微軟正黑體" panose="020B0604030504040204" pitchFamily="34" charset="-120"/>
              </a:rPr>
              <a:t>官網</a:t>
            </a:r>
            <a:r>
              <a:rPr lang="zh-TW" altLang="en-US" sz="2600" dirty="0" smtClean="0">
                <a:latin typeface="微軟正黑體" panose="020B0604030504040204" pitchFamily="34" charset="-120"/>
                <a:ea typeface="微軟正黑體" panose="020B0604030504040204" pitchFamily="34" charset="-120"/>
              </a:rPr>
              <a:t>張貼活動訊息。</a:t>
            </a:r>
          </a:p>
          <a:p>
            <a:pPr lvl="1" indent="-358775">
              <a:lnSpc>
                <a:spcPts val="3500"/>
              </a:lnSpc>
              <a:spcBef>
                <a:spcPts val="600"/>
              </a:spcBef>
              <a:buFont typeface="Wingdings" panose="05000000000000000000" pitchFamily="2" charset="2"/>
              <a:buChar char="u"/>
            </a:pPr>
            <a:r>
              <a:rPr lang="zh-TW" altLang="en-US" sz="2600" dirty="0" smtClean="0">
                <a:latin typeface="微軟正黑體" panose="020B0604030504040204" pitchFamily="34" charset="-120"/>
                <a:ea typeface="微軟正黑體" panose="020B0604030504040204" pitchFamily="34" charset="-120"/>
              </a:rPr>
              <a:t>擬於臺北市立大學辦理推介交流活動，提供本府教育局綜合企劃科窗口。</a:t>
            </a:r>
          </a:p>
        </p:txBody>
      </p:sp>
      <p:sp>
        <p:nvSpPr>
          <p:cNvPr id="6" name="文字方塊 5"/>
          <p:cNvSpPr txBox="1"/>
          <p:nvPr/>
        </p:nvSpPr>
        <p:spPr>
          <a:xfrm>
            <a:off x="328803" y="168425"/>
            <a:ext cx="3262432"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貳、現況說明</a:t>
            </a:r>
            <a:endParaRPr lang="zh-TW" altLang="en-US" sz="4000" b="1" dirty="0">
              <a:latin typeface="微軟正黑體" panose="020B0604030504040204" pitchFamily="34" charset="-120"/>
              <a:ea typeface="微軟正黑體" panose="020B0604030504040204" pitchFamily="34" charset="-120"/>
            </a:endParaRPr>
          </a:p>
        </p:txBody>
      </p:sp>
      <p:sp>
        <p:nvSpPr>
          <p:cNvPr id="7" name="標題 2"/>
          <p:cNvSpPr txBox="1">
            <a:spLocks/>
          </p:cNvSpPr>
          <p:nvPr/>
        </p:nvSpPr>
        <p:spPr bwMode="auto">
          <a:xfrm>
            <a:off x="528349" y="1186518"/>
            <a:ext cx="7772400" cy="963613"/>
          </a:xfrm>
          <a:prstGeom prst="rect">
            <a:avLst/>
          </a:prstGeom>
          <a:noFill/>
          <a:ln w="9525">
            <a:noFill/>
            <a:miter lim="800000"/>
            <a:headEnd/>
            <a:tailEnd/>
          </a:ln>
        </p:spPr>
        <p:txBody>
          <a:bodyPr bIns="91440" anchor="b"/>
          <a:lstStyle/>
          <a:p>
            <a:pPr eaLnBrk="1" hangingPunct="1">
              <a:defRPr/>
            </a:pPr>
            <a:r>
              <a:rPr kumimoji="0" lang="zh-TW" altLang="en-US" sz="3600" b="1" dirty="0">
                <a:latin typeface="微軟正黑體" pitchFamily="34" charset="-120"/>
                <a:ea typeface="微軟正黑體" pitchFamily="34" charset="-120"/>
                <a:cs typeface="+mj-cs"/>
              </a:rPr>
              <a:t>ㄧ、本府</a:t>
            </a:r>
            <a:r>
              <a:rPr kumimoji="0" lang="zh-TW" altLang="en-US" sz="3600" b="1" dirty="0" smtClean="0">
                <a:latin typeface="微軟正黑體" pitchFamily="34" charset="-120"/>
                <a:ea typeface="微軟正黑體" pitchFamily="34" charset="-120"/>
                <a:cs typeface="+mj-cs"/>
              </a:rPr>
              <a:t>文化局是協辦單位</a:t>
            </a:r>
            <a:endParaRPr kumimoji="0" lang="zh-TW" altLang="en-US" sz="3600" b="1" dirty="0">
              <a:latin typeface="微軟正黑體" pitchFamily="34" charset="-120"/>
              <a:ea typeface="微軟正黑體" pitchFamily="34" charset="-120"/>
              <a:cs typeface="+mj-cs"/>
            </a:endParaRPr>
          </a:p>
        </p:txBody>
      </p:sp>
    </p:spTree>
    <p:extLst>
      <p:ext uri="{BB962C8B-B14F-4D97-AF65-F5344CB8AC3E}">
        <p14:creationId xmlns:p14="http://schemas.microsoft.com/office/powerpoint/2010/main" val="415189822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4"/>
          </p:nvPr>
        </p:nvSpPr>
        <p:spPr/>
        <p:txBody>
          <a:bodyPr/>
          <a:lstStyle/>
          <a:p>
            <a:fld id="{883A31E4-6B64-42B8-A949-A8BEDB28DB93}" type="slidenum">
              <a:rPr lang="zh-TW" altLang="en-US" smtClean="0"/>
              <a:t>60</a:t>
            </a:fld>
            <a:endParaRPr lang="zh-TW" altLang="en-US" dirty="0"/>
          </a:p>
        </p:txBody>
      </p:sp>
      <p:sp>
        <p:nvSpPr>
          <p:cNvPr id="3" name="矩形 2"/>
          <p:cNvSpPr/>
          <p:nvPr/>
        </p:nvSpPr>
        <p:spPr>
          <a:xfrm>
            <a:off x="468953" y="1400454"/>
            <a:ext cx="8196146" cy="4190763"/>
          </a:xfrm>
          <a:prstGeom prst="rect">
            <a:avLst/>
          </a:prstGeom>
        </p:spPr>
        <p:txBody>
          <a:bodyPr wrap="square">
            <a:spAutoFit/>
          </a:bodyPr>
          <a:lstStyle/>
          <a:p>
            <a:pPr>
              <a:lnSpc>
                <a:spcPct val="150000"/>
              </a:lnSpc>
            </a:pPr>
            <a:r>
              <a:rPr lang="zh-TW" altLang="zh-TW" sz="2000" dirty="0">
                <a:latin typeface="微軟正黑體" panose="020B0604030504040204" pitchFamily="34" charset="-120"/>
                <a:ea typeface="微軟正黑體" panose="020B0604030504040204" pitchFamily="34" charset="-120"/>
              </a:rPr>
              <a:t>　　本次賽會是臺灣首次舉辦的重大國際型綜合性賽會，長達</a:t>
            </a:r>
            <a:r>
              <a:rPr lang="en-US" altLang="zh-TW" sz="2000" dirty="0">
                <a:latin typeface="微軟正黑體" panose="020B0604030504040204" pitchFamily="34" charset="-120"/>
                <a:ea typeface="微軟正黑體" panose="020B0604030504040204" pitchFamily="34" charset="-120"/>
              </a:rPr>
              <a:t>6</a:t>
            </a:r>
            <a:r>
              <a:rPr lang="zh-TW" altLang="zh-TW" sz="2000" dirty="0">
                <a:latin typeface="微軟正黑體" panose="020B0604030504040204" pitchFamily="34" charset="-120"/>
                <a:ea typeface="微軟正黑體" panose="020B0604030504040204" pitchFamily="34" charset="-120"/>
              </a:rPr>
              <a:t>年的籌備過程，感謝各界對於本次賽會之支持，賽會所遺留下來的各種知識與資訊，可提供往後臺灣申辦其他重大國際型綜合賽會之參考，希望本次臺北世大運之經驗，能成為往後辦理大型賽會或活動之良好借鏡。</a:t>
            </a:r>
          </a:p>
          <a:p>
            <a:pPr>
              <a:lnSpc>
                <a:spcPct val="150000"/>
              </a:lnSpc>
            </a:pPr>
            <a:r>
              <a:rPr lang="en-US" altLang="zh-TW" sz="2000" dirty="0">
                <a:latin typeface="微軟正黑體" panose="020B0604030504040204" pitchFamily="34" charset="-120"/>
                <a:ea typeface="微軟正黑體" panose="020B0604030504040204" pitchFamily="34" charset="-120"/>
              </a:rPr>
              <a:t>  2017</a:t>
            </a:r>
            <a:r>
              <a:rPr lang="zh-TW" altLang="zh-TW" sz="2000" dirty="0">
                <a:latin typeface="微軟正黑體" panose="020B0604030504040204" pitchFamily="34" charset="-120"/>
                <a:ea typeface="微軟正黑體" panose="020B0604030504040204" pitchFamily="34" charset="-120"/>
              </a:rPr>
              <a:t>年夏天是屬於臺灣的榮耀時刻，不僅本國選手在家鄉表現優異，中央及本府各機關學校、社會團體及全國民眾等共同參與協助下，來自世界各國的選手及貴賓均對本次賽會讚譽有佳，留下美好記憶。未來相信在各位議員女士、先生支持、指導與策勵下，臺北市將不斷進步，成為國際一流的友善城市</a:t>
            </a:r>
            <a:r>
              <a:rPr lang="zh-TW" altLang="en-US" sz="2000" dirty="0" smtClean="0">
                <a:latin typeface="微軟正黑體" panose="020B0604030504040204" pitchFamily="34" charset="-120"/>
                <a:ea typeface="微軟正黑體" panose="020B0604030504040204" pitchFamily="34" charset="-120"/>
              </a:rPr>
              <a:t>。</a:t>
            </a:r>
            <a:endParaRPr lang="zh-TW" altLang="en-US" sz="2000" dirty="0">
              <a:latin typeface="微軟正黑體" panose="020B0604030504040204" pitchFamily="34" charset="-120"/>
              <a:ea typeface="微軟正黑體" panose="020B0604030504040204" pitchFamily="34" charset="-120"/>
            </a:endParaRPr>
          </a:p>
        </p:txBody>
      </p:sp>
      <p:sp>
        <p:nvSpPr>
          <p:cNvPr id="6" name="文字方塊 5"/>
          <p:cNvSpPr txBox="1"/>
          <p:nvPr/>
        </p:nvSpPr>
        <p:spPr>
          <a:xfrm>
            <a:off x="328803" y="168425"/>
            <a:ext cx="2236510"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肆、結語</a:t>
            </a:r>
            <a:endParaRPr lang="zh-TW" altLang="en-US" sz="40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62225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2729551" y="2906973"/>
            <a:ext cx="4189863" cy="1107996"/>
          </a:xfrm>
          <a:prstGeom prst="rect">
            <a:avLst/>
          </a:prstGeom>
          <a:noFill/>
        </p:spPr>
        <p:txBody>
          <a:bodyPr wrap="square" rtlCol="0">
            <a:spAutoFit/>
          </a:bodyPr>
          <a:lstStyle/>
          <a:p>
            <a:r>
              <a:rPr lang="zh-TW" altLang="en-US" sz="6600" b="1" dirty="0" smtClean="0">
                <a:latin typeface="微軟正黑體" panose="020B0604030504040204" pitchFamily="34" charset="-120"/>
                <a:ea typeface="微軟正黑體" panose="020B0604030504040204" pitchFamily="34" charset="-120"/>
              </a:rPr>
              <a:t>簡報結束</a:t>
            </a:r>
            <a:endParaRPr lang="zh-TW" altLang="en-US" sz="6600" b="1" dirty="0">
              <a:latin typeface="微軟正黑體" panose="020B0604030504040204" pitchFamily="34" charset="-120"/>
              <a:ea typeface="微軟正黑體" panose="020B0604030504040204" pitchFamily="34" charset="-120"/>
            </a:endParaRPr>
          </a:p>
        </p:txBody>
      </p:sp>
      <p:sp>
        <p:nvSpPr>
          <p:cNvPr id="3" name="投影片編號版面配置區 2"/>
          <p:cNvSpPr>
            <a:spLocks noGrp="1"/>
          </p:cNvSpPr>
          <p:nvPr>
            <p:ph type="sldNum" sz="quarter" idx="4"/>
          </p:nvPr>
        </p:nvSpPr>
        <p:spPr/>
        <p:txBody>
          <a:bodyPr/>
          <a:lstStyle/>
          <a:p>
            <a:fld id="{883A31E4-6B64-42B8-A949-A8BEDB28DB93}" type="slidenum">
              <a:rPr lang="zh-TW" altLang="en-US" smtClean="0"/>
              <a:t>61</a:t>
            </a:fld>
            <a:endParaRPr lang="zh-TW" altLang="en-US" dirty="0"/>
          </a:p>
        </p:txBody>
      </p:sp>
    </p:spTree>
    <p:extLst>
      <p:ext uri="{BB962C8B-B14F-4D97-AF65-F5344CB8AC3E}">
        <p14:creationId xmlns:p14="http://schemas.microsoft.com/office/powerpoint/2010/main" val="40063270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7</a:t>
            </a:fld>
            <a:endParaRPr lang="zh-TW" altLang="en-US" dirty="0"/>
          </a:p>
        </p:txBody>
      </p:sp>
      <p:sp>
        <p:nvSpPr>
          <p:cNvPr id="3" name="標題 1"/>
          <p:cNvSpPr txBox="1">
            <a:spLocks/>
          </p:cNvSpPr>
          <p:nvPr/>
        </p:nvSpPr>
        <p:spPr>
          <a:xfrm>
            <a:off x="4629150" y="2144496"/>
            <a:ext cx="7772400" cy="97313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zh-TW" altLang="en-US" sz="3600" b="1" dirty="0" smtClean="0">
              <a:latin typeface="微軟正黑體" panose="020B0604030504040204" pitchFamily="34" charset="-120"/>
              <a:ea typeface="微軟正黑體" panose="020B0604030504040204" pitchFamily="34" charset="-120"/>
            </a:endParaRPr>
          </a:p>
        </p:txBody>
      </p:sp>
      <p:sp>
        <p:nvSpPr>
          <p:cNvPr id="4" name="文字版面配置區 4"/>
          <p:cNvSpPr txBox="1">
            <a:spLocks/>
          </p:cNvSpPr>
          <p:nvPr/>
        </p:nvSpPr>
        <p:spPr>
          <a:xfrm>
            <a:off x="528349" y="2570885"/>
            <a:ext cx="4824412" cy="360045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580"/>
              </a:spcBef>
              <a:buFont typeface="Wingdings 2"/>
              <a:buNone/>
              <a:defRPr/>
            </a:pP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一</a:t>
            </a:r>
            <a:r>
              <a:rPr lang="en-US" altLang="zh-TW" b="1" dirty="0" smtClean="0">
                <a:latin typeface="微軟正黑體" pitchFamily="34" charset="-120"/>
                <a:ea typeface="微軟正黑體" pitchFamily="34" charset="-120"/>
              </a:rPr>
              <a:t>)</a:t>
            </a:r>
            <a:r>
              <a:rPr lang="zh-TW" altLang="en-US" b="1" dirty="0" smtClean="0">
                <a:latin typeface="微軟正黑體" pitchFamily="34" charset="-120"/>
                <a:ea typeface="微軟正黑體" pitchFamily="34" charset="-120"/>
              </a:rPr>
              <a:t>學生陳抗重點</a:t>
            </a:r>
            <a:endParaRPr lang="en-US" altLang="zh-TW" b="1" dirty="0" smtClean="0">
              <a:latin typeface="微軟正黑體" pitchFamily="34" charset="-120"/>
              <a:ea typeface="微軟正黑體" pitchFamily="34" charset="-120"/>
            </a:endParaRPr>
          </a:p>
          <a:p>
            <a:pPr algn="just">
              <a:spcBef>
                <a:spcPts val="580"/>
              </a:spcBef>
              <a:buFont typeface="Wingdings 2"/>
              <a:buNone/>
              <a:defRPr/>
            </a:pPr>
            <a:endParaRPr lang="en-US" altLang="zh-TW" sz="800" b="1" dirty="0" smtClean="0">
              <a:latin typeface="微軟正黑體" pitchFamily="34" charset="-120"/>
              <a:ea typeface="微軟正黑體" pitchFamily="34" charset="-120"/>
            </a:endParaRPr>
          </a:p>
          <a:p>
            <a:pPr algn="just">
              <a:lnSpc>
                <a:spcPts val="3500"/>
              </a:lnSpc>
              <a:spcBef>
                <a:spcPts val="580"/>
              </a:spcBef>
              <a:buFont typeface="Wingdings 2"/>
              <a:buNone/>
              <a:defRPr/>
            </a:pPr>
            <a:r>
              <a:rPr lang="en-US" altLang="zh-TW" dirty="0" smtClean="0">
                <a:latin typeface="微軟正黑體" pitchFamily="34" charset="-120"/>
                <a:ea typeface="微軟正黑體" pitchFamily="34" charset="-120"/>
              </a:rPr>
              <a:t>1.</a:t>
            </a:r>
            <a:r>
              <a:rPr lang="zh-TW" altLang="zh-TW" dirty="0" smtClean="0">
                <a:latin typeface="微軟正黑體" pitchFamily="34" charset="-120"/>
                <a:ea typeface="微軟正黑體" pitchFamily="34" charset="-120"/>
              </a:rPr>
              <a:t>封閉田徑場</a:t>
            </a:r>
            <a:r>
              <a:rPr lang="en-US" altLang="zh-TW" dirty="0" smtClean="0">
                <a:latin typeface="微軟正黑體" pitchFamily="34" charset="-120"/>
                <a:ea typeface="微軟正黑體" pitchFamily="34" charset="-120"/>
              </a:rPr>
              <a:t>1</a:t>
            </a:r>
            <a:r>
              <a:rPr lang="zh-TW" altLang="zh-TW" dirty="0" smtClean="0">
                <a:latin typeface="微軟正黑體" pitchFamily="34" charset="-120"/>
                <a:ea typeface="微軟正黑體" pitchFamily="34" charset="-120"/>
              </a:rPr>
              <a:t>週，</a:t>
            </a:r>
            <a:r>
              <a:rPr lang="zh-TW" altLang="en-US" dirty="0" smtClean="0">
                <a:latin typeface="微軟正黑體" pitchFamily="34" charset="-120"/>
                <a:ea typeface="微軟正黑體" pitchFamily="34" charset="-120"/>
              </a:rPr>
              <a:t>影響</a:t>
            </a:r>
            <a:r>
              <a:rPr lang="zh-TW" altLang="zh-TW" dirty="0" smtClean="0">
                <a:latin typeface="微軟正黑體" pitchFamily="34" charset="-120"/>
                <a:ea typeface="微軟正黑體" pitchFamily="34" charset="-120"/>
              </a:rPr>
              <a:t>師生</a:t>
            </a:r>
            <a:endParaRPr lang="en-US" altLang="zh-TW" dirty="0" smtClean="0">
              <a:latin typeface="微軟正黑體" pitchFamily="34" charset="-120"/>
              <a:ea typeface="微軟正黑體" pitchFamily="34" charset="-120"/>
            </a:endParaRPr>
          </a:p>
          <a:p>
            <a:pPr algn="just">
              <a:lnSpc>
                <a:spcPts val="3500"/>
              </a:lnSpc>
              <a:spcBef>
                <a:spcPts val="580"/>
              </a:spcBef>
              <a:buFont typeface="Wingdings 2"/>
              <a:buNone/>
              <a:defRPr/>
            </a:pPr>
            <a:r>
              <a:rPr lang="zh-TW" altLang="en-US" dirty="0" smtClean="0">
                <a:latin typeface="微軟正黑體" pitchFamily="34" charset="-120"/>
                <a:ea typeface="微軟正黑體" pitchFamily="34" charset="-120"/>
              </a:rPr>
              <a:t>   </a:t>
            </a:r>
            <a:r>
              <a:rPr lang="zh-TW" altLang="zh-TW" dirty="0" smtClean="0">
                <a:latin typeface="微軟正黑體" pitchFamily="34" charset="-120"/>
                <a:ea typeface="微軟正黑體" pitchFamily="34" charset="-120"/>
              </a:rPr>
              <a:t>上體育課</a:t>
            </a:r>
            <a:r>
              <a:rPr lang="zh-TW" altLang="en-US" dirty="0" smtClean="0">
                <a:latin typeface="微軟正黑體" pitchFamily="34" charset="-120"/>
                <a:ea typeface="微軟正黑體" pitchFamily="34" charset="-120"/>
              </a:rPr>
              <a:t>權益。</a:t>
            </a:r>
            <a:endParaRPr lang="en-US" altLang="zh-TW" dirty="0" smtClean="0">
              <a:latin typeface="微軟正黑體" pitchFamily="34" charset="-120"/>
              <a:ea typeface="微軟正黑體" pitchFamily="34" charset="-120"/>
            </a:endParaRPr>
          </a:p>
          <a:p>
            <a:pPr algn="just">
              <a:lnSpc>
                <a:spcPts val="3500"/>
              </a:lnSpc>
              <a:spcBef>
                <a:spcPts val="580"/>
              </a:spcBef>
              <a:buFont typeface="Wingdings 2"/>
              <a:buNone/>
              <a:defRPr/>
            </a:pPr>
            <a:r>
              <a:rPr lang="en-US" altLang="zh-TW" dirty="0" smtClean="0">
                <a:latin typeface="微軟正黑體" pitchFamily="34" charset="-120"/>
                <a:ea typeface="微軟正黑體" pitchFamily="34" charset="-120"/>
              </a:rPr>
              <a:t>2.</a:t>
            </a:r>
            <a:r>
              <a:rPr lang="zh-TW" altLang="zh-TW" dirty="0" smtClean="0">
                <a:latin typeface="微軟正黑體" pitchFamily="34" charset="-120"/>
                <a:ea typeface="微軟正黑體" pitchFamily="34" charset="-120"/>
              </a:rPr>
              <a:t>搭臺時未做好</a:t>
            </a:r>
            <a:r>
              <a:rPr lang="zh-TW" altLang="en-US" dirty="0" smtClean="0">
                <a:latin typeface="微軟正黑體" pitchFamily="34" charset="-120"/>
                <a:ea typeface="微軟正黑體" pitchFamily="34" charset="-120"/>
              </a:rPr>
              <a:t>維</a:t>
            </a:r>
            <a:r>
              <a:rPr lang="zh-TW" altLang="zh-TW" dirty="0" smtClean="0">
                <a:latin typeface="微軟正黑體" pitchFamily="34" charset="-120"/>
                <a:ea typeface="微軟正黑體" pitchFamily="34" charset="-120"/>
              </a:rPr>
              <a:t>護措施，導致跑道出現凹痕、草皮受損。</a:t>
            </a:r>
            <a:endParaRPr lang="zh-TW" altLang="en-US" dirty="0">
              <a:latin typeface="微軟正黑體" pitchFamily="34" charset="-120"/>
              <a:ea typeface="微軟正黑體" pitchFamily="34" charset="-120"/>
            </a:endParaRPr>
          </a:p>
        </p:txBody>
      </p:sp>
      <p:pic>
        <p:nvPicPr>
          <p:cNvPr id="5" name="圖片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322" y="3028081"/>
            <a:ext cx="3584833" cy="268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字方塊 5"/>
          <p:cNvSpPr txBox="1"/>
          <p:nvPr/>
        </p:nvSpPr>
        <p:spPr>
          <a:xfrm>
            <a:off x="328803" y="168425"/>
            <a:ext cx="3262432"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貳、現況說明</a:t>
            </a:r>
            <a:endParaRPr lang="zh-TW" altLang="en-US" sz="4000" b="1" dirty="0">
              <a:latin typeface="微軟正黑體" panose="020B0604030504040204" pitchFamily="34" charset="-120"/>
              <a:ea typeface="微軟正黑體" panose="020B0604030504040204" pitchFamily="34" charset="-120"/>
            </a:endParaRPr>
          </a:p>
        </p:txBody>
      </p:sp>
      <p:sp>
        <p:nvSpPr>
          <p:cNvPr id="9" name="標題 2"/>
          <p:cNvSpPr txBox="1">
            <a:spLocks/>
          </p:cNvSpPr>
          <p:nvPr/>
        </p:nvSpPr>
        <p:spPr bwMode="auto">
          <a:xfrm>
            <a:off x="528349" y="1186518"/>
            <a:ext cx="7772400" cy="963613"/>
          </a:xfrm>
          <a:prstGeom prst="rect">
            <a:avLst/>
          </a:prstGeom>
          <a:noFill/>
          <a:ln w="9525">
            <a:noFill/>
            <a:miter lim="800000"/>
            <a:headEnd/>
            <a:tailEnd/>
          </a:ln>
        </p:spPr>
        <p:txBody>
          <a:bodyPr bIns="91440" anchor="b"/>
          <a:lstStyle/>
          <a:p>
            <a:r>
              <a:rPr lang="zh-TW" altLang="en-US" sz="3600" b="1" dirty="0">
                <a:latin typeface="微軟正黑體" panose="020B0604030504040204" pitchFamily="34" charset="-120"/>
                <a:ea typeface="微軟正黑體" panose="020B0604030504040204" pitchFamily="34" charset="-120"/>
              </a:rPr>
              <a:t>二、活動辦理情形</a:t>
            </a:r>
          </a:p>
        </p:txBody>
      </p:sp>
    </p:spTree>
    <p:extLst>
      <p:ext uri="{BB962C8B-B14F-4D97-AF65-F5344CB8AC3E}">
        <p14:creationId xmlns:p14="http://schemas.microsoft.com/office/powerpoint/2010/main" val="31390885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8</a:t>
            </a:fld>
            <a:endParaRPr lang="zh-TW" altLang="en-US" dirty="0"/>
          </a:p>
        </p:txBody>
      </p:sp>
      <p:sp>
        <p:nvSpPr>
          <p:cNvPr id="3" name="文字版面配置區 1"/>
          <p:cNvSpPr txBox="1">
            <a:spLocks/>
          </p:cNvSpPr>
          <p:nvPr/>
        </p:nvSpPr>
        <p:spPr>
          <a:xfrm>
            <a:off x="755650" y="2726893"/>
            <a:ext cx="7632700" cy="2520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TW" sz="3000" b="1" dirty="0" smtClean="0">
                <a:latin typeface="微軟正黑體" panose="020B0604030504040204" pitchFamily="34" charset="-120"/>
                <a:ea typeface="微軟正黑體" panose="020B0604030504040204" pitchFamily="34" charset="-120"/>
              </a:rPr>
              <a:t>(</a:t>
            </a:r>
            <a:r>
              <a:rPr lang="zh-TW" altLang="en-US" sz="3000" b="1" dirty="0" smtClean="0">
                <a:latin typeface="微軟正黑體" panose="020B0604030504040204" pitchFamily="34" charset="-120"/>
                <a:ea typeface="微軟正黑體" panose="020B0604030504040204" pitchFamily="34" charset="-120"/>
              </a:rPr>
              <a:t>一</a:t>
            </a:r>
            <a:r>
              <a:rPr lang="en-US" altLang="zh-TW" sz="3000" b="1" dirty="0" smtClean="0">
                <a:latin typeface="微軟正黑體" panose="020B0604030504040204" pitchFamily="34" charset="-120"/>
                <a:ea typeface="微軟正黑體" panose="020B0604030504040204" pitchFamily="34" charset="-120"/>
              </a:rPr>
              <a:t>)</a:t>
            </a:r>
            <a:r>
              <a:rPr lang="zh-TW" altLang="en-US" sz="3000" b="1" dirty="0" smtClean="0">
                <a:latin typeface="微軟正黑體" panose="020B0604030504040204" pitchFamily="34" charset="-120"/>
                <a:ea typeface="微軟正黑體" panose="020B0604030504040204" pitchFamily="34" charset="-120"/>
              </a:rPr>
              <a:t>學生陳抗重點</a:t>
            </a:r>
            <a:endParaRPr lang="en-US" altLang="zh-TW" sz="3000" b="1" dirty="0" smtClean="0">
              <a:latin typeface="微軟正黑體" panose="020B0604030504040204" pitchFamily="34" charset="-120"/>
              <a:ea typeface="微軟正黑體" panose="020B0604030504040204" pitchFamily="34" charset="-120"/>
            </a:endParaRPr>
          </a:p>
          <a:p>
            <a:endParaRPr lang="zh-TW" altLang="en-US" sz="800" dirty="0" smtClean="0">
              <a:latin typeface="微軟正黑體" panose="020B0604030504040204" pitchFamily="34" charset="-120"/>
              <a:ea typeface="微軟正黑體" panose="020B0604030504040204" pitchFamily="34" charset="-120"/>
            </a:endParaRPr>
          </a:p>
          <a:p>
            <a:pPr marL="0" indent="0">
              <a:lnSpc>
                <a:spcPts val="4000"/>
              </a:lnSpc>
              <a:buNone/>
            </a:pPr>
            <a:r>
              <a:rPr lang="zh-TW" altLang="zh-TW" sz="3000" dirty="0" smtClean="0">
                <a:latin typeface="微軟正黑體" panose="020B0604030504040204" pitchFamily="34" charset="-120"/>
                <a:ea typeface="微軟正黑體" panose="020B0604030504040204" pitchFamily="34" charset="-120"/>
              </a:rPr>
              <a:t>學生於</a:t>
            </a:r>
            <a:r>
              <a:rPr lang="zh-TW" altLang="en-US" sz="3000" dirty="0" smtClean="0">
                <a:latin typeface="微軟正黑體" panose="020B0604030504040204" pitchFamily="34" charset="-120"/>
                <a:ea typeface="微軟正黑體" panose="020B0604030504040204" pitchFamily="34" charset="-120"/>
              </a:rPr>
              <a:t>中國大陸</a:t>
            </a:r>
            <a:r>
              <a:rPr lang="zh-TW" altLang="zh-TW" sz="3000" dirty="0" smtClean="0">
                <a:latin typeface="微軟正黑體" panose="020B0604030504040204" pitchFamily="34" charset="-120"/>
                <a:ea typeface="微軟正黑體" panose="020B0604030504040204" pitchFamily="34" charset="-120"/>
              </a:rPr>
              <a:t>網路上發現原始活動宣傳海報上印製「台北市台灣大學田徑場」字樣，抗議疑似統戰、矮化國格等。</a:t>
            </a:r>
            <a:endParaRPr kumimoji="1" lang="zh-TW" altLang="zh-TW" sz="3000" b="1" dirty="0" smtClean="0">
              <a:latin typeface="微軟正黑體" panose="020B0604030504040204" pitchFamily="34" charset="-120"/>
              <a:ea typeface="微軟正黑體" panose="020B0604030504040204" pitchFamily="34" charset="-120"/>
            </a:endParaRPr>
          </a:p>
          <a:p>
            <a:pPr lvl="1" algn="ctr">
              <a:lnSpc>
                <a:spcPct val="150000"/>
              </a:lnSpc>
              <a:spcBef>
                <a:spcPct val="0"/>
              </a:spcBef>
            </a:pPr>
            <a:endParaRPr kumimoji="1" lang="en-US" altLang="zh-TW" sz="3000" dirty="0" smtClean="0">
              <a:solidFill>
                <a:srgbClr val="C00000"/>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328803" y="168425"/>
            <a:ext cx="3262432"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貳、現況說明</a:t>
            </a:r>
            <a:endParaRPr lang="zh-TW" altLang="en-US" sz="4000" b="1" dirty="0">
              <a:latin typeface="微軟正黑體" panose="020B0604030504040204" pitchFamily="34" charset="-120"/>
              <a:ea typeface="微軟正黑體" panose="020B0604030504040204" pitchFamily="34" charset="-120"/>
            </a:endParaRPr>
          </a:p>
        </p:txBody>
      </p:sp>
      <p:sp>
        <p:nvSpPr>
          <p:cNvPr id="6" name="標題 2"/>
          <p:cNvSpPr txBox="1">
            <a:spLocks/>
          </p:cNvSpPr>
          <p:nvPr/>
        </p:nvSpPr>
        <p:spPr bwMode="auto">
          <a:xfrm>
            <a:off x="528349" y="1186518"/>
            <a:ext cx="7772400" cy="963613"/>
          </a:xfrm>
          <a:prstGeom prst="rect">
            <a:avLst/>
          </a:prstGeom>
          <a:noFill/>
          <a:ln w="9525">
            <a:noFill/>
            <a:miter lim="800000"/>
            <a:headEnd/>
            <a:tailEnd/>
          </a:ln>
        </p:spPr>
        <p:txBody>
          <a:bodyPr bIns="91440" anchor="b"/>
          <a:lstStyle/>
          <a:p>
            <a:r>
              <a:rPr lang="zh-TW" altLang="en-US" sz="3600" b="1" dirty="0">
                <a:latin typeface="微軟正黑體" panose="020B0604030504040204" pitchFamily="34" charset="-120"/>
                <a:ea typeface="微軟正黑體" panose="020B0604030504040204" pitchFamily="34" charset="-120"/>
              </a:rPr>
              <a:t>二、活動辦理情形</a:t>
            </a:r>
          </a:p>
        </p:txBody>
      </p:sp>
    </p:spTree>
    <p:extLst>
      <p:ext uri="{BB962C8B-B14F-4D97-AF65-F5344CB8AC3E}">
        <p14:creationId xmlns:p14="http://schemas.microsoft.com/office/powerpoint/2010/main" val="224367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4"/>
          </p:nvPr>
        </p:nvSpPr>
        <p:spPr/>
        <p:txBody>
          <a:bodyPr/>
          <a:lstStyle/>
          <a:p>
            <a:fld id="{883A31E4-6B64-42B8-A949-A8BEDB28DB93}" type="slidenum">
              <a:rPr lang="zh-TW" altLang="en-US" smtClean="0"/>
              <a:pPr/>
              <a:t>9</a:t>
            </a:fld>
            <a:endParaRPr lang="zh-TW" altLang="en-US" dirty="0"/>
          </a:p>
        </p:txBody>
      </p:sp>
      <p:sp>
        <p:nvSpPr>
          <p:cNvPr id="3" name="內容版面配置區 3"/>
          <p:cNvSpPr txBox="1">
            <a:spLocks/>
          </p:cNvSpPr>
          <p:nvPr/>
        </p:nvSpPr>
        <p:spPr>
          <a:xfrm>
            <a:off x="647700" y="2220202"/>
            <a:ext cx="7848600" cy="432579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580"/>
              </a:spcBef>
              <a:buFont typeface="Wingdings 2"/>
              <a:buNone/>
              <a:defRPr/>
            </a:pPr>
            <a:r>
              <a:rPr lang="en-US" altLang="zh-TW" sz="3000" b="1" dirty="0" smtClean="0">
                <a:latin typeface="微軟正黑體" pitchFamily="34" charset="-120"/>
                <a:ea typeface="微軟正黑體" pitchFamily="34" charset="-120"/>
              </a:rPr>
              <a:t>(</a:t>
            </a:r>
            <a:r>
              <a:rPr lang="zh-TW" altLang="en-US" sz="3000" b="1" dirty="0" smtClean="0">
                <a:latin typeface="微軟正黑體" pitchFamily="34" charset="-120"/>
                <a:ea typeface="微軟正黑體" pitchFamily="34" charset="-120"/>
              </a:rPr>
              <a:t>二</a:t>
            </a:r>
            <a:r>
              <a:rPr lang="en-US" altLang="zh-TW" sz="3000" b="1" dirty="0" smtClean="0">
                <a:latin typeface="微軟正黑體" pitchFamily="34" charset="-120"/>
                <a:ea typeface="微軟正黑體" pitchFamily="34" charset="-120"/>
              </a:rPr>
              <a:t>)</a:t>
            </a:r>
            <a:r>
              <a:rPr lang="zh-TW" altLang="en-US" sz="3000" b="1" dirty="0" smtClean="0">
                <a:latin typeface="微軟正黑體" pitchFamily="34" charset="-120"/>
                <a:ea typeface="微軟正黑體" pitchFamily="34" charset="-120"/>
              </a:rPr>
              <a:t> 停辦協調過程</a:t>
            </a:r>
            <a:endParaRPr lang="en-US" altLang="zh-TW" sz="3000" b="1" dirty="0" smtClean="0">
              <a:latin typeface="微軟正黑體" pitchFamily="34" charset="-120"/>
              <a:ea typeface="微軟正黑體" pitchFamily="34" charset="-120"/>
            </a:endParaRPr>
          </a:p>
          <a:p>
            <a:pPr algn="just">
              <a:spcBef>
                <a:spcPts val="1200"/>
              </a:spcBef>
              <a:buFont typeface="Wingdings 2"/>
              <a:buNone/>
              <a:defRPr/>
            </a:pPr>
            <a:r>
              <a:rPr lang="en-US" altLang="zh-TW" sz="2600" b="1" dirty="0" smtClean="0">
                <a:latin typeface="微軟正黑體" pitchFamily="34" charset="-120"/>
                <a:ea typeface="微軟正黑體" pitchFamily="34" charset="-120"/>
              </a:rPr>
              <a:t>9</a:t>
            </a:r>
            <a:r>
              <a:rPr lang="zh-TW" altLang="en-US" sz="2600" b="1" dirty="0" smtClean="0">
                <a:latin typeface="微軟正黑體" pitchFamily="34" charset="-120"/>
                <a:ea typeface="微軟正黑體" pitchFamily="34" charset="-120"/>
              </a:rPr>
              <a:t>月</a:t>
            </a:r>
            <a:r>
              <a:rPr lang="en-US" altLang="zh-TW" sz="2600" b="1" dirty="0" smtClean="0">
                <a:latin typeface="微軟正黑體" pitchFamily="34" charset="-120"/>
                <a:ea typeface="微軟正黑體" pitchFamily="34" charset="-120"/>
              </a:rPr>
              <a:t>24</a:t>
            </a:r>
            <a:r>
              <a:rPr lang="zh-TW" altLang="en-US" sz="2600" b="1" dirty="0" smtClean="0">
                <a:latin typeface="微軟正黑體" pitchFamily="34" charset="-120"/>
                <a:ea typeface="微軟正黑體" pitchFamily="34" charset="-120"/>
              </a:rPr>
              <a:t>日</a:t>
            </a:r>
            <a:r>
              <a:rPr lang="zh-TW" altLang="zh-TW" sz="2600" b="1" dirty="0" smtClean="0">
                <a:latin typeface="微軟正黑體" pitchFamily="34" charset="-120"/>
                <a:ea typeface="微軟正黑體" pitchFamily="34" charset="-120"/>
              </a:rPr>
              <a:t>演出當日</a:t>
            </a:r>
            <a:endParaRPr lang="en-US" altLang="zh-TW" sz="2600" b="1" dirty="0" smtClean="0">
              <a:latin typeface="微軟正黑體" pitchFamily="34" charset="-120"/>
              <a:ea typeface="微軟正黑體" pitchFamily="34" charset="-120"/>
            </a:endParaRPr>
          </a:p>
          <a:p>
            <a:pPr algn="just">
              <a:lnSpc>
                <a:spcPts val="2800"/>
              </a:lnSpc>
              <a:spcBef>
                <a:spcPts val="580"/>
              </a:spcBef>
              <a:buFont typeface="Wingdings 2"/>
              <a:buNone/>
              <a:defRPr/>
            </a:pPr>
            <a:r>
              <a:rPr lang="zh-TW" altLang="zh-TW" sz="2400" b="1" dirty="0" smtClean="0">
                <a:latin typeface="微軟正黑體" pitchFamily="34" charset="-120"/>
                <a:ea typeface="微軟正黑體" pitchFamily="34" charset="-120"/>
              </a:rPr>
              <a:t>上午</a:t>
            </a:r>
            <a:r>
              <a:rPr lang="en-US" altLang="zh-TW" sz="2400" b="1" dirty="0" smtClean="0">
                <a:latin typeface="微軟正黑體" pitchFamily="34" charset="-120"/>
                <a:ea typeface="微軟正黑體" pitchFamily="34" charset="-120"/>
              </a:rPr>
              <a:t>11</a:t>
            </a:r>
            <a:r>
              <a:rPr lang="zh-TW" altLang="zh-TW" sz="2400" b="1" dirty="0" smtClean="0">
                <a:latin typeface="微軟正黑體" pitchFamily="34" charset="-120"/>
                <a:ea typeface="微軟正黑體" pitchFamily="34" charset="-120"/>
              </a:rPr>
              <a:t>時</a:t>
            </a:r>
            <a:r>
              <a:rPr lang="zh-TW" altLang="en-US" sz="2400" dirty="0" smtClean="0">
                <a:latin typeface="微軟正黑體" pitchFamily="34" charset="-120"/>
                <a:ea typeface="微軟正黑體" pitchFamily="34" charset="-120"/>
              </a:rPr>
              <a:t>，</a:t>
            </a:r>
            <a:r>
              <a:rPr lang="zh-TW" altLang="zh-TW" sz="2400" dirty="0" smtClean="0">
                <a:latin typeface="微軟正黑體" pitchFamily="34" charset="-120"/>
                <a:ea typeface="微軟正黑體" pitchFamily="34" charset="-120"/>
              </a:rPr>
              <a:t>文化局建議上海主辦方取消演出，惟建議未獲採納。</a:t>
            </a:r>
            <a:endParaRPr lang="en-US" altLang="zh-TW" sz="2400" dirty="0" smtClean="0">
              <a:latin typeface="微軟正黑體" pitchFamily="34" charset="-120"/>
              <a:ea typeface="微軟正黑體" pitchFamily="34" charset="-120"/>
            </a:endParaRPr>
          </a:p>
          <a:p>
            <a:pPr algn="just">
              <a:lnSpc>
                <a:spcPts val="2800"/>
              </a:lnSpc>
              <a:spcBef>
                <a:spcPts val="580"/>
              </a:spcBef>
              <a:buFont typeface="Wingdings 2"/>
              <a:buNone/>
              <a:defRPr/>
            </a:pPr>
            <a:r>
              <a:rPr lang="zh-TW" altLang="zh-TW" sz="2400" b="1" dirty="0" smtClean="0">
                <a:latin typeface="微軟正黑體" pitchFamily="34" charset="-120"/>
                <a:ea typeface="微軟正黑體" pitchFamily="34" charset="-120"/>
              </a:rPr>
              <a:t>下午</a:t>
            </a:r>
            <a:r>
              <a:rPr lang="en-US" altLang="zh-TW" sz="2400" b="1" dirty="0" smtClean="0">
                <a:latin typeface="微軟正黑體" pitchFamily="34" charset="-120"/>
                <a:ea typeface="微軟正黑體" pitchFamily="34" charset="-120"/>
              </a:rPr>
              <a:t>2</a:t>
            </a:r>
            <a:r>
              <a:rPr lang="zh-TW" altLang="zh-TW" sz="2400" b="1" dirty="0" smtClean="0">
                <a:latin typeface="微軟正黑體" pitchFamily="34" charset="-120"/>
                <a:ea typeface="微軟正黑體" pitchFamily="34" charset="-120"/>
              </a:rPr>
              <a:t>時</a:t>
            </a:r>
            <a:r>
              <a:rPr lang="zh-TW" altLang="en-US" sz="2400" dirty="0" smtClean="0">
                <a:latin typeface="微軟正黑體" pitchFamily="34" charset="-120"/>
                <a:ea typeface="微軟正黑體" pitchFamily="34" charset="-120"/>
              </a:rPr>
              <a:t>，活動</a:t>
            </a:r>
            <a:r>
              <a:rPr lang="zh-TW" altLang="zh-TW" sz="2400" dirty="0" smtClean="0">
                <a:latin typeface="微軟正黑體" pitchFamily="34" charset="-120"/>
                <a:ea typeface="微軟正黑體" pitchFamily="34" charset="-120"/>
              </a:rPr>
              <a:t>於臺大田徑場展開</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marL="1168400" indent="-1168400" algn="just">
              <a:lnSpc>
                <a:spcPts val="2800"/>
              </a:lnSpc>
              <a:spcBef>
                <a:spcPts val="580"/>
              </a:spcBef>
              <a:buFont typeface="Wingdings 2"/>
              <a:buNone/>
              <a:defRPr/>
            </a:pPr>
            <a:r>
              <a:rPr lang="zh-TW" altLang="zh-TW" sz="2400" b="1" dirty="0" smtClean="0">
                <a:latin typeface="微軟正黑體" pitchFamily="34" charset="-120"/>
                <a:ea typeface="微軟正黑體" pitchFamily="34" charset="-120"/>
              </a:rPr>
              <a:t>下午</a:t>
            </a:r>
            <a:r>
              <a:rPr lang="en-US" altLang="zh-TW" sz="2400" b="1" dirty="0" smtClean="0">
                <a:latin typeface="微軟正黑體" pitchFamily="34" charset="-120"/>
                <a:ea typeface="微軟正黑體" pitchFamily="34" charset="-120"/>
              </a:rPr>
              <a:t>3</a:t>
            </a:r>
            <a:r>
              <a:rPr lang="zh-TW" altLang="zh-TW" sz="2400" b="1" dirty="0" smtClean="0">
                <a:latin typeface="微軟正黑體" pitchFamily="34" charset="-120"/>
                <a:ea typeface="微軟正黑體" pitchFamily="34" charset="-120"/>
              </a:rPr>
              <a:t>時</a:t>
            </a:r>
            <a:r>
              <a:rPr lang="zh-TW" altLang="en-US" sz="2400" dirty="0" smtClean="0">
                <a:latin typeface="微軟正黑體" pitchFamily="34" charset="-120"/>
                <a:ea typeface="微軟正黑體" pitchFamily="34" charset="-120"/>
              </a:rPr>
              <a:t>，</a:t>
            </a:r>
            <a:r>
              <a:rPr lang="zh-TW" altLang="zh-TW" sz="2400" dirty="0" smtClean="0">
                <a:latin typeface="微軟正黑體" pitchFamily="34" charset="-120"/>
                <a:ea typeface="微軟正黑體" pitchFamily="34" charset="-120"/>
              </a:rPr>
              <a:t>文化局鍾局長與臺大林主秘會同上海主辦方共同研</a:t>
            </a:r>
            <a:r>
              <a:rPr lang="zh-TW" altLang="en-US" sz="2400" dirty="0" smtClean="0">
                <a:latin typeface="微軟正黑體" pitchFamily="34" charset="-120"/>
                <a:ea typeface="微軟正黑體" pitchFamily="34" charset="-120"/>
              </a:rPr>
              <a:t> </a:t>
            </a:r>
            <a:r>
              <a:rPr lang="zh-TW" altLang="zh-TW" sz="2400" dirty="0" smtClean="0">
                <a:latin typeface="微軟正黑體" pitchFamily="34" charset="-120"/>
                <a:ea typeface="微軟正黑體" pitchFamily="34" charset="-120"/>
              </a:rPr>
              <a:t>商，臺大以「基於保護學生安全與維護校園秩序」之考量正式提出停止使用場地的要求，未獲上海主辦方採納</a:t>
            </a:r>
            <a:r>
              <a:rPr lang="zh-TW" altLang="en-US" sz="2400" dirty="0" smtClean="0">
                <a:latin typeface="微軟正黑體" pitchFamily="34" charset="-120"/>
                <a:ea typeface="微軟正黑體" pitchFamily="34" charset="-120"/>
              </a:rPr>
              <a:t>。</a:t>
            </a:r>
          </a:p>
          <a:p>
            <a:pPr algn="just">
              <a:lnSpc>
                <a:spcPts val="2800"/>
              </a:lnSpc>
              <a:spcBef>
                <a:spcPts val="580"/>
              </a:spcBef>
              <a:buFont typeface="Wingdings 2"/>
              <a:buNone/>
              <a:defRPr/>
            </a:pPr>
            <a:r>
              <a:rPr lang="zh-TW" altLang="zh-TW" sz="2400" b="1" dirty="0" smtClean="0">
                <a:latin typeface="微軟正黑體" pitchFamily="34" charset="-120"/>
                <a:ea typeface="微軟正黑體" pitchFamily="34" charset="-120"/>
              </a:rPr>
              <a:t>下午</a:t>
            </a:r>
            <a:r>
              <a:rPr lang="en-US" altLang="zh-TW" sz="2400" b="1" dirty="0" smtClean="0">
                <a:latin typeface="微軟正黑體" pitchFamily="34" charset="-120"/>
                <a:ea typeface="微軟正黑體" pitchFamily="34" charset="-120"/>
              </a:rPr>
              <a:t>4</a:t>
            </a:r>
            <a:r>
              <a:rPr lang="zh-TW" altLang="zh-TW" sz="2400" b="1" dirty="0" smtClean="0">
                <a:latin typeface="微軟正黑體" pitchFamily="34" charset="-120"/>
                <a:ea typeface="微軟正黑體" pitchFamily="34" charset="-120"/>
              </a:rPr>
              <a:t>時</a:t>
            </a:r>
            <a:r>
              <a:rPr lang="en-US" altLang="zh-TW" sz="2400" b="1" dirty="0" smtClean="0">
                <a:latin typeface="微軟正黑體" pitchFamily="34" charset="-120"/>
                <a:ea typeface="微軟正黑體" pitchFamily="34" charset="-120"/>
              </a:rPr>
              <a:t>20</a:t>
            </a:r>
            <a:r>
              <a:rPr lang="zh-TW" altLang="zh-TW" sz="2400" b="1" dirty="0" smtClean="0">
                <a:latin typeface="微軟正黑體" pitchFamily="34" charset="-120"/>
                <a:ea typeface="微軟正黑體" pitchFamily="34" charset="-120"/>
              </a:rPr>
              <a:t>分</a:t>
            </a:r>
            <a:r>
              <a:rPr lang="zh-TW" altLang="en-US" sz="2400" dirty="0" smtClean="0">
                <a:latin typeface="微軟正黑體" pitchFamily="34" charset="-120"/>
                <a:ea typeface="微軟正黑體" pitchFamily="34" charset="-120"/>
              </a:rPr>
              <a:t>，</a:t>
            </a:r>
            <a:r>
              <a:rPr lang="zh-TW" altLang="zh-TW" sz="2400" dirty="0" smtClean="0">
                <a:latin typeface="微軟正黑體" pitchFamily="34" charset="-120"/>
                <a:ea typeface="微軟正黑體" pitchFamily="34" charset="-120"/>
              </a:rPr>
              <a:t>陳抗團體</a:t>
            </a:r>
            <a:r>
              <a:rPr lang="zh-TW" altLang="en-US" sz="2400" dirty="0" smtClean="0">
                <a:latin typeface="微軟正黑體" pitchFamily="34" charset="-120"/>
                <a:ea typeface="微軟正黑體" pitchFamily="34" charset="-120"/>
              </a:rPr>
              <a:t>及學生</a:t>
            </a:r>
            <a:r>
              <a:rPr lang="zh-TW" altLang="zh-TW" sz="2400" dirty="0" smtClean="0">
                <a:latin typeface="微軟正黑體" pitchFamily="34" charset="-120"/>
                <a:ea typeface="微軟正黑體" pitchFamily="34" charset="-120"/>
              </a:rPr>
              <a:t>衝進會場</a:t>
            </a:r>
            <a:r>
              <a:rPr lang="zh-TW" altLang="en-US" sz="2400" dirty="0" smtClean="0">
                <a:latin typeface="微軟正黑體" pitchFamily="34" charset="-120"/>
                <a:ea typeface="微軟正黑體" pitchFamily="34" charset="-120"/>
              </a:rPr>
              <a:t>。</a:t>
            </a:r>
            <a:endParaRPr lang="en-US" altLang="zh-TW" sz="2400" dirty="0" smtClean="0">
              <a:latin typeface="微軟正黑體" pitchFamily="34" charset="-120"/>
              <a:ea typeface="微軟正黑體" pitchFamily="34" charset="-120"/>
            </a:endParaRPr>
          </a:p>
          <a:p>
            <a:pPr algn="just">
              <a:lnSpc>
                <a:spcPts val="2800"/>
              </a:lnSpc>
              <a:spcBef>
                <a:spcPts val="580"/>
              </a:spcBef>
              <a:buFont typeface="Wingdings 2"/>
              <a:buNone/>
              <a:defRPr/>
            </a:pPr>
            <a:r>
              <a:rPr lang="zh-TW" altLang="zh-TW" sz="2400" b="1" dirty="0" smtClean="0">
                <a:latin typeface="微軟正黑體" pitchFamily="34" charset="-120"/>
                <a:ea typeface="微軟正黑體" pitchFamily="34" charset="-120"/>
              </a:rPr>
              <a:t>下午</a:t>
            </a:r>
            <a:r>
              <a:rPr lang="en-US" altLang="zh-TW" sz="2400" b="1" dirty="0" smtClean="0">
                <a:latin typeface="微軟正黑體" pitchFamily="34" charset="-120"/>
                <a:ea typeface="微軟正黑體" pitchFamily="34" charset="-120"/>
              </a:rPr>
              <a:t>4</a:t>
            </a:r>
            <a:r>
              <a:rPr lang="zh-TW" altLang="zh-TW" sz="2400" b="1" dirty="0" smtClean="0">
                <a:latin typeface="微軟正黑體" pitchFamily="34" charset="-120"/>
                <a:ea typeface="微軟正黑體" pitchFamily="34" charset="-120"/>
              </a:rPr>
              <a:t>時</a:t>
            </a:r>
            <a:r>
              <a:rPr lang="en-US" altLang="zh-TW" sz="2400" b="1" dirty="0" smtClean="0">
                <a:latin typeface="微軟正黑體" pitchFamily="34" charset="-120"/>
                <a:ea typeface="微軟正黑體" pitchFamily="34" charset="-120"/>
              </a:rPr>
              <a:t>40</a:t>
            </a:r>
            <a:r>
              <a:rPr lang="zh-TW" altLang="zh-TW" sz="2400" b="1" dirty="0" smtClean="0">
                <a:latin typeface="微軟正黑體" pitchFamily="34" charset="-120"/>
                <a:ea typeface="微軟正黑體" pitchFamily="34" charset="-120"/>
              </a:rPr>
              <a:t>分</a:t>
            </a:r>
            <a:r>
              <a:rPr lang="zh-TW" altLang="en-US" sz="2400" dirty="0" smtClean="0">
                <a:latin typeface="微軟正黑體" pitchFamily="34" charset="-120"/>
                <a:ea typeface="微軟正黑體" pitchFamily="34" charset="-120"/>
              </a:rPr>
              <a:t>，</a:t>
            </a:r>
            <a:r>
              <a:rPr lang="zh-TW" altLang="zh-TW" sz="2400" dirty="0" smtClean="0">
                <a:latin typeface="微軟正黑體" pitchFamily="34" charset="-120"/>
                <a:ea typeface="微軟正黑體" pitchFamily="34" charset="-120"/>
              </a:rPr>
              <a:t>上海主辦方以安全為由，宣布提前結束活動。</a:t>
            </a:r>
          </a:p>
        </p:txBody>
      </p:sp>
      <p:sp>
        <p:nvSpPr>
          <p:cNvPr id="5" name="文字方塊 4"/>
          <p:cNvSpPr txBox="1"/>
          <p:nvPr/>
        </p:nvSpPr>
        <p:spPr>
          <a:xfrm>
            <a:off x="328803" y="168425"/>
            <a:ext cx="3262432" cy="707886"/>
          </a:xfrm>
          <a:prstGeom prst="rect">
            <a:avLst/>
          </a:prstGeom>
          <a:noFill/>
        </p:spPr>
        <p:txBody>
          <a:bodyPr wrap="none" rtlCol="0">
            <a:spAutoFit/>
          </a:bodyPr>
          <a:lstStyle/>
          <a:p>
            <a:r>
              <a:rPr lang="zh-TW" altLang="en-US" sz="4000" b="1" dirty="0" smtClean="0">
                <a:latin typeface="微軟正黑體" panose="020B0604030504040204" pitchFamily="34" charset="-120"/>
                <a:ea typeface="微軟正黑體" panose="020B0604030504040204" pitchFamily="34" charset="-120"/>
              </a:rPr>
              <a:t>貳、現況說明</a:t>
            </a:r>
            <a:endParaRPr lang="zh-TW" altLang="en-US" sz="4000" b="1" dirty="0">
              <a:latin typeface="微軟正黑體" panose="020B0604030504040204" pitchFamily="34" charset="-120"/>
              <a:ea typeface="微軟正黑體" panose="020B0604030504040204" pitchFamily="34" charset="-120"/>
            </a:endParaRPr>
          </a:p>
        </p:txBody>
      </p:sp>
      <p:sp>
        <p:nvSpPr>
          <p:cNvPr id="6" name="標題 2"/>
          <p:cNvSpPr txBox="1">
            <a:spLocks/>
          </p:cNvSpPr>
          <p:nvPr/>
        </p:nvSpPr>
        <p:spPr bwMode="auto">
          <a:xfrm>
            <a:off x="528349" y="1186518"/>
            <a:ext cx="7772400" cy="963613"/>
          </a:xfrm>
          <a:prstGeom prst="rect">
            <a:avLst/>
          </a:prstGeom>
          <a:noFill/>
          <a:ln w="9525">
            <a:noFill/>
            <a:miter lim="800000"/>
            <a:headEnd/>
            <a:tailEnd/>
          </a:ln>
        </p:spPr>
        <p:txBody>
          <a:bodyPr bIns="91440" anchor="b"/>
          <a:lstStyle/>
          <a:p>
            <a:r>
              <a:rPr lang="zh-TW" altLang="en-US" sz="3600" b="1" dirty="0">
                <a:latin typeface="微軟正黑體" panose="020B0604030504040204" pitchFamily="34" charset="-120"/>
                <a:ea typeface="微軟正黑體" panose="020B0604030504040204" pitchFamily="34" charset="-120"/>
              </a:rPr>
              <a:t>二、活動辦理情形</a:t>
            </a:r>
          </a:p>
        </p:txBody>
      </p:sp>
    </p:spTree>
    <p:extLst>
      <p:ext uri="{BB962C8B-B14F-4D97-AF65-F5344CB8AC3E}">
        <p14:creationId xmlns:p14="http://schemas.microsoft.com/office/powerpoint/2010/main" val="892510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世大運主視覺">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1583</TotalTime>
  <Words>6060</Words>
  <Application>Microsoft Office PowerPoint</Application>
  <PresentationFormat>如螢幕大小 (4:3)</PresentationFormat>
  <Paragraphs>458</Paragraphs>
  <Slides>61</Slides>
  <Notes>31</Notes>
  <HiddenSlides>0</HiddenSlides>
  <MMClips>0</MMClips>
  <ScaleCrop>false</ScaleCrop>
  <HeadingPairs>
    <vt:vector size="4" baseType="variant">
      <vt:variant>
        <vt:lpstr>佈景主題</vt:lpstr>
      </vt:variant>
      <vt:variant>
        <vt:i4>1</vt:i4>
      </vt:variant>
      <vt:variant>
        <vt:lpstr>投影片標題</vt:lpstr>
      </vt:variant>
      <vt:variant>
        <vt:i4>61</vt:i4>
      </vt:variant>
    </vt:vector>
  </HeadingPairs>
  <TitlesOfParts>
    <vt:vector size="62" baseType="lpstr">
      <vt:lpstr>世大運主視覺</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呂思穎</dc:creator>
  <cp:lastModifiedBy>user</cp:lastModifiedBy>
  <cp:revision>186</cp:revision>
  <cp:lastPrinted>2017-09-30T06:34:56Z</cp:lastPrinted>
  <dcterms:created xsi:type="dcterms:W3CDTF">2017-03-01T09:12:20Z</dcterms:created>
  <dcterms:modified xsi:type="dcterms:W3CDTF">2017-10-02T01:08:47Z</dcterms:modified>
</cp:coreProperties>
</file>