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handoutMasterIdLst>
    <p:handoutMasterId r:id="rId18"/>
  </p:handout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63" r:id="rId16"/>
    <p:sldId id="270" r:id="rId17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hyperlink" Target="10401&#38468;&#20214;/1030922&#33274;&#21271;&#24066;&#25919;&#24220;&#27231;&#38364;&#25237;&#27161;&#38920;&#30693;&#31684;&#26412;&#23450;&#31295;&#29256;.doc" TargetMode="External"/><Relationship Id="rId2" Type="http://schemas.openxmlformats.org/officeDocument/2006/relationships/hyperlink" Target="10401&#38468;&#20214;/1030411-&#33274;&#21271;&#24066;&#25919;&#24220;&#21214;&#21209;&#25505;&#36092;&#22865;&#32004;&#31684;&#26412;.doc" TargetMode="External"/><Relationship Id="rId1" Type="http://schemas.openxmlformats.org/officeDocument/2006/relationships/hyperlink" Target="10401&#38468;&#20214;/103&#25991;&#20214;&#31684;&#26412;/0&#25307;&#27161;&#25991;&#20214;&#28165;&#21934;.doc" TargetMode="Externa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hyperlink" Target="10401&#38468;&#20214;/103&#25991;&#20214;&#31684;&#26412;/4&#25216;&#34899;&#26381;&#21209;&#38656;&#27714;&#20839;&#23481;.doc" TargetMode="External"/><Relationship Id="rId2" Type="http://schemas.openxmlformats.org/officeDocument/2006/relationships/hyperlink" Target="10401&#38468;&#20214;/103&#25991;&#20214;&#31684;&#26412;/5&#35373;&#35336;&#30435;&#36896;&#36027;&#29992;&#35443;&#32048;&#34920;.xls" TargetMode="External"/><Relationship Id="rId1" Type="http://schemas.openxmlformats.org/officeDocument/2006/relationships/hyperlink" Target="10401&#38468;&#20214;/103&#25991;&#20214;&#31684;&#26412;/3&#24314;&#31689;&#24107;&#35413;&#36984;&#36039;&#26684;&#23529;&#26597;&#34920;.doc" TargetMode="Externa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hyperlink" Target="10401&#38468;&#20214;/103&#25991;&#20214;&#31684;&#26412;/7-1&#30435;&#36896;&#27402;&#36012;&#20998;&#24037;&#34920;(&#28961;&#23560;&#26696;&#31649;&#29702;).doc" TargetMode="External"/><Relationship Id="rId2" Type="http://schemas.openxmlformats.org/officeDocument/2006/relationships/hyperlink" Target="10401&#38468;&#20214;/103&#25991;&#20214;&#31684;&#26412;/7&#35373;&#35336;&#38542;&#27573;&#22865;&#32004;&#32004;&#23450;&#27402;&#36012;&#20998;&#24037;&#34920;.doc" TargetMode="External"/><Relationship Id="rId1" Type="http://schemas.openxmlformats.org/officeDocument/2006/relationships/hyperlink" Target="10401&#38468;&#20214;/103&#25991;&#20214;&#31684;&#26412;/&#35413;&#36984;&#38920;&#30693;&#21443;&#32771;&#31684;&#26412;.pdf" TargetMode="External"/><Relationship Id="rId5" Type="http://schemas.openxmlformats.org/officeDocument/2006/relationships/hyperlink" Target="10401&#38468;&#20214;/&#22865;&#32004;&#25991;&#20214;1030515/&#20845;-01&#33274;&#21271;&#24066;&#25919;&#24220;&#25152;&#23660;&#21508;&#27231;&#38364;&#24037;&#31243;&#26045;&#24037;&#21450;&#39511;&#25910;&#22522;&#28310;1010629-&#20840;&#37096;&#38468;&#34920;" TargetMode="External"/><Relationship Id="rId4" Type="http://schemas.openxmlformats.org/officeDocument/2006/relationships/hyperlink" Target="10401&#38468;&#20214;/&#22865;&#32004;&#25991;&#20214;1030515/&#20845;-01&#33274;&#21271;&#24066;&#25919;&#24220;&#25152;&#23660;&#21508;&#27231;&#38364;&#24037;&#31243;&#26045;&#24037;&#21450;&#39511;&#25910;&#22522;&#28310;1010629.doc" TargetMode="Externa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hyperlink" Target="10401&#38468;&#20214;/&#22865;&#32004;&#25991;&#20214;1030515/&#20845;-08&#33274;&#21271;&#24066;&#25919;&#24220;&#24037;&#31243;&#22865;&#32004;&#35330;&#32004;&#24460;&#24037;&#26399;&#26680;&#31639;&#35201;&#40670;_10204012%20&#23526;&#26045;.doc" TargetMode="External"/><Relationship Id="rId2" Type="http://schemas.openxmlformats.org/officeDocument/2006/relationships/hyperlink" Target="10401&#38468;&#20214;/&#22865;&#32004;&#25991;&#20214;1030515/&#20845;-03&#33274;&#21271;&#24066;&#25919;&#24220;&#21508;&#27231;&#38364;&#25505;&#36092;&#22865;&#32004;&#35722;&#26356;&#21934;&#20729;&#32232;&#21015;&#21450;&#35696;&#20729;&#27880;&#24847;&#20107;&#38917;1000501.doc" TargetMode="External"/><Relationship Id="rId1" Type="http://schemas.openxmlformats.org/officeDocument/2006/relationships/hyperlink" Target="10401&#38468;&#20214;/&#22865;&#32004;&#25991;&#20214;1030515/&#20845;-02&#33274;&#21271;&#24066;&#25919;&#24220;&#25505;&#36092;&#22865;&#32004;&#35722;&#26356;&#20316;&#26989;&#35215;&#23450;&#19968;&#35261;&#34920;1030505.doc" TargetMode="Externa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hyperlink" Target="10401&#38468;&#20214;/&#22865;&#32004;&#25991;&#20214;1030515/&#20845;-28&#24288;&#21830;&#21443;&#33287;&#20844;&#20849;&#24037;&#31243;&#21487;&#33021;&#28041;&#21450;&#20043;&#27861;&#24459;&#36012;&#20219;&#20999;&#32080;&#26360;1010113.doc" TargetMode="External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hyperlink" Target="10401&#38468;&#20214;/1030923&#38468;&#37636;A&#25505;&#36092;&#20316;&#26989;&#33258;&#25105;&#27298;&#26680;&#34920;.doc" TargetMode="External"/><Relationship Id="rId2" Type="http://schemas.openxmlformats.org/officeDocument/2006/relationships/hyperlink" Target="10401&#38468;&#20214;/103&#25991;&#20214;&#31684;&#26412;/16&#22996;&#21729;&#35413;&#20998;&#34920;.doc" TargetMode="External"/><Relationship Id="rId1" Type="http://schemas.openxmlformats.org/officeDocument/2006/relationships/hyperlink" Target="10401&#38468;&#20214;/&#22865;&#32004;&#25991;&#20214;1030515/&#20845;-22&#24037;&#31243;&#25505;&#36092;&#24288;&#21830;&#25237;&#20445;&#32004;&#23450;&#20107;&#38917;990301.doc" TargetMode="External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hyperlink" Target="10401&#38468;&#20214;/1030922&#33274;&#21271;&#24066;&#25919;&#24220;&#27231;&#38364;&#25237;&#27161;&#38920;&#30693;&#31684;&#26412;&#23450;&#31295;&#29256;.doc" TargetMode="External"/><Relationship Id="rId2" Type="http://schemas.openxmlformats.org/officeDocument/2006/relationships/hyperlink" Target="10401&#38468;&#20214;/1030411-&#33274;&#21271;&#24066;&#25919;&#24220;&#21214;&#21209;&#25505;&#36092;&#22865;&#32004;&#31684;&#26412;.doc" TargetMode="External"/><Relationship Id="rId1" Type="http://schemas.openxmlformats.org/officeDocument/2006/relationships/hyperlink" Target="10401&#38468;&#20214;/103&#25991;&#20214;&#31684;&#26412;/0&#25307;&#27161;&#25991;&#20214;&#28165;&#21934;.doc" TargetMode="External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hyperlink" Target="10401&#38468;&#20214;/103&#25991;&#20214;&#31684;&#26412;/4&#25216;&#34899;&#26381;&#21209;&#38656;&#27714;&#20839;&#23481;.doc" TargetMode="External"/><Relationship Id="rId2" Type="http://schemas.openxmlformats.org/officeDocument/2006/relationships/hyperlink" Target="10401&#38468;&#20214;/103&#25991;&#20214;&#31684;&#26412;/5&#35373;&#35336;&#30435;&#36896;&#36027;&#29992;&#35443;&#32048;&#34920;.xls" TargetMode="External"/><Relationship Id="rId1" Type="http://schemas.openxmlformats.org/officeDocument/2006/relationships/hyperlink" Target="10401&#38468;&#20214;/103&#25991;&#20214;&#31684;&#26412;/3&#24314;&#31689;&#24107;&#35413;&#36984;&#36039;&#26684;&#23529;&#26597;&#34920;.doc" TargetMode="External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hyperlink" Target="10401&#38468;&#20214;/&#22865;&#32004;&#25991;&#20214;1030515/&#20845;-01&#33274;&#21271;&#24066;&#25919;&#24220;&#25152;&#23660;&#21508;&#27231;&#38364;&#24037;&#31243;&#26045;&#24037;&#21450;&#39511;&#25910;&#22522;&#28310;1010629.doc" TargetMode="External"/><Relationship Id="rId2" Type="http://schemas.openxmlformats.org/officeDocument/2006/relationships/hyperlink" Target="10401&#38468;&#20214;/103&#25991;&#20214;&#31684;&#26412;/7&#35373;&#35336;&#38542;&#27573;&#22865;&#32004;&#32004;&#23450;&#27402;&#36012;&#20998;&#24037;&#34920;.doc" TargetMode="External"/><Relationship Id="rId1" Type="http://schemas.openxmlformats.org/officeDocument/2006/relationships/hyperlink" Target="10401&#38468;&#20214;/103&#25991;&#20214;&#31684;&#26412;/&#35413;&#36984;&#38920;&#30693;&#21443;&#32771;&#31684;&#26412;.pdf" TargetMode="External"/><Relationship Id="rId5" Type="http://schemas.openxmlformats.org/officeDocument/2006/relationships/hyperlink" Target="10401&#38468;&#20214;/&#22865;&#32004;&#25991;&#20214;1030515/&#20845;-01&#33274;&#21271;&#24066;&#25919;&#24220;&#25152;&#23660;&#21508;&#27231;&#38364;&#24037;&#31243;&#26045;&#24037;&#21450;&#39511;&#25910;&#22522;&#28310;1010629-&#20840;&#37096;&#38468;&#34920;" TargetMode="External"/><Relationship Id="rId4" Type="http://schemas.openxmlformats.org/officeDocument/2006/relationships/hyperlink" Target="10401&#38468;&#20214;/103&#25991;&#20214;&#31684;&#26412;/7-1&#30435;&#36896;&#27402;&#36012;&#20998;&#24037;&#34920;(&#28961;&#23560;&#26696;&#31649;&#29702;).doc" TargetMode="External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hyperlink" Target="10401&#38468;&#20214;/&#22865;&#32004;&#25991;&#20214;1030515/&#20845;-08&#33274;&#21271;&#24066;&#25919;&#24220;&#24037;&#31243;&#22865;&#32004;&#35330;&#32004;&#24460;&#24037;&#26399;&#26680;&#31639;&#35201;&#40670;_10204012%20&#23526;&#26045;.doc" TargetMode="External"/><Relationship Id="rId2" Type="http://schemas.openxmlformats.org/officeDocument/2006/relationships/hyperlink" Target="10401&#38468;&#20214;/&#22865;&#32004;&#25991;&#20214;1030515/&#20845;-03&#33274;&#21271;&#24066;&#25919;&#24220;&#21508;&#27231;&#38364;&#25505;&#36092;&#22865;&#32004;&#35722;&#26356;&#21934;&#20729;&#32232;&#21015;&#21450;&#35696;&#20729;&#27880;&#24847;&#20107;&#38917;1000501.doc" TargetMode="External"/><Relationship Id="rId1" Type="http://schemas.openxmlformats.org/officeDocument/2006/relationships/hyperlink" Target="10401&#38468;&#20214;/&#22865;&#32004;&#25991;&#20214;1030515/&#20845;-02&#33274;&#21271;&#24066;&#25919;&#24220;&#25505;&#36092;&#22865;&#32004;&#35722;&#26356;&#20316;&#26989;&#35215;&#23450;&#19968;&#35261;&#34920;1030505.doc" TargetMode="External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hyperlink" Target="10401&#38468;&#20214;/&#22865;&#32004;&#25991;&#20214;1030515/&#20845;-28&#24288;&#21830;&#21443;&#33287;&#20844;&#20849;&#24037;&#31243;&#21487;&#33021;&#28041;&#21450;&#20043;&#27861;&#24459;&#36012;&#20219;&#20999;&#32080;&#26360;1010113.doc" TargetMode="External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hyperlink" Target="10401&#38468;&#20214;/1030923&#38468;&#37636;A&#25505;&#36092;&#20316;&#26989;&#33258;&#25105;&#27298;&#26680;&#34920;.doc" TargetMode="External"/><Relationship Id="rId2" Type="http://schemas.openxmlformats.org/officeDocument/2006/relationships/hyperlink" Target="10401&#38468;&#20214;/103&#25991;&#20214;&#31684;&#26412;/16&#22996;&#21729;&#35413;&#20998;&#34920;.doc" TargetMode="External"/><Relationship Id="rId1" Type="http://schemas.openxmlformats.org/officeDocument/2006/relationships/hyperlink" Target="10401&#38468;&#20214;/&#22865;&#32004;&#25991;&#20214;1030515/&#20845;-22&#24037;&#31243;&#25505;&#36092;&#24288;&#21830;&#25237;&#20445;&#32004;&#23450;&#20107;&#38917;990301.doc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F057D0-7ACA-4FFE-AD1A-657AA4008394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AD0B1FC-F32C-4DF5-8475-E02A3FF10A10}">
      <dgm:prSet phldrT="[文字]" custT="1"/>
      <dgm:spPr/>
      <dgm:t>
        <a:bodyPr/>
        <a:lstStyle/>
        <a:p>
          <a:pPr marL="0" marR="0" indent="0" defTabSz="14668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zh-TW" altLang="en-US" sz="4000" dirty="0" smtClean="0"/>
            <a:t>找人</a:t>
          </a:r>
          <a:r>
            <a:rPr lang="en-US" altLang="zh-TW" sz="4000" dirty="0" smtClean="0"/>
            <a:t>?</a:t>
          </a:r>
          <a:endParaRPr lang="zh-TW" altLang="en-US" sz="2100" dirty="0"/>
        </a:p>
      </dgm:t>
    </dgm:pt>
    <dgm:pt modelId="{335322BA-5188-4782-BEE7-E78D768A1129}" type="parTrans" cxnId="{C65D8A2F-E355-4BC3-B94F-D438ABCE4469}">
      <dgm:prSet/>
      <dgm:spPr/>
      <dgm:t>
        <a:bodyPr/>
        <a:lstStyle/>
        <a:p>
          <a:endParaRPr lang="zh-TW" altLang="en-US"/>
        </a:p>
      </dgm:t>
    </dgm:pt>
    <dgm:pt modelId="{EF450D2A-F429-45BC-A825-F172D8F99CAE}" type="sibTrans" cxnId="{C65D8A2F-E355-4BC3-B94F-D438ABCE4469}">
      <dgm:prSet/>
      <dgm:spPr/>
      <dgm:t>
        <a:bodyPr/>
        <a:lstStyle/>
        <a:p>
          <a:endParaRPr lang="zh-TW" altLang="en-US"/>
        </a:p>
      </dgm:t>
    </dgm:pt>
    <dgm:pt modelId="{6B79B73D-32E1-4353-A4F9-A4E76F6CF73D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4000" dirty="0" smtClean="0"/>
            <a:t>工程性質</a:t>
          </a:r>
          <a:endParaRPr lang="zh-TW" altLang="en-US" sz="2100" dirty="0"/>
        </a:p>
      </dgm:t>
    </dgm:pt>
    <dgm:pt modelId="{0FD487D7-FEAE-4E61-9145-AFAEF7F13EBA}" type="parTrans" cxnId="{C2700DAB-A2E0-4E8F-987D-75CE401BE359}">
      <dgm:prSet/>
      <dgm:spPr/>
      <dgm:t>
        <a:bodyPr/>
        <a:lstStyle/>
        <a:p>
          <a:endParaRPr lang="zh-TW" altLang="en-US"/>
        </a:p>
      </dgm:t>
    </dgm:pt>
    <dgm:pt modelId="{A1E51D02-3FA1-4B2F-9D54-BCB14FB6A719}" type="sibTrans" cxnId="{C2700DAB-A2E0-4E8F-987D-75CE401BE359}">
      <dgm:prSet/>
      <dgm:spPr/>
      <dgm:t>
        <a:bodyPr/>
        <a:lstStyle/>
        <a:p>
          <a:endParaRPr lang="zh-TW" altLang="en-US"/>
        </a:p>
      </dgm:t>
    </dgm:pt>
    <dgm:pt modelId="{8E9F83F9-DC8F-49DE-A1DB-CC6EC38EAA8D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dirty="0" smtClean="0"/>
            <a:t>法令規範</a:t>
          </a:r>
          <a:endParaRPr lang="zh-TW" altLang="en-US" sz="2100" dirty="0"/>
        </a:p>
      </dgm:t>
    </dgm:pt>
    <dgm:pt modelId="{5AD373FD-D476-41EF-8679-51A472B674C7}" type="parTrans" cxnId="{3422E002-20F8-4D59-AE35-CD9585EA7AAE}">
      <dgm:prSet/>
      <dgm:spPr/>
      <dgm:t>
        <a:bodyPr/>
        <a:lstStyle/>
        <a:p>
          <a:endParaRPr lang="zh-TW" altLang="en-US"/>
        </a:p>
      </dgm:t>
    </dgm:pt>
    <dgm:pt modelId="{F8F7D13D-C30D-4C5C-AC80-FA225D91AB01}" type="sibTrans" cxnId="{3422E002-20F8-4D59-AE35-CD9585EA7AAE}">
      <dgm:prSet/>
      <dgm:spPr/>
      <dgm:t>
        <a:bodyPr/>
        <a:lstStyle/>
        <a:p>
          <a:endParaRPr lang="zh-TW" altLang="en-US"/>
        </a:p>
      </dgm:t>
    </dgm:pt>
    <dgm:pt modelId="{8249F48B-F3B2-4386-A755-CC25BECFBA52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dirty="0" smtClean="0"/>
            <a:t>預算書內容</a:t>
          </a:r>
          <a:endParaRPr lang="zh-TW" altLang="en-US" sz="2100" dirty="0"/>
        </a:p>
      </dgm:t>
    </dgm:pt>
    <dgm:pt modelId="{536942C8-5409-4F22-AF98-792D40B77739}" type="parTrans" cxnId="{62410EEF-4E0D-4631-A65A-57A08C32CFA8}">
      <dgm:prSet/>
      <dgm:spPr/>
      <dgm:t>
        <a:bodyPr/>
        <a:lstStyle/>
        <a:p>
          <a:endParaRPr lang="zh-TW" altLang="en-US"/>
        </a:p>
      </dgm:t>
    </dgm:pt>
    <dgm:pt modelId="{C67FB052-DF52-4074-B7E1-A2951E96FCFD}" type="sibTrans" cxnId="{62410EEF-4E0D-4631-A65A-57A08C32CFA8}">
      <dgm:prSet/>
      <dgm:spPr/>
      <dgm:t>
        <a:bodyPr/>
        <a:lstStyle/>
        <a:p>
          <a:endParaRPr lang="zh-TW" altLang="en-US"/>
        </a:p>
      </dgm:t>
    </dgm:pt>
    <dgm:pt modelId="{F149539F-E3B5-4C1D-8088-C577ED46F242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4000" dirty="0" smtClean="0"/>
            <a:t>招標文件</a:t>
          </a:r>
          <a:endParaRPr lang="zh-TW" altLang="en-US" sz="2100" dirty="0"/>
        </a:p>
      </dgm:t>
    </dgm:pt>
    <dgm:pt modelId="{0D7B94EA-3FB9-43C8-A05A-3BF143EF4C24}" type="parTrans" cxnId="{6EA7CA6A-99ED-426F-AE23-A0DA80E465E9}">
      <dgm:prSet/>
      <dgm:spPr/>
      <dgm:t>
        <a:bodyPr/>
        <a:lstStyle/>
        <a:p>
          <a:endParaRPr lang="zh-TW" altLang="en-US"/>
        </a:p>
      </dgm:t>
    </dgm:pt>
    <dgm:pt modelId="{C4589798-2AF3-4317-BC9D-B5BA3F8677CB}" type="sibTrans" cxnId="{6EA7CA6A-99ED-426F-AE23-A0DA80E465E9}">
      <dgm:prSet/>
      <dgm:spPr/>
      <dgm:t>
        <a:bodyPr/>
        <a:lstStyle/>
        <a:p>
          <a:endParaRPr lang="zh-TW" altLang="en-US"/>
        </a:p>
      </dgm:t>
    </dgm:pt>
    <dgm:pt modelId="{110251CD-D9EB-4C97-A067-7F375186F3B0}" type="pres">
      <dgm:prSet presAssocID="{67F057D0-7ACA-4FFE-AD1A-657AA400839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22BC08F-0346-4DB7-BCF1-1656D9FC80C7}" type="pres">
      <dgm:prSet presAssocID="{6AD0B1FC-F32C-4DF5-8475-E02A3FF10A1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2DCAC71-E2D1-44A3-A05A-D6FD872DF58C}" type="pres">
      <dgm:prSet presAssocID="{6AD0B1FC-F32C-4DF5-8475-E02A3FF10A10}" presName="spNode" presStyleCnt="0"/>
      <dgm:spPr/>
    </dgm:pt>
    <dgm:pt modelId="{2042315E-D308-49A8-92E9-B50FDDB99E8C}" type="pres">
      <dgm:prSet presAssocID="{EF450D2A-F429-45BC-A825-F172D8F99CAE}" presName="sibTrans" presStyleLbl="sibTrans1D1" presStyleIdx="0" presStyleCnt="5"/>
      <dgm:spPr/>
      <dgm:t>
        <a:bodyPr/>
        <a:lstStyle/>
        <a:p>
          <a:endParaRPr lang="zh-TW" altLang="en-US"/>
        </a:p>
      </dgm:t>
    </dgm:pt>
    <dgm:pt modelId="{53959DCB-A2A7-4BD6-BAE3-F78E74B00AC6}" type="pres">
      <dgm:prSet presAssocID="{6B79B73D-32E1-4353-A4F9-A4E76F6CF73D}" presName="node" presStyleLbl="node1" presStyleIdx="1" presStyleCnt="5" custScaleY="170404" custRadScaleRad="101493" custRadScaleInc="945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DF891A0-D39F-4D13-B8C9-A4DF22FCB901}" type="pres">
      <dgm:prSet presAssocID="{6B79B73D-32E1-4353-A4F9-A4E76F6CF73D}" presName="spNode" presStyleCnt="0"/>
      <dgm:spPr/>
    </dgm:pt>
    <dgm:pt modelId="{E70FF6DF-3F87-4627-9F94-A5D7119F21E8}" type="pres">
      <dgm:prSet presAssocID="{A1E51D02-3FA1-4B2F-9D54-BCB14FB6A719}" presName="sibTrans" presStyleLbl="sibTrans1D1" presStyleIdx="1" presStyleCnt="5"/>
      <dgm:spPr/>
      <dgm:t>
        <a:bodyPr/>
        <a:lstStyle/>
        <a:p>
          <a:endParaRPr lang="zh-TW" altLang="en-US"/>
        </a:p>
      </dgm:t>
    </dgm:pt>
    <dgm:pt modelId="{E5459441-E585-4EAD-BB25-2E35175FBE1D}" type="pres">
      <dgm:prSet presAssocID="{8E9F83F9-DC8F-49DE-A1DB-CC6EC38EAA8D}" presName="node" presStyleLbl="node1" presStyleIdx="2" presStyleCnt="5" custScaleX="150726" custRadScaleRad="108505" custRadScaleInc="-4784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B7AAF7-7D1F-4AA3-A879-3BC1660B472B}" type="pres">
      <dgm:prSet presAssocID="{8E9F83F9-DC8F-49DE-A1DB-CC6EC38EAA8D}" presName="spNode" presStyleCnt="0"/>
      <dgm:spPr/>
    </dgm:pt>
    <dgm:pt modelId="{9038ECF5-502C-47B2-AF79-607F5033FCE2}" type="pres">
      <dgm:prSet presAssocID="{F8F7D13D-C30D-4C5C-AC80-FA225D91AB01}" presName="sibTrans" presStyleLbl="sibTrans1D1" presStyleIdx="2" presStyleCnt="5"/>
      <dgm:spPr/>
      <dgm:t>
        <a:bodyPr/>
        <a:lstStyle/>
        <a:p>
          <a:endParaRPr lang="zh-TW" altLang="en-US"/>
        </a:p>
      </dgm:t>
    </dgm:pt>
    <dgm:pt modelId="{0EDA87F2-9C24-4564-9074-A69B56638A08}" type="pres">
      <dgm:prSet presAssocID="{8249F48B-F3B2-4386-A755-CC25BECFBA52}" presName="node" presStyleLbl="node1" presStyleIdx="3" presStyleCnt="5" custScaleX="177120" custRadScaleRad="102988" custRadScaleInc="358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47D12FF-33C9-4DE0-AC6C-0A377F5FE309}" type="pres">
      <dgm:prSet presAssocID="{8249F48B-F3B2-4386-A755-CC25BECFBA52}" presName="spNode" presStyleCnt="0"/>
      <dgm:spPr/>
    </dgm:pt>
    <dgm:pt modelId="{5238D024-6E21-4EF8-8CBB-E6510FD3EC36}" type="pres">
      <dgm:prSet presAssocID="{C67FB052-DF52-4074-B7E1-A2951E96FCFD}" presName="sibTrans" presStyleLbl="sibTrans1D1" presStyleIdx="3" presStyleCnt="5"/>
      <dgm:spPr/>
      <dgm:t>
        <a:bodyPr/>
        <a:lstStyle/>
        <a:p>
          <a:endParaRPr lang="zh-TW" altLang="en-US"/>
        </a:p>
      </dgm:t>
    </dgm:pt>
    <dgm:pt modelId="{42A332B0-9C82-4C0B-8D8E-17D40C8B605E}" type="pres">
      <dgm:prSet presAssocID="{F149539F-E3B5-4C1D-8088-C577ED46F242}" presName="node" presStyleLbl="node1" presStyleIdx="4" presStyleCnt="5" custScaleY="170404" custRadScaleRad="103326" custRadScaleInc="-249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A346B99-8E30-498E-AAFF-09C63BFF0DD4}" type="pres">
      <dgm:prSet presAssocID="{F149539F-E3B5-4C1D-8088-C577ED46F242}" presName="spNode" presStyleCnt="0"/>
      <dgm:spPr/>
    </dgm:pt>
    <dgm:pt modelId="{B2127B1C-2F6C-448F-94C0-19B6DF2EF558}" type="pres">
      <dgm:prSet presAssocID="{C4589798-2AF3-4317-BC9D-B5BA3F8677CB}" presName="sibTrans" presStyleLbl="sibTrans1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8F26A19C-CAD8-4A94-8C7E-77712F985A98}" type="presOf" srcId="{6B79B73D-32E1-4353-A4F9-A4E76F6CF73D}" destId="{53959DCB-A2A7-4BD6-BAE3-F78E74B00AC6}" srcOrd="0" destOrd="0" presId="urn:microsoft.com/office/officeart/2005/8/layout/cycle5"/>
    <dgm:cxn modelId="{7DB5CEDC-F94E-4949-BE94-5A8274D530EA}" type="presOf" srcId="{6AD0B1FC-F32C-4DF5-8475-E02A3FF10A10}" destId="{922BC08F-0346-4DB7-BCF1-1656D9FC80C7}" srcOrd="0" destOrd="0" presId="urn:microsoft.com/office/officeart/2005/8/layout/cycle5"/>
    <dgm:cxn modelId="{3422E002-20F8-4D59-AE35-CD9585EA7AAE}" srcId="{67F057D0-7ACA-4FFE-AD1A-657AA4008394}" destId="{8E9F83F9-DC8F-49DE-A1DB-CC6EC38EAA8D}" srcOrd="2" destOrd="0" parTransId="{5AD373FD-D476-41EF-8679-51A472B674C7}" sibTransId="{F8F7D13D-C30D-4C5C-AC80-FA225D91AB01}"/>
    <dgm:cxn modelId="{6EA7CA6A-99ED-426F-AE23-A0DA80E465E9}" srcId="{67F057D0-7ACA-4FFE-AD1A-657AA4008394}" destId="{F149539F-E3B5-4C1D-8088-C577ED46F242}" srcOrd="4" destOrd="0" parTransId="{0D7B94EA-3FB9-43C8-A05A-3BF143EF4C24}" sibTransId="{C4589798-2AF3-4317-BC9D-B5BA3F8677CB}"/>
    <dgm:cxn modelId="{CE68D4F8-2D20-471E-97E5-803A2384CAFD}" type="presOf" srcId="{A1E51D02-3FA1-4B2F-9D54-BCB14FB6A719}" destId="{E70FF6DF-3F87-4627-9F94-A5D7119F21E8}" srcOrd="0" destOrd="0" presId="urn:microsoft.com/office/officeart/2005/8/layout/cycle5"/>
    <dgm:cxn modelId="{56142154-868B-4F90-920D-2D62F54793F8}" type="presOf" srcId="{F8F7D13D-C30D-4C5C-AC80-FA225D91AB01}" destId="{9038ECF5-502C-47B2-AF79-607F5033FCE2}" srcOrd="0" destOrd="0" presId="urn:microsoft.com/office/officeart/2005/8/layout/cycle5"/>
    <dgm:cxn modelId="{A1701B08-6AD5-478C-AB35-B7BA9803C870}" type="presOf" srcId="{8E9F83F9-DC8F-49DE-A1DB-CC6EC38EAA8D}" destId="{E5459441-E585-4EAD-BB25-2E35175FBE1D}" srcOrd="0" destOrd="0" presId="urn:microsoft.com/office/officeart/2005/8/layout/cycle5"/>
    <dgm:cxn modelId="{C65D8A2F-E355-4BC3-B94F-D438ABCE4469}" srcId="{67F057D0-7ACA-4FFE-AD1A-657AA4008394}" destId="{6AD0B1FC-F32C-4DF5-8475-E02A3FF10A10}" srcOrd="0" destOrd="0" parTransId="{335322BA-5188-4782-BEE7-E78D768A1129}" sibTransId="{EF450D2A-F429-45BC-A825-F172D8F99CAE}"/>
    <dgm:cxn modelId="{8CA78EC7-94E2-4B4D-88BF-30B1ADFA61D9}" type="presOf" srcId="{C67FB052-DF52-4074-B7E1-A2951E96FCFD}" destId="{5238D024-6E21-4EF8-8CBB-E6510FD3EC36}" srcOrd="0" destOrd="0" presId="urn:microsoft.com/office/officeart/2005/8/layout/cycle5"/>
    <dgm:cxn modelId="{74DB7791-4AA6-400A-9222-F2D62359804F}" type="presOf" srcId="{F149539F-E3B5-4C1D-8088-C577ED46F242}" destId="{42A332B0-9C82-4C0B-8D8E-17D40C8B605E}" srcOrd="0" destOrd="0" presId="urn:microsoft.com/office/officeart/2005/8/layout/cycle5"/>
    <dgm:cxn modelId="{D692B9EC-495B-4042-83F7-C8537F8CD882}" type="presOf" srcId="{67F057D0-7ACA-4FFE-AD1A-657AA4008394}" destId="{110251CD-D9EB-4C97-A067-7F375186F3B0}" srcOrd="0" destOrd="0" presId="urn:microsoft.com/office/officeart/2005/8/layout/cycle5"/>
    <dgm:cxn modelId="{C2700DAB-A2E0-4E8F-987D-75CE401BE359}" srcId="{67F057D0-7ACA-4FFE-AD1A-657AA4008394}" destId="{6B79B73D-32E1-4353-A4F9-A4E76F6CF73D}" srcOrd="1" destOrd="0" parTransId="{0FD487D7-FEAE-4E61-9145-AFAEF7F13EBA}" sibTransId="{A1E51D02-3FA1-4B2F-9D54-BCB14FB6A719}"/>
    <dgm:cxn modelId="{B010D321-780C-4767-8C02-020F7CC9EDEC}" type="presOf" srcId="{EF450D2A-F429-45BC-A825-F172D8F99CAE}" destId="{2042315E-D308-49A8-92E9-B50FDDB99E8C}" srcOrd="0" destOrd="0" presId="urn:microsoft.com/office/officeart/2005/8/layout/cycle5"/>
    <dgm:cxn modelId="{62410EEF-4E0D-4631-A65A-57A08C32CFA8}" srcId="{67F057D0-7ACA-4FFE-AD1A-657AA4008394}" destId="{8249F48B-F3B2-4386-A755-CC25BECFBA52}" srcOrd="3" destOrd="0" parTransId="{536942C8-5409-4F22-AF98-792D40B77739}" sibTransId="{C67FB052-DF52-4074-B7E1-A2951E96FCFD}"/>
    <dgm:cxn modelId="{95AA04D0-CA55-410F-B711-9535F65A3C3E}" type="presOf" srcId="{C4589798-2AF3-4317-BC9D-B5BA3F8677CB}" destId="{B2127B1C-2F6C-448F-94C0-19B6DF2EF558}" srcOrd="0" destOrd="0" presId="urn:microsoft.com/office/officeart/2005/8/layout/cycle5"/>
    <dgm:cxn modelId="{F9F686C1-1B53-447D-B191-D341C38D449B}" type="presOf" srcId="{8249F48B-F3B2-4386-A755-CC25BECFBA52}" destId="{0EDA87F2-9C24-4564-9074-A69B56638A08}" srcOrd="0" destOrd="0" presId="urn:microsoft.com/office/officeart/2005/8/layout/cycle5"/>
    <dgm:cxn modelId="{9D0F7891-7A0E-4F0C-BB0F-ABD96935A1CA}" type="presParOf" srcId="{110251CD-D9EB-4C97-A067-7F375186F3B0}" destId="{922BC08F-0346-4DB7-BCF1-1656D9FC80C7}" srcOrd="0" destOrd="0" presId="urn:microsoft.com/office/officeart/2005/8/layout/cycle5"/>
    <dgm:cxn modelId="{16FE4B3E-DCDF-4996-AAA6-730162E73034}" type="presParOf" srcId="{110251CD-D9EB-4C97-A067-7F375186F3B0}" destId="{82DCAC71-E2D1-44A3-A05A-D6FD872DF58C}" srcOrd="1" destOrd="0" presId="urn:microsoft.com/office/officeart/2005/8/layout/cycle5"/>
    <dgm:cxn modelId="{27D88AF2-526C-4152-B81B-92563FA886D8}" type="presParOf" srcId="{110251CD-D9EB-4C97-A067-7F375186F3B0}" destId="{2042315E-D308-49A8-92E9-B50FDDB99E8C}" srcOrd="2" destOrd="0" presId="urn:microsoft.com/office/officeart/2005/8/layout/cycle5"/>
    <dgm:cxn modelId="{5500ACA0-7EA1-4ED4-84A8-F42ADB546C30}" type="presParOf" srcId="{110251CD-D9EB-4C97-A067-7F375186F3B0}" destId="{53959DCB-A2A7-4BD6-BAE3-F78E74B00AC6}" srcOrd="3" destOrd="0" presId="urn:microsoft.com/office/officeart/2005/8/layout/cycle5"/>
    <dgm:cxn modelId="{8E2E0550-399A-463D-8907-0C51095CAE91}" type="presParOf" srcId="{110251CD-D9EB-4C97-A067-7F375186F3B0}" destId="{6DF891A0-D39F-4D13-B8C9-A4DF22FCB901}" srcOrd="4" destOrd="0" presId="urn:microsoft.com/office/officeart/2005/8/layout/cycle5"/>
    <dgm:cxn modelId="{57757404-4115-43D7-8394-E3A1F7947D74}" type="presParOf" srcId="{110251CD-D9EB-4C97-A067-7F375186F3B0}" destId="{E70FF6DF-3F87-4627-9F94-A5D7119F21E8}" srcOrd="5" destOrd="0" presId="urn:microsoft.com/office/officeart/2005/8/layout/cycle5"/>
    <dgm:cxn modelId="{6C90480C-0B92-49E5-83D8-F40F23D79736}" type="presParOf" srcId="{110251CD-D9EB-4C97-A067-7F375186F3B0}" destId="{E5459441-E585-4EAD-BB25-2E35175FBE1D}" srcOrd="6" destOrd="0" presId="urn:microsoft.com/office/officeart/2005/8/layout/cycle5"/>
    <dgm:cxn modelId="{9D137AE9-0EB8-48C9-9C3E-0B18D96B67A4}" type="presParOf" srcId="{110251CD-D9EB-4C97-A067-7F375186F3B0}" destId="{B0B7AAF7-7D1F-4AA3-A879-3BC1660B472B}" srcOrd="7" destOrd="0" presId="urn:microsoft.com/office/officeart/2005/8/layout/cycle5"/>
    <dgm:cxn modelId="{491EB349-E1B5-49DE-B910-9EFD20BBDA97}" type="presParOf" srcId="{110251CD-D9EB-4C97-A067-7F375186F3B0}" destId="{9038ECF5-502C-47B2-AF79-607F5033FCE2}" srcOrd="8" destOrd="0" presId="urn:microsoft.com/office/officeart/2005/8/layout/cycle5"/>
    <dgm:cxn modelId="{0EAED510-1F6F-4514-9E27-5C5C4A0C3770}" type="presParOf" srcId="{110251CD-D9EB-4C97-A067-7F375186F3B0}" destId="{0EDA87F2-9C24-4564-9074-A69B56638A08}" srcOrd="9" destOrd="0" presId="urn:microsoft.com/office/officeart/2005/8/layout/cycle5"/>
    <dgm:cxn modelId="{FF8CA965-D81A-4589-AB00-B8A714A883FF}" type="presParOf" srcId="{110251CD-D9EB-4C97-A067-7F375186F3B0}" destId="{447D12FF-33C9-4DE0-AC6C-0A377F5FE309}" srcOrd="10" destOrd="0" presId="urn:microsoft.com/office/officeart/2005/8/layout/cycle5"/>
    <dgm:cxn modelId="{67482850-0D75-426F-8888-B7F0DA32CAD2}" type="presParOf" srcId="{110251CD-D9EB-4C97-A067-7F375186F3B0}" destId="{5238D024-6E21-4EF8-8CBB-E6510FD3EC36}" srcOrd="11" destOrd="0" presId="urn:microsoft.com/office/officeart/2005/8/layout/cycle5"/>
    <dgm:cxn modelId="{5A83D9C6-A100-4D4D-A62A-0D83DD1BA351}" type="presParOf" srcId="{110251CD-D9EB-4C97-A067-7F375186F3B0}" destId="{42A332B0-9C82-4C0B-8D8E-17D40C8B605E}" srcOrd="12" destOrd="0" presId="urn:microsoft.com/office/officeart/2005/8/layout/cycle5"/>
    <dgm:cxn modelId="{436A00E4-EC95-4049-AD56-A263CF5EAAC3}" type="presParOf" srcId="{110251CD-D9EB-4C97-A067-7F375186F3B0}" destId="{9A346B99-8E30-498E-AAFF-09C63BFF0DD4}" srcOrd="13" destOrd="0" presId="urn:microsoft.com/office/officeart/2005/8/layout/cycle5"/>
    <dgm:cxn modelId="{4D96294A-AAFC-406F-84C7-9EA237121A4D}" type="presParOf" srcId="{110251CD-D9EB-4C97-A067-7F375186F3B0}" destId="{B2127B1C-2F6C-448F-94C0-19B6DF2EF558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8E003D-7B10-4B61-BA58-19FD4D9174EF}" type="doc">
      <dgm:prSet loTypeId="urn:microsoft.com/office/officeart/2005/8/layout/v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31DD3CD9-6AFA-4590-8D0B-70281790FB9A}">
      <dgm:prSet phldrT="[文字]"/>
      <dgm:spPr/>
      <dgm:t>
        <a:bodyPr/>
        <a:lstStyle/>
        <a:p>
          <a:r>
            <a:rPr lang="en-US" altLang="zh-TW" dirty="0" smtClean="0"/>
            <a:t>2</a:t>
          </a:r>
          <a:r>
            <a:rPr lang="zh-TW" altLang="en-US" dirty="0" smtClean="0"/>
            <a:t>月底前完成委託技術服務</a:t>
          </a:r>
          <a:endParaRPr lang="zh-TW" altLang="en-US" dirty="0"/>
        </a:p>
      </dgm:t>
    </dgm:pt>
    <dgm:pt modelId="{38D021C1-6230-40E0-ACFD-41091C0DCD66}" type="parTrans" cxnId="{5C1D1F4D-69C2-44ED-9073-C87E02FD8DA0}">
      <dgm:prSet/>
      <dgm:spPr/>
      <dgm:t>
        <a:bodyPr/>
        <a:lstStyle/>
        <a:p>
          <a:endParaRPr lang="zh-TW" altLang="en-US"/>
        </a:p>
      </dgm:t>
    </dgm:pt>
    <dgm:pt modelId="{CC920FEC-DF65-47D7-9406-1B5FF6FB4661}" type="sibTrans" cxnId="{5C1D1F4D-69C2-44ED-9073-C87E02FD8DA0}">
      <dgm:prSet/>
      <dgm:spPr/>
      <dgm:t>
        <a:bodyPr/>
        <a:lstStyle/>
        <a:p>
          <a:endParaRPr lang="zh-TW" altLang="en-US"/>
        </a:p>
      </dgm:t>
    </dgm:pt>
    <dgm:pt modelId="{D421AF20-8865-47E0-BF41-EBCC2E0C9288}">
      <dgm:prSet phldrT="[文字]"/>
      <dgm:spPr/>
      <dgm:t>
        <a:bodyPr/>
        <a:lstStyle/>
        <a:p>
          <a:r>
            <a:rPr lang="en-US" altLang="zh-TW" dirty="0" smtClean="0"/>
            <a:t>4</a:t>
          </a:r>
          <a:r>
            <a:rPr lang="zh-TW" altLang="en-US" dirty="0" smtClean="0"/>
            <a:t>月底以前完成工程發包預算書圖審查並上網</a:t>
          </a:r>
          <a:endParaRPr lang="zh-TW" altLang="en-US" dirty="0"/>
        </a:p>
      </dgm:t>
    </dgm:pt>
    <dgm:pt modelId="{8E0B3515-6C91-4277-B5C9-C657C94EB648}" type="parTrans" cxnId="{90678BB1-837E-423F-8F4B-517A5A339040}">
      <dgm:prSet/>
      <dgm:spPr/>
      <dgm:t>
        <a:bodyPr/>
        <a:lstStyle/>
        <a:p>
          <a:endParaRPr lang="zh-TW" altLang="en-US"/>
        </a:p>
      </dgm:t>
    </dgm:pt>
    <dgm:pt modelId="{174B4A0C-CE36-4364-8017-A7DCFD23A5BC}" type="sibTrans" cxnId="{90678BB1-837E-423F-8F4B-517A5A339040}">
      <dgm:prSet/>
      <dgm:spPr/>
      <dgm:t>
        <a:bodyPr/>
        <a:lstStyle/>
        <a:p>
          <a:endParaRPr lang="zh-TW" altLang="en-US"/>
        </a:p>
      </dgm:t>
    </dgm:pt>
    <dgm:pt modelId="{1C4255F7-5AD3-490A-A430-FF9E23EFE295}">
      <dgm:prSet phldrT="[文字]"/>
      <dgm:spPr/>
      <dgm:t>
        <a:bodyPr/>
        <a:lstStyle/>
        <a:p>
          <a:r>
            <a:rPr lang="en-US" altLang="zh-TW" dirty="0" smtClean="0"/>
            <a:t>6</a:t>
          </a:r>
          <a:r>
            <a:rPr lang="zh-TW" altLang="en-US" dirty="0" smtClean="0"/>
            <a:t>月底以前完成工程發包</a:t>
          </a:r>
          <a:endParaRPr lang="zh-TW" altLang="en-US" dirty="0"/>
        </a:p>
      </dgm:t>
    </dgm:pt>
    <dgm:pt modelId="{40F869AB-C400-4229-86F9-D7DFDAB92CE8}" type="parTrans" cxnId="{74D9224E-CBAA-424C-97B2-9A873CBCF548}">
      <dgm:prSet/>
      <dgm:spPr/>
      <dgm:t>
        <a:bodyPr/>
        <a:lstStyle/>
        <a:p>
          <a:endParaRPr lang="zh-TW" altLang="en-US"/>
        </a:p>
      </dgm:t>
    </dgm:pt>
    <dgm:pt modelId="{9F82A826-2DE3-43E3-80E1-E5A8FD24EDC4}" type="sibTrans" cxnId="{74D9224E-CBAA-424C-97B2-9A873CBCF548}">
      <dgm:prSet/>
      <dgm:spPr/>
      <dgm:t>
        <a:bodyPr/>
        <a:lstStyle/>
        <a:p>
          <a:endParaRPr lang="zh-TW" altLang="en-US"/>
        </a:p>
      </dgm:t>
    </dgm:pt>
    <dgm:pt modelId="{9815D551-10BE-4FBB-9573-32FD847D9765}" type="pres">
      <dgm:prSet presAssocID="{B78E003D-7B10-4B61-BA58-19FD4D9174E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9E537DF-2405-472A-8E24-0816561CD399}" type="pres">
      <dgm:prSet presAssocID="{B78E003D-7B10-4B61-BA58-19FD4D9174EF}" presName="dummyMaxCanvas" presStyleCnt="0">
        <dgm:presLayoutVars/>
      </dgm:prSet>
      <dgm:spPr/>
    </dgm:pt>
    <dgm:pt modelId="{9FAEA153-BFA0-48FA-A671-3418DDA69297}" type="pres">
      <dgm:prSet presAssocID="{B78E003D-7B10-4B61-BA58-19FD4D9174EF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0589383-F0CB-40E1-956E-EBC1AF27C638}" type="pres">
      <dgm:prSet presAssocID="{B78E003D-7B10-4B61-BA58-19FD4D9174EF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C1E809-E10B-4718-81CC-E0A97A29FA2B}" type="pres">
      <dgm:prSet presAssocID="{B78E003D-7B10-4B61-BA58-19FD4D9174EF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6A86220-DBB3-4E1A-BAA9-09FBD978F11D}" type="pres">
      <dgm:prSet presAssocID="{B78E003D-7B10-4B61-BA58-19FD4D9174EF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F19F3B-8299-417B-BE07-A62871F33A83}" type="pres">
      <dgm:prSet presAssocID="{B78E003D-7B10-4B61-BA58-19FD4D9174EF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B9AA042-F3F2-4D14-B326-40F583C462C4}" type="pres">
      <dgm:prSet presAssocID="{B78E003D-7B10-4B61-BA58-19FD4D9174EF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52F7FDF-4A10-4D75-BE07-0BA9899B71B1}" type="pres">
      <dgm:prSet presAssocID="{B78E003D-7B10-4B61-BA58-19FD4D9174EF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FD246DD-B691-43CC-87B1-B41ECEB2D789}" type="pres">
      <dgm:prSet presAssocID="{B78E003D-7B10-4B61-BA58-19FD4D9174EF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46BA5C6-4DA7-4628-AB78-6202AACF16A0}" type="presOf" srcId="{D421AF20-8865-47E0-BF41-EBCC2E0C9288}" destId="{D52F7FDF-4A10-4D75-BE07-0BA9899B71B1}" srcOrd="1" destOrd="0" presId="urn:microsoft.com/office/officeart/2005/8/layout/vProcess5"/>
    <dgm:cxn modelId="{E99996E9-578A-4474-8389-3E1A13866F3A}" type="presOf" srcId="{B78E003D-7B10-4B61-BA58-19FD4D9174EF}" destId="{9815D551-10BE-4FBB-9573-32FD847D9765}" srcOrd="0" destOrd="0" presId="urn:microsoft.com/office/officeart/2005/8/layout/vProcess5"/>
    <dgm:cxn modelId="{0DC88108-0ACC-4B87-A9B1-BDFA3EC92DF0}" type="presOf" srcId="{1C4255F7-5AD3-490A-A430-FF9E23EFE295}" destId="{30C1E809-E10B-4718-81CC-E0A97A29FA2B}" srcOrd="0" destOrd="0" presId="urn:microsoft.com/office/officeart/2005/8/layout/vProcess5"/>
    <dgm:cxn modelId="{90678BB1-837E-423F-8F4B-517A5A339040}" srcId="{B78E003D-7B10-4B61-BA58-19FD4D9174EF}" destId="{D421AF20-8865-47E0-BF41-EBCC2E0C9288}" srcOrd="1" destOrd="0" parTransId="{8E0B3515-6C91-4277-B5C9-C657C94EB648}" sibTransId="{174B4A0C-CE36-4364-8017-A7DCFD23A5BC}"/>
    <dgm:cxn modelId="{D902D0E7-9674-4902-A32B-3CDEC40E3A92}" type="presOf" srcId="{CC920FEC-DF65-47D7-9406-1B5FF6FB4661}" destId="{B6A86220-DBB3-4E1A-BAA9-09FBD978F11D}" srcOrd="0" destOrd="0" presId="urn:microsoft.com/office/officeart/2005/8/layout/vProcess5"/>
    <dgm:cxn modelId="{2ABDC782-4CD8-4BF3-923A-6A52DE96BA6A}" type="presOf" srcId="{31DD3CD9-6AFA-4590-8D0B-70281790FB9A}" destId="{EB9AA042-F3F2-4D14-B326-40F583C462C4}" srcOrd="1" destOrd="0" presId="urn:microsoft.com/office/officeart/2005/8/layout/vProcess5"/>
    <dgm:cxn modelId="{9D85953A-B004-4873-9FC3-844589190330}" type="presOf" srcId="{31DD3CD9-6AFA-4590-8D0B-70281790FB9A}" destId="{9FAEA153-BFA0-48FA-A671-3418DDA69297}" srcOrd="0" destOrd="0" presId="urn:microsoft.com/office/officeart/2005/8/layout/vProcess5"/>
    <dgm:cxn modelId="{F375EE03-ED87-4653-9160-DEA29FE64E2C}" type="presOf" srcId="{1C4255F7-5AD3-490A-A430-FF9E23EFE295}" destId="{9FD246DD-B691-43CC-87B1-B41ECEB2D789}" srcOrd="1" destOrd="0" presId="urn:microsoft.com/office/officeart/2005/8/layout/vProcess5"/>
    <dgm:cxn modelId="{EDBD83E3-4DBD-4FD6-B6E7-2475FF3684D8}" type="presOf" srcId="{D421AF20-8865-47E0-BF41-EBCC2E0C9288}" destId="{40589383-F0CB-40E1-956E-EBC1AF27C638}" srcOrd="0" destOrd="0" presId="urn:microsoft.com/office/officeart/2005/8/layout/vProcess5"/>
    <dgm:cxn modelId="{3BFADE76-07B4-4DED-A75D-4E67859F73CD}" type="presOf" srcId="{174B4A0C-CE36-4364-8017-A7DCFD23A5BC}" destId="{C7F19F3B-8299-417B-BE07-A62871F33A83}" srcOrd="0" destOrd="0" presId="urn:microsoft.com/office/officeart/2005/8/layout/vProcess5"/>
    <dgm:cxn modelId="{74D9224E-CBAA-424C-97B2-9A873CBCF548}" srcId="{B78E003D-7B10-4B61-BA58-19FD4D9174EF}" destId="{1C4255F7-5AD3-490A-A430-FF9E23EFE295}" srcOrd="2" destOrd="0" parTransId="{40F869AB-C400-4229-86F9-D7DFDAB92CE8}" sibTransId="{9F82A826-2DE3-43E3-80E1-E5A8FD24EDC4}"/>
    <dgm:cxn modelId="{5C1D1F4D-69C2-44ED-9073-C87E02FD8DA0}" srcId="{B78E003D-7B10-4B61-BA58-19FD4D9174EF}" destId="{31DD3CD9-6AFA-4590-8D0B-70281790FB9A}" srcOrd="0" destOrd="0" parTransId="{38D021C1-6230-40E0-ACFD-41091C0DCD66}" sibTransId="{CC920FEC-DF65-47D7-9406-1B5FF6FB4661}"/>
    <dgm:cxn modelId="{9FC49AFA-D45C-41AC-B303-56A23EC6BE42}" type="presParOf" srcId="{9815D551-10BE-4FBB-9573-32FD847D9765}" destId="{59E537DF-2405-472A-8E24-0816561CD399}" srcOrd="0" destOrd="0" presId="urn:microsoft.com/office/officeart/2005/8/layout/vProcess5"/>
    <dgm:cxn modelId="{684C605A-0AB1-4CBF-BB65-AFD96D9535B9}" type="presParOf" srcId="{9815D551-10BE-4FBB-9573-32FD847D9765}" destId="{9FAEA153-BFA0-48FA-A671-3418DDA69297}" srcOrd="1" destOrd="0" presId="urn:microsoft.com/office/officeart/2005/8/layout/vProcess5"/>
    <dgm:cxn modelId="{BB0122F2-EEC7-4DDC-B73E-D317701CAC9B}" type="presParOf" srcId="{9815D551-10BE-4FBB-9573-32FD847D9765}" destId="{40589383-F0CB-40E1-956E-EBC1AF27C638}" srcOrd="2" destOrd="0" presId="urn:microsoft.com/office/officeart/2005/8/layout/vProcess5"/>
    <dgm:cxn modelId="{0A531AF2-2DC9-4A17-83E4-61D8B7B5330F}" type="presParOf" srcId="{9815D551-10BE-4FBB-9573-32FD847D9765}" destId="{30C1E809-E10B-4718-81CC-E0A97A29FA2B}" srcOrd="3" destOrd="0" presId="urn:microsoft.com/office/officeart/2005/8/layout/vProcess5"/>
    <dgm:cxn modelId="{52336F92-E032-4EAE-B611-C03E62149503}" type="presParOf" srcId="{9815D551-10BE-4FBB-9573-32FD847D9765}" destId="{B6A86220-DBB3-4E1A-BAA9-09FBD978F11D}" srcOrd="4" destOrd="0" presId="urn:microsoft.com/office/officeart/2005/8/layout/vProcess5"/>
    <dgm:cxn modelId="{1E0C1AF7-B1E3-4492-9C13-57D397431D43}" type="presParOf" srcId="{9815D551-10BE-4FBB-9573-32FD847D9765}" destId="{C7F19F3B-8299-417B-BE07-A62871F33A83}" srcOrd="5" destOrd="0" presId="urn:microsoft.com/office/officeart/2005/8/layout/vProcess5"/>
    <dgm:cxn modelId="{E086A080-DDD0-4E20-AD09-6FE3D6EAF308}" type="presParOf" srcId="{9815D551-10BE-4FBB-9573-32FD847D9765}" destId="{EB9AA042-F3F2-4D14-B326-40F583C462C4}" srcOrd="6" destOrd="0" presId="urn:microsoft.com/office/officeart/2005/8/layout/vProcess5"/>
    <dgm:cxn modelId="{059751B8-7E47-4431-80C5-F7C5169100B9}" type="presParOf" srcId="{9815D551-10BE-4FBB-9573-32FD847D9765}" destId="{D52F7FDF-4A10-4D75-BE07-0BA9899B71B1}" srcOrd="7" destOrd="0" presId="urn:microsoft.com/office/officeart/2005/8/layout/vProcess5"/>
    <dgm:cxn modelId="{79B457F7-00C6-4F33-A041-FBD4EE1807B8}" type="presParOf" srcId="{9815D551-10BE-4FBB-9573-32FD847D9765}" destId="{9FD246DD-B691-43CC-87B1-B41ECEB2D789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38D9046-2DC3-497B-A3EE-8CEFBCBD0E07}" type="doc">
      <dgm:prSet loTypeId="urn:microsoft.com/office/officeart/2005/8/layout/pyramid2" loCatId="list" qsTypeId="urn:microsoft.com/office/officeart/2005/8/quickstyle/simple1" qsCatId="simple" csTypeId="urn:microsoft.com/office/officeart/2005/8/colors/accent6_5" csCatId="accent6" phldr="1"/>
      <dgm:spPr/>
    </dgm:pt>
    <dgm:pt modelId="{84AE9C2C-BC7F-42F2-A21C-E5AB12D2CBA9}">
      <dgm:prSet phldrT="[文字]"/>
      <dgm:spPr/>
      <dgm:t>
        <a:bodyPr/>
        <a:lstStyle/>
        <a:p>
          <a:r>
            <a:rPr lang="zh-TW" altLang="en-US" dirty="0" smtClean="0"/>
            <a:t>建築師</a:t>
          </a:r>
          <a:r>
            <a:rPr lang="en-US" altLang="zh-TW" dirty="0" smtClean="0"/>
            <a:t>:</a:t>
          </a:r>
          <a:r>
            <a:rPr lang="zh-TW" altLang="en-US" dirty="0" smtClean="0"/>
            <a:t>廁所、教室、運動場地等</a:t>
          </a:r>
          <a:endParaRPr lang="zh-TW" altLang="en-US" dirty="0"/>
        </a:p>
      </dgm:t>
    </dgm:pt>
    <dgm:pt modelId="{3C569070-1D35-48F4-AACB-D610C403D60E}" type="parTrans" cxnId="{BE7F6945-6ED8-48AF-B23F-45A0F681D977}">
      <dgm:prSet/>
      <dgm:spPr/>
      <dgm:t>
        <a:bodyPr/>
        <a:lstStyle/>
        <a:p>
          <a:endParaRPr lang="zh-TW" altLang="en-US"/>
        </a:p>
      </dgm:t>
    </dgm:pt>
    <dgm:pt modelId="{686983B1-2C52-438C-B06E-B1CC64D11C64}" type="sibTrans" cxnId="{BE7F6945-6ED8-48AF-B23F-45A0F681D977}">
      <dgm:prSet/>
      <dgm:spPr/>
      <dgm:t>
        <a:bodyPr/>
        <a:lstStyle/>
        <a:p>
          <a:endParaRPr lang="zh-TW" altLang="en-US"/>
        </a:p>
      </dgm:t>
    </dgm:pt>
    <dgm:pt modelId="{536AFF5A-A06F-4BD0-AE06-74980CC39A6E}">
      <dgm:prSet phldrT="[文字]"/>
      <dgm:spPr/>
      <dgm:t>
        <a:bodyPr/>
        <a:lstStyle/>
        <a:p>
          <a:r>
            <a:rPr lang="zh-TW" altLang="en-US" dirty="0" smtClean="0"/>
            <a:t>機電技師</a:t>
          </a:r>
          <a:r>
            <a:rPr lang="en-US" altLang="zh-TW" dirty="0" smtClean="0"/>
            <a:t>:</a:t>
          </a:r>
          <a:r>
            <a:rPr lang="zh-TW" altLang="en-US" dirty="0" smtClean="0"/>
            <a:t>廣播、電梯、電源等</a:t>
          </a:r>
          <a:endParaRPr lang="zh-TW" altLang="en-US" dirty="0"/>
        </a:p>
      </dgm:t>
    </dgm:pt>
    <dgm:pt modelId="{1BD7989E-6ADD-45A3-B5B1-FE4C581BAFFA}" type="parTrans" cxnId="{03CF2AC0-3BBF-4A90-98E6-EBA5F8178DCD}">
      <dgm:prSet/>
      <dgm:spPr/>
      <dgm:t>
        <a:bodyPr/>
        <a:lstStyle/>
        <a:p>
          <a:endParaRPr lang="zh-TW" altLang="en-US"/>
        </a:p>
      </dgm:t>
    </dgm:pt>
    <dgm:pt modelId="{47133714-EB2E-46B8-9FD6-6744465736E7}" type="sibTrans" cxnId="{03CF2AC0-3BBF-4A90-98E6-EBA5F8178DCD}">
      <dgm:prSet/>
      <dgm:spPr/>
      <dgm:t>
        <a:bodyPr/>
        <a:lstStyle/>
        <a:p>
          <a:endParaRPr lang="zh-TW" altLang="en-US"/>
        </a:p>
      </dgm:t>
    </dgm:pt>
    <dgm:pt modelId="{6EAD8E9D-ACCB-43DE-B5C4-0ED1C4E82258}">
      <dgm:prSet phldrT="[文字]"/>
      <dgm:spPr/>
      <dgm:t>
        <a:bodyPr/>
        <a:lstStyle/>
        <a:p>
          <a:r>
            <a:rPr lang="zh-TW" altLang="en-US" dirty="0" smtClean="0"/>
            <a:t>結構技師</a:t>
          </a:r>
          <a:r>
            <a:rPr lang="en-US" altLang="zh-TW" dirty="0" smtClean="0"/>
            <a:t>:</a:t>
          </a:r>
          <a:r>
            <a:rPr lang="zh-TW" altLang="en-US" dirty="0" smtClean="0"/>
            <a:t>補強、耐震詳評等</a:t>
          </a:r>
          <a:endParaRPr lang="zh-TW" altLang="en-US" dirty="0"/>
        </a:p>
      </dgm:t>
    </dgm:pt>
    <dgm:pt modelId="{E1ABD5B9-7DAD-48D5-BBC8-85B7EDB3CB66}" type="parTrans" cxnId="{A88E7D74-6E1A-4623-BAE4-8E1702011B65}">
      <dgm:prSet/>
      <dgm:spPr/>
      <dgm:t>
        <a:bodyPr/>
        <a:lstStyle/>
        <a:p>
          <a:endParaRPr lang="zh-TW" altLang="en-US"/>
        </a:p>
      </dgm:t>
    </dgm:pt>
    <dgm:pt modelId="{B26A2EF7-12B0-43A1-B688-F8B877D75701}" type="sibTrans" cxnId="{A88E7D74-6E1A-4623-BAE4-8E1702011B65}">
      <dgm:prSet/>
      <dgm:spPr/>
      <dgm:t>
        <a:bodyPr/>
        <a:lstStyle/>
        <a:p>
          <a:endParaRPr lang="zh-TW" altLang="en-US"/>
        </a:p>
      </dgm:t>
    </dgm:pt>
    <dgm:pt modelId="{504C166F-0C15-4C84-BDFC-EF0E54039498}" type="pres">
      <dgm:prSet presAssocID="{738D9046-2DC3-497B-A3EE-8CEFBCBD0E07}" presName="compositeShape" presStyleCnt="0">
        <dgm:presLayoutVars>
          <dgm:dir/>
          <dgm:resizeHandles/>
        </dgm:presLayoutVars>
      </dgm:prSet>
      <dgm:spPr/>
    </dgm:pt>
    <dgm:pt modelId="{B15DA027-B967-4AAB-926D-1F6E20C35814}" type="pres">
      <dgm:prSet presAssocID="{738D9046-2DC3-497B-A3EE-8CEFBCBD0E07}" presName="pyramid" presStyleLbl="node1" presStyleIdx="0" presStyleCnt="1" custLinFactNeighborX="-33849" custLinFactNeighborY="-858"/>
      <dgm:spPr/>
    </dgm:pt>
    <dgm:pt modelId="{A0DE6B83-4AF2-4B15-BFA5-4FFC6A080BCA}" type="pres">
      <dgm:prSet presAssocID="{738D9046-2DC3-497B-A3EE-8CEFBCBD0E07}" presName="theList" presStyleCnt="0"/>
      <dgm:spPr/>
    </dgm:pt>
    <dgm:pt modelId="{E8C0D5B9-7C55-4F83-A470-2A65671628C8}" type="pres">
      <dgm:prSet presAssocID="{84AE9C2C-BC7F-42F2-A21C-E5AB12D2CBA9}" presName="aNode" presStyleLbl="fgAcc1" presStyleIdx="0" presStyleCnt="3" custScaleX="210150" custLinFactY="21246" custLinFactNeighborX="19999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CD1D926-9368-4F45-87EB-1EE8BFCCF9C0}" type="pres">
      <dgm:prSet presAssocID="{84AE9C2C-BC7F-42F2-A21C-E5AB12D2CBA9}" presName="aSpace" presStyleCnt="0"/>
      <dgm:spPr/>
    </dgm:pt>
    <dgm:pt modelId="{178C7DD2-56E1-4609-B7A6-ECB6A9D1B711}" type="pres">
      <dgm:prSet presAssocID="{536AFF5A-A06F-4BD0-AE06-74980CC39A6E}" presName="aNode" presStyleLbl="fgAcc1" presStyleIdx="1" presStyleCnt="3" custScaleX="212227" custLinFactY="21853" custLinFactNeighborX="18615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C7CB41-3FC6-4577-9CF8-D85F322073DC}" type="pres">
      <dgm:prSet presAssocID="{536AFF5A-A06F-4BD0-AE06-74980CC39A6E}" presName="aSpace" presStyleCnt="0"/>
      <dgm:spPr/>
    </dgm:pt>
    <dgm:pt modelId="{EF7ADACD-CCFA-46B5-9FE4-F168DA8ACEDC}" type="pres">
      <dgm:prSet presAssocID="{6EAD8E9D-ACCB-43DE-B5C4-0ED1C4E82258}" presName="aNode" presStyleLbl="fgAcc1" presStyleIdx="2" presStyleCnt="3" custScaleX="213305" custLinFactY="22461" custLinFactNeighborX="19154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859617-DB90-4053-A1A1-AF19EC05044F}" type="pres">
      <dgm:prSet presAssocID="{6EAD8E9D-ACCB-43DE-B5C4-0ED1C4E82258}" presName="aSpace" presStyleCnt="0"/>
      <dgm:spPr/>
    </dgm:pt>
  </dgm:ptLst>
  <dgm:cxnLst>
    <dgm:cxn modelId="{10999C1C-AF99-450A-AFA9-CE7C951B7AA1}" type="presOf" srcId="{6EAD8E9D-ACCB-43DE-B5C4-0ED1C4E82258}" destId="{EF7ADACD-CCFA-46B5-9FE4-F168DA8ACEDC}" srcOrd="0" destOrd="0" presId="urn:microsoft.com/office/officeart/2005/8/layout/pyramid2"/>
    <dgm:cxn modelId="{78DB3E26-DE9C-460A-AAA0-9EF63F1D158B}" type="presOf" srcId="{738D9046-2DC3-497B-A3EE-8CEFBCBD0E07}" destId="{504C166F-0C15-4C84-BDFC-EF0E54039498}" srcOrd="0" destOrd="0" presId="urn:microsoft.com/office/officeart/2005/8/layout/pyramid2"/>
    <dgm:cxn modelId="{622B28DF-1BB7-4C48-99A8-F00DE563955C}" type="presOf" srcId="{84AE9C2C-BC7F-42F2-A21C-E5AB12D2CBA9}" destId="{E8C0D5B9-7C55-4F83-A470-2A65671628C8}" srcOrd="0" destOrd="0" presId="urn:microsoft.com/office/officeart/2005/8/layout/pyramid2"/>
    <dgm:cxn modelId="{A88E7D74-6E1A-4623-BAE4-8E1702011B65}" srcId="{738D9046-2DC3-497B-A3EE-8CEFBCBD0E07}" destId="{6EAD8E9D-ACCB-43DE-B5C4-0ED1C4E82258}" srcOrd="2" destOrd="0" parTransId="{E1ABD5B9-7DAD-48D5-BBC8-85B7EDB3CB66}" sibTransId="{B26A2EF7-12B0-43A1-B688-F8B877D75701}"/>
    <dgm:cxn modelId="{BE7F6945-6ED8-48AF-B23F-45A0F681D977}" srcId="{738D9046-2DC3-497B-A3EE-8CEFBCBD0E07}" destId="{84AE9C2C-BC7F-42F2-A21C-E5AB12D2CBA9}" srcOrd="0" destOrd="0" parTransId="{3C569070-1D35-48F4-AACB-D610C403D60E}" sibTransId="{686983B1-2C52-438C-B06E-B1CC64D11C64}"/>
    <dgm:cxn modelId="{AFEA8BD7-2C92-4302-8C28-FCD54C0985EA}" type="presOf" srcId="{536AFF5A-A06F-4BD0-AE06-74980CC39A6E}" destId="{178C7DD2-56E1-4609-B7A6-ECB6A9D1B711}" srcOrd="0" destOrd="0" presId="urn:microsoft.com/office/officeart/2005/8/layout/pyramid2"/>
    <dgm:cxn modelId="{03CF2AC0-3BBF-4A90-98E6-EBA5F8178DCD}" srcId="{738D9046-2DC3-497B-A3EE-8CEFBCBD0E07}" destId="{536AFF5A-A06F-4BD0-AE06-74980CC39A6E}" srcOrd="1" destOrd="0" parTransId="{1BD7989E-6ADD-45A3-B5B1-FE4C581BAFFA}" sibTransId="{47133714-EB2E-46B8-9FD6-6744465736E7}"/>
    <dgm:cxn modelId="{EAD7CE97-C5D1-4ABD-8A1E-2E0688802704}" type="presParOf" srcId="{504C166F-0C15-4C84-BDFC-EF0E54039498}" destId="{B15DA027-B967-4AAB-926D-1F6E20C35814}" srcOrd="0" destOrd="0" presId="urn:microsoft.com/office/officeart/2005/8/layout/pyramid2"/>
    <dgm:cxn modelId="{DF4E3298-4528-431D-8EEB-FABC85EAA286}" type="presParOf" srcId="{504C166F-0C15-4C84-BDFC-EF0E54039498}" destId="{A0DE6B83-4AF2-4B15-BFA5-4FFC6A080BCA}" srcOrd="1" destOrd="0" presId="urn:microsoft.com/office/officeart/2005/8/layout/pyramid2"/>
    <dgm:cxn modelId="{BE609909-158D-4AC5-B472-897CD1CD828D}" type="presParOf" srcId="{A0DE6B83-4AF2-4B15-BFA5-4FFC6A080BCA}" destId="{E8C0D5B9-7C55-4F83-A470-2A65671628C8}" srcOrd="0" destOrd="0" presId="urn:microsoft.com/office/officeart/2005/8/layout/pyramid2"/>
    <dgm:cxn modelId="{667FE77E-3F83-4F6B-9662-93FD7675C376}" type="presParOf" srcId="{A0DE6B83-4AF2-4B15-BFA5-4FFC6A080BCA}" destId="{2CD1D926-9368-4F45-87EB-1EE8BFCCF9C0}" srcOrd="1" destOrd="0" presId="urn:microsoft.com/office/officeart/2005/8/layout/pyramid2"/>
    <dgm:cxn modelId="{5F6F03FB-3702-4812-BF9A-669C8DC76F96}" type="presParOf" srcId="{A0DE6B83-4AF2-4B15-BFA5-4FFC6A080BCA}" destId="{178C7DD2-56E1-4609-B7A6-ECB6A9D1B711}" srcOrd="2" destOrd="0" presId="urn:microsoft.com/office/officeart/2005/8/layout/pyramid2"/>
    <dgm:cxn modelId="{9DFEB38D-1B59-4D37-97B1-ADBC62D8C4C2}" type="presParOf" srcId="{A0DE6B83-4AF2-4B15-BFA5-4FFC6A080BCA}" destId="{AAC7CB41-3FC6-4577-9CF8-D85F322073DC}" srcOrd="3" destOrd="0" presId="urn:microsoft.com/office/officeart/2005/8/layout/pyramid2"/>
    <dgm:cxn modelId="{1E57A6B8-5037-4605-B909-59832488CC29}" type="presParOf" srcId="{A0DE6B83-4AF2-4B15-BFA5-4FFC6A080BCA}" destId="{EF7ADACD-CCFA-46B5-9FE4-F168DA8ACEDC}" srcOrd="4" destOrd="0" presId="urn:microsoft.com/office/officeart/2005/8/layout/pyramid2"/>
    <dgm:cxn modelId="{07706DD9-FA25-4D8C-A258-2628370D9783}" type="presParOf" srcId="{A0DE6B83-4AF2-4B15-BFA5-4FFC6A080BCA}" destId="{FB859617-DB90-4053-A1A1-AF19EC05044F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2849421-FB4C-403C-9FCB-BA5AAEDC431E}" type="doc">
      <dgm:prSet loTypeId="urn:microsoft.com/office/officeart/2005/8/layout/hierarchy6" loCatId="hierarchy" qsTypeId="urn:microsoft.com/office/officeart/2005/8/quickstyle/simple3" qsCatId="simple" csTypeId="urn:microsoft.com/office/officeart/2005/8/colors/accent6_3" csCatId="accent6" phldr="1"/>
      <dgm:spPr/>
      <dgm:t>
        <a:bodyPr/>
        <a:lstStyle/>
        <a:p>
          <a:endParaRPr lang="zh-TW" altLang="en-US"/>
        </a:p>
      </dgm:t>
    </dgm:pt>
    <dgm:pt modelId="{2B8438C3-1ED1-420E-B7A1-5CEE798A8A71}">
      <dgm:prSet phldrT="[文字]"/>
      <dgm:spPr/>
      <dgm:t>
        <a:bodyPr/>
        <a:lstStyle/>
        <a:p>
          <a:r>
            <a:rPr lang="zh-TW" altLang="en-US" dirty="0" smtClean="0"/>
            <a:t>需求</a:t>
          </a:r>
          <a:endParaRPr lang="zh-TW" altLang="en-US" dirty="0"/>
        </a:p>
      </dgm:t>
    </dgm:pt>
    <dgm:pt modelId="{597C694F-5EB7-4498-A9D5-817F6D6E93FA}" type="parTrans" cxnId="{E03B9E4B-CBAD-47C4-B0F6-15ABCB332F68}">
      <dgm:prSet/>
      <dgm:spPr/>
      <dgm:t>
        <a:bodyPr/>
        <a:lstStyle/>
        <a:p>
          <a:endParaRPr lang="zh-TW" altLang="en-US"/>
        </a:p>
      </dgm:t>
    </dgm:pt>
    <dgm:pt modelId="{4E852FEB-5595-4F6B-990F-5FC270FAD386}" type="sibTrans" cxnId="{E03B9E4B-CBAD-47C4-B0F6-15ABCB332F68}">
      <dgm:prSet/>
      <dgm:spPr/>
      <dgm:t>
        <a:bodyPr/>
        <a:lstStyle/>
        <a:p>
          <a:endParaRPr lang="zh-TW" altLang="en-US"/>
        </a:p>
      </dgm:t>
    </dgm:pt>
    <dgm:pt modelId="{64C047FD-F1BE-4638-A6D4-459165A3F2DE}">
      <dgm:prSet phldrT="[文字]"/>
      <dgm:spPr/>
      <dgm:t>
        <a:bodyPr/>
        <a:lstStyle/>
        <a:p>
          <a:r>
            <a:rPr lang="zh-TW" altLang="en-US" dirty="0" smtClean="0"/>
            <a:t>空間</a:t>
          </a:r>
          <a:endParaRPr lang="zh-TW" altLang="en-US" dirty="0"/>
        </a:p>
      </dgm:t>
    </dgm:pt>
    <dgm:pt modelId="{E5E133EF-7A94-4C97-9242-0071B05F8B39}" type="parTrans" cxnId="{7F51414D-6F5D-4FD7-AECF-C658FA490C2E}">
      <dgm:prSet/>
      <dgm:spPr/>
      <dgm:t>
        <a:bodyPr/>
        <a:lstStyle/>
        <a:p>
          <a:endParaRPr lang="zh-TW" altLang="en-US"/>
        </a:p>
      </dgm:t>
    </dgm:pt>
    <dgm:pt modelId="{E5FB4331-2386-410C-8F98-FA9F712DF29A}" type="sibTrans" cxnId="{7F51414D-6F5D-4FD7-AECF-C658FA490C2E}">
      <dgm:prSet/>
      <dgm:spPr/>
      <dgm:t>
        <a:bodyPr/>
        <a:lstStyle/>
        <a:p>
          <a:endParaRPr lang="zh-TW" altLang="en-US"/>
        </a:p>
      </dgm:t>
    </dgm:pt>
    <dgm:pt modelId="{D055FCD8-6F4F-4BE8-BA7E-55DC83DCD0D4}">
      <dgm:prSet phldrT="[文字]"/>
      <dgm:spPr/>
      <dgm:t>
        <a:bodyPr/>
        <a:lstStyle/>
        <a:p>
          <a:r>
            <a:rPr lang="zh-TW" altLang="en-US" dirty="0" smtClean="0"/>
            <a:t>實用</a:t>
          </a:r>
          <a:endParaRPr lang="zh-TW" altLang="en-US" dirty="0"/>
        </a:p>
      </dgm:t>
    </dgm:pt>
    <dgm:pt modelId="{E77CBF3F-A0DF-4DE0-8FE0-58BFBF077D66}" type="parTrans" cxnId="{A1B31FAB-6041-45B1-BFE7-F1C981FE007D}">
      <dgm:prSet/>
      <dgm:spPr/>
      <dgm:t>
        <a:bodyPr/>
        <a:lstStyle/>
        <a:p>
          <a:endParaRPr lang="zh-TW" altLang="en-US"/>
        </a:p>
      </dgm:t>
    </dgm:pt>
    <dgm:pt modelId="{FF64BF43-1C8A-4919-A3F8-EBAEAA0B53A7}" type="sibTrans" cxnId="{A1B31FAB-6041-45B1-BFE7-F1C981FE007D}">
      <dgm:prSet/>
      <dgm:spPr/>
      <dgm:t>
        <a:bodyPr/>
        <a:lstStyle/>
        <a:p>
          <a:endParaRPr lang="zh-TW" altLang="en-US"/>
        </a:p>
      </dgm:t>
    </dgm:pt>
    <dgm:pt modelId="{3B95AEDB-BE7A-4FFA-9FB8-ED56AF6F24B6}">
      <dgm:prSet phldrT="[文字]"/>
      <dgm:spPr/>
      <dgm:t>
        <a:bodyPr/>
        <a:lstStyle/>
        <a:p>
          <a:r>
            <a:rPr lang="zh-TW" altLang="en-US" dirty="0" smtClean="0"/>
            <a:t>美觀</a:t>
          </a:r>
          <a:endParaRPr lang="zh-TW" altLang="en-US" dirty="0"/>
        </a:p>
      </dgm:t>
    </dgm:pt>
    <dgm:pt modelId="{9AA4EAEE-0ECE-4E28-88EF-4A42BA3C8686}" type="parTrans" cxnId="{4762319E-C3A9-4601-820F-444536AA03CA}">
      <dgm:prSet/>
      <dgm:spPr/>
      <dgm:t>
        <a:bodyPr/>
        <a:lstStyle/>
        <a:p>
          <a:endParaRPr lang="zh-TW" altLang="en-US"/>
        </a:p>
      </dgm:t>
    </dgm:pt>
    <dgm:pt modelId="{D0DBB042-2658-4E71-9F17-010579061856}" type="sibTrans" cxnId="{4762319E-C3A9-4601-820F-444536AA03CA}">
      <dgm:prSet/>
      <dgm:spPr/>
      <dgm:t>
        <a:bodyPr/>
        <a:lstStyle/>
        <a:p>
          <a:endParaRPr lang="zh-TW" altLang="en-US"/>
        </a:p>
      </dgm:t>
    </dgm:pt>
    <dgm:pt modelId="{4152AC99-99F2-4D38-8310-8654A4011BAB}">
      <dgm:prSet phldrT="[文字]"/>
      <dgm:spPr/>
      <dgm:t>
        <a:bodyPr/>
        <a:lstStyle/>
        <a:p>
          <a:r>
            <a:rPr lang="zh-TW" altLang="en-US" dirty="0" smtClean="0"/>
            <a:t>設備</a:t>
          </a:r>
          <a:endParaRPr lang="zh-TW" altLang="en-US" dirty="0"/>
        </a:p>
      </dgm:t>
    </dgm:pt>
    <dgm:pt modelId="{A24C23F9-41F4-4E5B-AE65-CF92600358A0}" type="parTrans" cxnId="{BF91BC50-D166-480D-AD85-E4F064142520}">
      <dgm:prSet/>
      <dgm:spPr/>
      <dgm:t>
        <a:bodyPr/>
        <a:lstStyle/>
        <a:p>
          <a:endParaRPr lang="zh-TW" altLang="en-US"/>
        </a:p>
      </dgm:t>
    </dgm:pt>
    <dgm:pt modelId="{65C91632-67DB-4C7A-8E1D-BEF517A38D29}" type="sibTrans" cxnId="{BF91BC50-D166-480D-AD85-E4F064142520}">
      <dgm:prSet/>
      <dgm:spPr/>
      <dgm:t>
        <a:bodyPr/>
        <a:lstStyle/>
        <a:p>
          <a:endParaRPr lang="zh-TW" altLang="en-US"/>
        </a:p>
      </dgm:t>
    </dgm:pt>
    <dgm:pt modelId="{7061BAD1-754F-4DD5-99C6-8EA5568F4F67}">
      <dgm:prSet phldrT="[文字]"/>
      <dgm:spPr/>
      <dgm:t>
        <a:bodyPr/>
        <a:lstStyle/>
        <a:p>
          <a:r>
            <a:rPr lang="zh-TW" altLang="en-US" dirty="0" smtClean="0"/>
            <a:t>功能</a:t>
          </a:r>
          <a:endParaRPr lang="zh-TW" altLang="en-US" dirty="0"/>
        </a:p>
      </dgm:t>
    </dgm:pt>
    <dgm:pt modelId="{51CE9918-821D-4A57-965F-0B5CF8994D5E}" type="parTrans" cxnId="{E246212A-4D23-436B-8BC3-07B636F8E0E8}">
      <dgm:prSet/>
      <dgm:spPr/>
      <dgm:t>
        <a:bodyPr/>
        <a:lstStyle/>
        <a:p>
          <a:endParaRPr lang="zh-TW" altLang="en-US"/>
        </a:p>
      </dgm:t>
    </dgm:pt>
    <dgm:pt modelId="{10B4F817-5504-4BBC-95CC-04E74B1C87EA}" type="sibTrans" cxnId="{E246212A-4D23-436B-8BC3-07B636F8E0E8}">
      <dgm:prSet/>
      <dgm:spPr/>
      <dgm:t>
        <a:bodyPr/>
        <a:lstStyle/>
        <a:p>
          <a:endParaRPr lang="zh-TW" altLang="en-US"/>
        </a:p>
      </dgm:t>
    </dgm:pt>
    <dgm:pt modelId="{FB1F67B5-1A00-4520-B54A-0DB63CA8C5DC}">
      <dgm:prSet phldrT="[文字]"/>
      <dgm:spPr/>
      <dgm:t>
        <a:bodyPr/>
        <a:lstStyle/>
        <a:p>
          <a:r>
            <a:rPr lang="zh-TW" altLang="en-US" dirty="0" smtClean="0"/>
            <a:t>                                                                                                                           確認委託</a:t>
          </a:r>
          <a:endParaRPr lang="en-US" altLang="zh-TW" dirty="0" smtClean="0"/>
        </a:p>
        <a:p>
          <a:r>
            <a:rPr lang="zh-TW" altLang="en-US" dirty="0" smtClean="0"/>
            <a:t>技術服務資格</a:t>
          </a:r>
          <a:endParaRPr lang="zh-TW" altLang="en-US" dirty="0"/>
        </a:p>
      </dgm:t>
    </dgm:pt>
    <dgm:pt modelId="{4EC43704-8133-4909-A755-55FBC29E9AA7}" type="parTrans" cxnId="{AC9953C7-D6EB-46D9-97A0-C7ACB6EE4B85}">
      <dgm:prSet/>
      <dgm:spPr/>
      <dgm:t>
        <a:bodyPr/>
        <a:lstStyle/>
        <a:p>
          <a:endParaRPr lang="zh-TW" altLang="en-US"/>
        </a:p>
      </dgm:t>
    </dgm:pt>
    <dgm:pt modelId="{BF2EB382-C562-4C25-86A4-87E32E0414C1}" type="sibTrans" cxnId="{AC9953C7-D6EB-46D9-97A0-C7ACB6EE4B85}">
      <dgm:prSet/>
      <dgm:spPr/>
      <dgm:t>
        <a:bodyPr/>
        <a:lstStyle/>
        <a:p>
          <a:endParaRPr lang="zh-TW" altLang="en-US"/>
        </a:p>
      </dgm:t>
    </dgm:pt>
    <dgm:pt modelId="{504077E7-B4D6-4C5C-876E-E9821936D4D1}">
      <dgm:prSet phldrT="[文字]"/>
      <dgm:spPr/>
      <dgm:t>
        <a:bodyPr/>
        <a:lstStyle/>
        <a:p>
          <a:r>
            <a:rPr lang="zh-TW" altLang="en-US" dirty="0" smtClean="0"/>
            <a:t>使用單位</a:t>
          </a:r>
          <a:endParaRPr lang="en-US" altLang="zh-TW" dirty="0" smtClean="0"/>
        </a:p>
        <a:p>
          <a:r>
            <a:rPr lang="zh-TW" altLang="en-US" dirty="0" smtClean="0"/>
            <a:t>含行政及教師</a:t>
          </a:r>
          <a:endParaRPr lang="zh-TW" altLang="en-US" dirty="0"/>
        </a:p>
      </dgm:t>
    </dgm:pt>
    <dgm:pt modelId="{C9089569-799D-40F5-AB0F-14D8E2AB16CF}" type="parTrans" cxnId="{3EF36156-FDFE-4D8A-97B6-5C6906E7D618}">
      <dgm:prSet/>
      <dgm:spPr/>
      <dgm:t>
        <a:bodyPr/>
        <a:lstStyle/>
        <a:p>
          <a:endParaRPr lang="zh-TW" altLang="en-US"/>
        </a:p>
      </dgm:t>
    </dgm:pt>
    <dgm:pt modelId="{EEFFD7B4-3DE7-4B9A-A73B-EF87A56C78B9}" type="sibTrans" cxnId="{3EF36156-FDFE-4D8A-97B6-5C6906E7D618}">
      <dgm:prSet/>
      <dgm:spPr/>
      <dgm:t>
        <a:bodyPr/>
        <a:lstStyle/>
        <a:p>
          <a:endParaRPr lang="zh-TW" altLang="en-US"/>
        </a:p>
      </dgm:t>
    </dgm:pt>
    <dgm:pt modelId="{A6FB05ED-C230-41BA-AD6B-823800F3E701}">
      <dgm:prSet phldrT="[文字]"/>
      <dgm:spPr/>
      <dgm:t>
        <a:bodyPr/>
        <a:lstStyle/>
        <a:p>
          <a:r>
            <a:rPr lang="zh-TW" altLang="en-US" dirty="0" smtClean="0"/>
            <a:t>規劃單位</a:t>
          </a:r>
          <a:endParaRPr lang="en-US" altLang="zh-TW" dirty="0" smtClean="0"/>
        </a:p>
        <a:p>
          <a:r>
            <a:rPr lang="zh-TW" altLang="en-US" dirty="0" smtClean="0"/>
            <a:t>含校長及總務</a:t>
          </a:r>
          <a:endParaRPr lang="zh-TW" altLang="en-US" dirty="0"/>
        </a:p>
      </dgm:t>
    </dgm:pt>
    <dgm:pt modelId="{DBA09ED4-1C56-4685-B3DD-5221D876879A}" type="parTrans" cxnId="{FD7AC39B-37BF-4AFB-BB9F-D57B1E09B1D4}">
      <dgm:prSet/>
      <dgm:spPr/>
      <dgm:t>
        <a:bodyPr/>
        <a:lstStyle/>
        <a:p>
          <a:endParaRPr lang="zh-TW" altLang="en-US"/>
        </a:p>
      </dgm:t>
    </dgm:pt>
    <dgm:pt modelId="{61B53C44-3B8F-4304-8E99-46E5C18CC0D8}" type="sibTrans" cxnId="{FD7AC39B-37BF-4AFB-BB9F-D57B1E09B1D4}">
      <dgm:prSet/>
      <dgm:spPr/>
      <dgm:t>
        <a:bodyPr/>
        <a:lstStyle/>
        <a:p>
          <a:endParaRPr lang="zh-TW" altLang="en-US"/>
        </a:p>
      </dgm:t>
    </dgm:pt>
    <dgm:pt modelId="{81BE60AD-CAF6-42BE-9C59-64C8AE87B1F7}" type="pres">
      <dgm:prSet presAssocID="{12849421-FB4C-403C-9FCB-BA5AAEDC431E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0A66A7B-77EC-4AA4-971F-47B1C3A6FB29}" type="pres">
      <dgm:prSet presAssocID="{12849421-FB4C-403C-9FCB-BA5AAEDC431E}" presName="hierFlow" presStyleCnt="0"/>
      <dgm:spPr/>
    </dgm:pt>
    <dgm:pt modelId="{B255B787-E59B-4C92-9158-0EA2C1912650}" type="pres">
      <dgm:prSet presAssocID="{12849421-FB4C-403C-9FCB-BA5AAEDC431E}" presName="firstBuf" presStyleCnt="0"/>
      <dgm:spPr/>
    </dgm:pt>
    <dgm:pt modelId="{89A6BE75-79A2-4FD9-A724-8707F01AB718}" type="pres">
      <dgm:prSet presAssocID="{12849421-FB4C-403C-9FCB-BA5AAEDC431E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35624212-E5FF-41AD-991E-7BCE5F28CCE6}" type="pres">
      <dgm:prSet presAssocID="{2B8438C3-1ED1-420E-B7A1-5CEE798A8A71}" presName="Name14" presStyleCnt="0"/>
      <dgm:spPr/>
    </dgm:pt>
    <dgm:pt modelId="{26F36BBD-04E5-4624-952A-769198775B3D}" type="pres">
      <dgm:prSet presAssocID="{2B8438C3-1ED1-420E-B7A1-5CEE798A8A71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28E42BE-9091-424B-8071-A733B85C92D6}" type="pres">
      <dgm:prSet presAssocID="{2B8438C3-1ED1-420E-B7A1-5CEE798A8A71}" presName="hierChild2" presStyleCnt="0"/>
      <dgm:spPr/>
    </dgm:pt>
    <dgm:pt modelId="{9EA6365C-2047-4F43-B8E2-FBA5ED155F25}" type="pres">
      <dgm:prSet presAssocID="{E5E133EF-7A94-4C97-9242-0071B05F8B39}" presName="Name19" presStyleLbl="parChTrans1D2" presStyleIdx="0" presStyleCnt="2"/>
      <dgm:spPr/>
      <dgm:t>
        <a:bodyPr/>
        <a:lstStyle/>
        <a:p>
          <a:endParaRPr lang="zh-TW" altLang="en-US"/>
        </a:p>
      </dgm:t>
    </dgm:pt>
    <dgm:pt modelId="{35148C8F-98C0-4F27-9322-732ED7507636}" type="pres">
      <dgm:prSet presAssocID="{64C047FD-F1BE-4638-A6D4-459165A3F2DE}" presName="Name21" presStyleCnt="0"/>
      <dgm:spPr/>
    </dgm:pt>
    <dgm:pt modelId="{48DCE526-50AC-412F-98AA-B6E153AC434D}" type="pres">
      <dgm:prSet presAssocID="{64C047FD-F1BE-4638-A6D4-459165A3F2DE}" presName="level2Shape" presStyleLbl="node2" presStyleIdx="0" presStyleCnt="2"/>
      <dgm:spPr/>
      <dgm:t>
        <a:bodyPr/>
        <a:lstStyle/>
        <a:p>
          <a:endParaRPr lang="zh-TW" altLang="en-US"/>
        </a:p>
      </dgm:t>
    </dgm:pt>
    <dgm:pt modelId="{D845F05D-3F5A-44E9-96FA-08FEF5A3B7BF}" type="pres">
      <dgm:prSet presAssocID="{64C047FD-F1BE-4638-A6D4-459165A3F2DE}" presName="hierChild3" presStyleCnt="0"/>
      <dgm:spPr/>
    </dgm:pt>
    <dgm:pt modelId="{9A5D03C0-D82C-4211-9386-19A07581A1A4}" type="pres">
      <dgm:prSet presAssocID="{E77CBF3F-A0DF-4DE0-8FE0-58BFBF077D66}" presName="Name19" presStyleLbl="parChTrans1D3" presStyleIdx="0" presStyleCnt="3"/>
      <dgm:spPr/>
      <dgm:t>
        <a:bodyPr/>
        <a:lstStyle/>
        <a:p>
          <a:endParaRPr lang="zh-TW" altLang="en-US"/>
        </a:p>
      </dgm:t>
    </dgm:pt>
    <dgm:pt modelId="{3216CEF6-AD00-4A2A-BCE5-CFA9FCA61BEB}" type="pres">
      <dgm:prSet presAssocID="{D055FCD8-6F4F-4BE8-BA7E-55DC83DCD0D4}" presName="Name21" presStyleCnt="0"/>
      <dgm:spPr/>
    </dgm:pt>
    <dgm:pt modelId="{89A4A333-5D90-4A6A-BEE1-950A679F572D}" type="pres">
      <dgm:prSet presAssocID="{D055FCD8-6F4F-4BE8-BA7E-55DC83DCD0D4}" presName="level2Shape" presStyleLbl="node3" presStyleIdx="0" presStyleCnt="3"/>
      <dgm:spPr/>
      <dgm:t>
        <a:bodyPr/>
        <a:lstStyle/>
        <a:p>
          <a:endParaRPr lang="zh-TW" altLang="en-US"/>
        </a:p>
      </dgm:t>
    </dgm:pt>
    <dgm:pt modelId="{6E8B3BC9-FFEB-4D3F-BAC7-6D6F5DEB0796}" type="pres">
      <dgm:prSet presAssocID="{D055FCD8-6F4F-4BE8-BA7E-55DC83DCD0D4}" presName="hierChild3" presStyleCnt="0"/>
      <dgm:spPr/>
    </dgm:pt>
    <dgm:pt modelId="{7CDDEE42-0A6E-45BA-9355-D9F7E2EE4E63}" type="pres">
      <dgm:prSet presAssocID="{9AA4EAEE-0ECE-4E28-88EF-4A42BA3C8686}" presName="Name19" presStyleLbl="parChTrans1D3" presStyleIdx="1" presStyleCnt="3"/>
      <dgm:spPr/>
      <dgm:t>
        <a:bodyPr/>
        <a:lstStyle/>
        <a:p>
          <a:endParaRPr lang="zh-TW" altLang="en-US"/>
        </a:p>
      </dgm:t>
    </dgm:pt>
    <dgm:pt modelId="{BB0B7E26-5D0B-4EA9-A034-F574B6DF9A21}" type="pres">
      <dgm:prSet presAssocID="{3B95AEDB-BE7A-4FFA-9FB8-ED56AF6F24B6}" presName="Name21" presStyleCnt="0"/>
      <dgm:spPr/>
    </dgm:pt>
    <dgm:pt modelId="{F1C358F4-CAAA-482C-8DB3-7CFFA4A25E49}" type="pres">
      <dgm:prSet presAssocID="{3B95AEDB-BE7A-4FFA-9FB8-ED56AF6F24B6}" presName="level2Shape" presStyleLbl="node3" presStyleIdx="1" presStyleCnt="3"/>
      <dgm:spPr/>
      <dgm:t>
        <a:bodyPr/>
        <a:lstStyle/>
        <a:p>
          <a:endParaRPr lang="zh-TW" altLang="en-US"/>
        </a:p>
      </dgm:t>
    </dgm:pt>
    <dgm:pt modelId="{6E7145C6-AD52-48DB-A84C-1FE4B25C9B9D}" type="pres">
      <dgm:prSet presAssocID="{3B95AEDB-BE7A-4FFA-9FB8-ED56AF6F24B6}" presName="hierChild3" presStyleCnt="0"/>
      <dgm:spPr/>
    </dgm:pt>
    <dgm:pt modelId="{2ADAC97E-3DD7-4BE7-A136-0D6FB86E3070}" type="pres">
      <dgm:prSet presAssocID="{A24C23F9-41F4-4E5B-AE65-CF92600358A0}" presName="Name19" presStyleLbl="parChTrans1D2" presStyleIdx="1" presStyleCnt="2"/>
      <dgm:spPr/>
      <dgm:t>
        <a:bodyPr/>
        <a:lstStyle/>
        <a:p>
          <a:endParaRPr lang="zh-TW" altLang="en-US"/>
        </a:p>
      </dgm:t>
    </dgm:pt>
    <dgm:pt modelId="{25A2EC88-84D1-4231-9471-CAE3AAEDF7AB}" type="pres">
      <dgm:prSet presAssocID="{4152AC99-99F2-4D38-8310-8654A4011BAB}" presName="Name21" presStyleCnt="0"/>
      <dgm:spPr/>
    </dgm:pt>
    <dgm:pt modelId="{970696BF-6DF4-494B-BF40-310AE143168A}" type="pres">
      <dgm:prSet presAssocID="{4152AC99-99F2-4D38-8310-8654A4011BAB}" presName="level2Shape" presStyleLbl="node2" presStyleIdx="1" presStyleCnt="2"/>
      <dgm:spPr/>
      <dgm:t>
        <a:bodyPr/>
        <a:lstStyle/>
        <a:p>
          <a:endParaRPr lang="zh-TW" altLang="en-US"/>
        </a:p>
      </dgm:t>
    </dgm:pt>
    <dgm:pt modelId="{CBFEFA5F-F062-4989-AF7F-E6691AD95208}" type="pres">
      <dgm:prSet presAssocID="{4152AC99-99F2-4D38-8310-8654A4011BAB}" presName="hierChild3" presStyleCnt="0"/>
      <dgm:spPr/>
    </dgm:pt>
    <dgm:pt modelId="{2FD4E7FD-6D60-4421-982E-642102443E40}" type="pres">
      <dgm:prSet presAssocID="{51CE9918-821D-4A57-965F-0B5CF8994D5E}" presName="Name19" presStyleLbl="parChTrans1D3" presStyleIdx="2" presStyleCnt="3"/>
      <dgm:spPr/>
      <dgm:t>
        <a:bodyPr/>
        <a:lstStyle/>
        <a:p>
          <a:endParaRPr lang="zh-TW" altLang="en-US"/>
        </a:p>
      </dgm:t>
    </dgm:pt>
    <dgm:pt modelId="{82E533EB-95D6-4723-BDAF-704A06E26A76}" type="pres">
      <dgm:prSet presAssocID="{7061BAD1-754F-4DD5-99C6-8EA5568F4F67}" presName="Name21" presStyleCnt="0"/>
      <dgm:spPr/>
    </dgm:pt>
    <dgm:pt modelId="{9EC34E25-BEEF-4346-A422-C1756217812E}" type="pres">
      <dgm:prSet presAssocID="{7061BAD1-754F-4DD5-99C6-8EA5568F4F67}" presName="level2Shape" presStyleLbl="node3" presStyleIdx="2" presStyleCnt="3"/>
      <dgm:spPr/>
      <dgm:t>
        <a:bodyPr/>
        <a:lstStyle/>
        <a:p>
          <a:endParaRPr lang="zh-TW" altLang="en-US"/>
        </a:p>
      </dgm:t>
    </dgm:pt>
    <dgm:pt modelId="{B08BF4E9-4817-4D96-8035-EBF2E35B9E22}" type="pres">
      <dgm:prSet presAssocID="{7061BAD1-754F-4DD5-99C6-8EA5568F4F67}" presName="hierChild3" presStyleCnt="0"/>
      <dgm:spPr/>
    </dgm:pt>
    <dgm:pt modelId="{D5EF7AEA-A322-432E-969C-7D2281623279}" type="pres">
      <dgm:prSet presAssocID="{12849421-FB4C-403C-9FCB-BA5AAEDC431E}" presName="bgShapesFlow" presStyleCnt="0"/>
      <dgm:spPr/>
    </dgm:pt>
    <dgm:pt modelId="{5BA041E2-233C-4572-BDA0-94C9664228CB}" type="pres">
      <dgm:prSet presAssocID="{FB1F67B5-1A00-4520-B54A-0DB63CA8C5DC}" presName="rectComp" presStyleCnt="0"/>
      <dgm:spPr/>
    </dgm:pt>
    <dgm:pt modelId="{C47CCD52-C2D7-4287-8CD0-5DBD83EC69FD}" type="pres">
      <dgm:prSet presAssocID="{FB1F67B5-1A00-4520-B54A-0DB63CA8C5DC}" presName="bgRect" presStyleLbl="bgShp" presStyleIdx="0" presStyleCnt="3" custLinFactNeighborX="126" custLinFactNeighborY="10016"/>
      <dgm:spPr/>
      <dgm:t>
        <a:bodyPr/>
        <a:lstStyle/>
        <a:p>
          <a:endParaRPr lang="zh-TW" altLang="en-US"/>
        </a:p>
      </dgm:t>
    </dgm:pt>
    <dgm:pt modelId="{14740425-B4F8-426A-8010-B6C6F6ADC71A}" type="pres">
      <dgm:prSet presAssocID="{FB1F67B5-1A00-4520-B54A-0DB63CA8C5DC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3E6707-B21F-4493-B2EF-C4D71E7290DB}" type="pres">
      <dgm:prSet presAssocID="{FB1F67B5-1A00-4520-B54A-0DB63CA8C5DC}" presName="spComp" presStyleCnt="0"/>
      <dgm:spPr/>
    </dgm:pt>
    <dgm:pt modelId="{8DEA8703-5433-4E84-9FE5-F7684B652683}" type="pres">
      <dgm:prSet presAssocID="{FB1F67B5-1A00-4520-B54A-0DB63CA8C5DC}" presName="vSp" presStyleCnt="0"/>
      <dgm:spPr/>
    </dgm:pt>
    <dgm:pt modelId="{37EDE88C-09D4-4F48-99F7-7857BB1970ED}" type="pres">
      <dgm:prSet presAssocID="{504077E7-B4D6-4C5C-876E-E9821936D4D1}" presName="rectComp" presStyleCnt="0"/>
      <dgm:spPr/>
    </dgm:pt>
    <dgm:pt modelId="{54A6239E-A21E-4F32-A835-168F7C3C9901}" type="pres">
      <dgm:prSet presAssocID="{504077E7-B4D6-4C5C-876E-E9821936D4D1}" presName="bgRect" presStyleLbl="bgShp" presStyleIdx="1" presStyleCnt="3"/>
      <dgm:spPr/>
      <dgm:t>
        <a:bodyPr/>
        <a:lstStyle/>
        <a:p>
          <a:endParaRPr lang="zh-TW" altLang="en-US"/>
        </a:p>
      </dgm:t>
    </dgm:pt>
    <dgm:pt modelId="{75CE4035-84B6-4AD7-AE9D-62BF64FBB74B}" type="pres">
      <dgm:prSet presAssocID="{504077E7-B4D6-4C5C-876E-E9821936D4D1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5FAD158-458C-4BF2-A95D-269A81A6FEEC}" type="pres">
      <dgm:prSet presAssocID="{504077E7-B4D6-4C5C-876E-E9821936D4D1}" presName="spComp" presStyleCnt="0"/>
      <dgm:spPr/>
    </dgm:pt>
    <dgm:pt modelId="{D14D410E-8245-4BDD-B76B-ABBE8B8C86A3}" type="pres">
      <dgm:prSet presAssocID="{504077E7-B4D6-4C5C-876E-E9821936D4D1}" presName="vSp" presStyleCnt="0"/>
      <dgm:spPr/>
    </dgm:pt>
    <dgm:pt modelId="{3BEF457C-6922-49D2-8AE6-5E0D76E30419}" type="pres">
      <dgm:prSet presAssocID="{A6FB05ED-C230-41BA-AD6B-823800F3E701}" presName="rectComp" presStyleCnt="0"/>
      <dgm:spPr/>
    </dgm:pt>
    <dgm:pt modelId="{6F6F6E07-6AB2-457F-8969-14D4305F6F9D}" type="pres">
      <dgm:prSet presAssocID="{A6FB05ED-C230-41BA-AD6B-823800F3E701}" presName="bgRect" presStyleLbl="bgShp" presStyleIdx="2" presStyleCnt="3" custLinFactNeighborX="-749" custLinFactNeighborY="-3088"/>
      <dgm:spPr/>
      <dgm:t>
        <a:bodyPr/>
        <a:lstStyle/>
        <a:p>
          <a:endParaRPr lang="zh-TW" altLang="en-US"/>
        </a:p>
      </dgm:t>
    </dgm:pt>
    <dgm:pt modelId="{9983AC4B-0C33-4888-B754-B2707FF60C45}" type="pres">
      <dgm:prSet presAssocID="{A6FB05ED-C230-41BA-AD6B-823800F3E701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26D34BB-D07E-4E05-BD7D-0D336DA8C921}" type="presOf" srcId="{3B95AEDB-BE7A-4FFA-9FB8-ED56AF6F24B6}" destId="{F1C358F4-CAAA-482C-8DB3-7CFFA4A25E49}" srcOrd="0" destOrd="0" presId="urn:microsoft.com/office/officeart/2005/8/layout/hierarchy6"/>
    <dgm:cxn modelId="{76125B04-0F0F-4F8D-879A-05C0C9D8091E}" type="presOf" srcId="{4152AC99-99F2-4D38-8310-8654A4011BAB}" destId="{970696BF-6DF4-494B-BF40-310AE143168A}" srcOrd="0" destOrd="0" presId="urn:microsoft.com/office/officeart/2005/8/layout/hierarchy6"/>
    <dgm:cxn modelId="{A39C31D8-A83F-486C-8202-72EC23AE5F7F}" type="presOf" srcId="{2B8438C3-1ED1-420E-B7A1-5CEE798A8A71}" destId="{26F36BBD-04E5-4624-952A-769198775B3D}" srcOrd="0" destOrd="0" presId="urn:microsoft.com/office/officeart/2005/8/layout/hierarchy6"/>
    <dgm:cxn modelId="{D5898910-B9A2-4DAF-8555-CB96AB2DE7F3}" type="presOf" srcId="{E5E133EF-7A94-4C97-9242-0071B05F8B39}" destId="{9EA6365C-2047-4F43-B8E2-FBA5ED155F25}" srcOrd="0" destOrd="0" presId="urn:microsoft.com/office/officeart/2005/8/layout/hierarchy6"/>
    <dgm:cxn modelId="{3B9E645A-D853-4125-8DF9-2DCAED87CC36}" type="presOf" srcId="{12849421-FB4C-403C-9FCB-BA5AAEDC431E}" destId="{81BE60AD-CAF6-42BE-9C59-64C8AE87B1F7}" srcOrd="0" destOrd="0" presId="urn:microsoft.com/office/officeart/2005/8/layout/hierarchy6"/>
    <dgm:cxn modelId="{B98796AA-3A6F-409D-91B1-1D10AEE0DD0C}" type="presOf" srcId="{A6FB05ED-C230-41BA-AD6B-823800F3E701}" destId="{6F6F6E07-6AB2-457F-8969-14D4305F6F9D}" srcOrd="0" destOrd="0" presId="urn:microsoft.com/office/officeart/2005/8/layout/hierarchy6"/>
    <dgm:cxn modelId="{E246212A-4D23-436B-8BC3-07B636F8E0E8}" srcId="{4152AC99-99F2-4D38-8310-8654A4011BAB}" destId="{7061BAD1-754F-4DD5-99C6-8EA5568F4F67}" srcOrd="0" destOrd="0" parTransId="{51CE9918-821D-4A57-965F-0B5CF8994D5E}" sibTransId="{10B4F817-5504-4BBC-95CC-04E74B1C87EA}"/>
    <dgm:cxn modelId="{FD7AC39B-37BF-4AFB-BB9F-D57B1E09B1D4}" srcId="{12849421-FB4C-403C-9FCB-BA5AAEDC431E}" destId="{A6FB05ED-C230-41BA-AD6B-823800F3E701}" srcOrd="3" destOrd="0" parTransId="{DBA09ED4-1C56-4685-B3DD-5221D876879A}" sibTransId="{61B53C44-3B8F-4304-8E99-46E5C18CC0D8}"/>
    <dgm:cxn modelId="{BC7A0192-11DB-46E6-B82A-CB4E12FD94DA}" type="presOf" srcId="{64C047FD-F1BE-4638-A6D4-459165A3F2DE}" destId="{48DCE526-50AC-412F-98AA-B6E153AC434D}" srcOrd="0" destOrd="0" presId="urn:microsoft.com/office/officeart/2005/8/layout/hierarchy6"/>
    <dgm:cxn modelId="{ED4C147B-69DA-41B0-9E29-000BABE1A523}" type="presOf" srcId="{E77CBF3F-A0DF-4DE0-8FE0-58BFBF077D66}" destId="{9A5D03C0-D82C-4211-9386-19A07581A1A4}" srcOrd="0" destOrd="0" presId="urn:microsoft.com/office/officeart/2005/8/layout/hierarchy6"/>
    <dgm:cxn modelId="{3EF36156-FDFE-4D8A-97B6-5C6906E7D618}" srcId="{12849421-FB4C-403C-9FCB-BA5AAEDC431E}" destId="{504077E7-B4D6-4C5C-876E-E9821936D4D1}" srcOrd="2" destOrd="0" parTransId="{C9089569-799D-40F5-AB0F-14D8E2AB16CF}" sibTransId="{EEFFD7B4-3DE7-4B9A-A73B-EF87A56C78B9}"/>
    <dgm:cxn modelId="{FB08F013-A90B-4B4E-9A8F-731A1EC90259}" type="presOf" srcId="{9AA4EAEE-0ECE-4E28-88EF-4A42BA3C8686}" destId="{7CDDEE42-0A6E-45BA-9355-D9F7E2EE4E63}" srcOrd="0" destOrd="0" presId="urn:microsoft.com/office/officeart/2005/8/layout/hierarchy6"/>
    <dgm:cxn modelId="{E03B9E4B-CBAD-47C4-B0F6-15ABCB332F68}" srcId="{12849421-FB4C-403C-9FCB-BA5AAEDC431E}" destId="{2B8438C3-1ED1-420E-B7A1-5CEE798A8A71}" srcOrd="0" destOrd="0" parTransId="{597C694F-5EB7-4498-A9D5-817F6D6E93FA}" sibTransId="{4E852FEB-5595-4F6B-990F-5FC270FAD386}"/>
    <dgm:cxn modelId="{AC9953C7-D6EB-46D9-97A0-C7ACB6EE4B85}" srcId="{12849421-FB4C-403C-9FCB-BA5AAEDC431E}" destId="{FB1F67B5-1A00-4520-B54A-0DB63CA8C5DC}" srcOrd="1" destOrd="0" parTransId="{4EC43704-8133-4909-A755-55FBC29E9AA7}" sibTransId="{BF2EB382-C562-4C25-86A4-87E32E0414C1}"/>
    <dgm:cxn modelId="{4762319E-C3A9-4601-820F-444536AA03CA}" srcId="{64C047FD-F1BE-4638-A6D4-459165A3F2DE}" destId="{3B95AEDB-BE7A-4FFA-9FB8-ED56AF6F24B6}" srcOrd="1" destOrd="0" parTransId="{9AA4EAEE-0ECE-4E28-88EF-4A42BA3C8686}" sibTransId="{D0DBB042-2658-4E71-9F17-010579061856}"/>
    <dgm:cxn modelId="{CF521DEA-189D-4E52-9499-8368879C8F87}" type="presOf" srcId="{51CE9918-821D-4A57-965F-0B5CF8994D5E}" destId="{2FD4E7FD-6D60-4421-982E-642102443E40}" srcOrd="0" destOrd="0" presId="urn:microsoft.com/office/officeart/2005/8/layout/hierarchy6"/>
    <dgm:cxn modelId="{BF91BC50-D166-480D-AD85-E4F064142520}" srcId="{2B8438C3-1ED1-420E-B7A1-5CEE798A8A71}" destId="{4152AC99-99F2-4D38-8310-8654A4011BAB}" srcOrd="1" destOrd="0" parTransId="{A24C23F9-41F4-4E5B-AE65-CF92600358A0}" sibTransId="{65C91632-67DB-4C7A-8E1D-BEF517A38D29}"/>
    <dgm:cxn modelId="{0A85E1A8-236F-4CA4-8D17-2D3565CA4602}" type="presOf" srcId="{A6FB05ED-C230-41BA-AD6B-823800F3E701}" destId="{9983AC4B-0C33-4888-B754-B2707FF60C45}" srcOrd="1" destOrd="0" presId="urn:microsoft.com/office/officeart/2005/8/layout/hierarchy6"/>
    <dgm:cxn modelId="{91A46B26-ADE1-4A57-B98D-BD73B66C3DFF}" type="presOf" srcId="{504077E7-B4D6-4C5C-876E-E9821936D4D1}" destId="{75CE4035-84B6-4AD7-AE9D-62BF64FBB74B}" srcOrd="1" destOrd="0" presId="urn:microsoft.com/office/officeart/2005/8/layout/hierarchy6"/>
    <dgm:cxn modelId="{DCD55602-6F96-4C07-8DD4-D612C1D331A2}" type="presOf" srcId="{A24C23F9-41F4-4E5B-AE65-CF92600358A0}" destId="{2ADAC97E-3DD7-4BE7-A136-0D6FB86E3070}" srcOrd="0" destOrd="0" presId="urn:microsoft.com/office/officeart/2005/8/layout/hierarchy6"/>
    <dgm:cxn modelId="{FD5D950A-5445-4DEC-9AB5-05E8C5850536}" type="presOf" srcId="{7061BAD1-754F-4DD5-99C6-8EA5568F4F67}" destId="{9EC34E25-BEEF-4346-A422-C1756217812E}" srcOrd="0" destOrd="0" presId="urn:microsoft.com/office/officeart/2005/8/layout/hierarchy6"/>
    <dgm:cxn modelId="{7F51414D-6F5D-4FD7-AECF-C658FA490C2E}" srcId="{2B8438C3-1ED1-420E-B7A1-5CEE798A8A71}" destId="{64C047FD-F1BE-4638-A6D4-459165A3F2DE}" srcOrd="0" destOrd="0" parTransId="{E5E133EF-7A94-4C97-9242-0071B05F8B39}" sibTransId="{E5FB4331-2386-410C-8F98-FA9F712DF29A}"/>
    <dgm:cxn modelId="{283E2337-141A-4D1E-B810-E665D47BBE24}" type="presOf" srcId="{D055FCD8-6F4F-4BE8-BA7E-55DC83DCD0D4}" destId="{89A4A333-5D90-4A6A-BEE1-950A679F572D}" srcOrd="0" destOrd="0" presId="urn:microsoft.com/office/officeart/2005/8/layout/hierarchy6"/>
    <dgm:cxn modelId="{30577F68-A726-446D-BACD-FEBC56F031A1}" type="presOf" srcId="{FB1F67B5-1A00-4520-B54A-0DB63CA8C5DC}" destId="{14740425-B4F8-426A-8010-B6C6F6ADC71A}" srcOrd="1" destOrd="0" presId="urn:microsoft.com/office/officeart/2005/8/layout/hierarchy6"/>
    <dgm:cxn modelId="{8F06CF67-8EFD-4316-8D71-65C03A7EC3B3}" type="presOf" srcId="{FB1F67B5-1A00-4520-B54A-0DB63CA8C5DC}" destId="{C47CCD52-C2D7-4287-8CD0-5DBD83EC69FD}" srcOrd="0" destOrd="0" presId="urn:microsoft.com/office/officeart/2005/8/layout/hierarchy6"/>
    <dgm:cxn modelId="{1A119965-58AA-4BD8-9468-5CD2B63CD029}" type="presOf" srcId="{504077E7-B4D6-4C5C-876E-E9821936D4D1}" destId="{54A6239E-A21E-4F32-A835-168F7C3C9901}" srcOrd="0" destOrd="0" presId="urn:microsoft.com/office/officeart/2005/8/layout/hierarchy6"/>
    <dgm:cxn modelId="{A1B31FAB-6041-45B1-BFE7-F1C981FE007D}" srcId="{64C047FD-F1BE-4638-A6D4-459165A3F2DE}" destId="{D055FCD8-6F4F-4BE8-BA7E-55DC83DCD0D4}" srcOrd="0" destOrd="0" parTransId="{E77CBF3F-A0DF-4DE0-8FE0-58BFBF077D66}" sibTransId="{FF64BF43-1C8A-4919-A3F8-EBAEAA0B53A7}"/>
    <dgm:cxn modelId="{D56EE8C9-DE6B-4F7D-BED0-551312EC3C3F}" type="presParOf" srcId="{81BE60AD-CAF6-42BE-9C59-64C8AE87B1F7}" destId="{90A66A7B-77EC-4AA4-971F-47B1C3A6FB29}" srcOrd="0" destOrd="0" presId="urn:microsoft.com/office/officeart/2005/8/layout/hierarchy6"/>
    <dgm:cxn modelId="{A5719465-53F3-4984-8D23-1B21443F716C}" type="presParOf" srcId="{90A66A7B-77EC-4AA4-971F-47B1C3A6FB29}" destId="{B255B787-E59B-4C92-9158-0EA2C1912650}" srcOrd="0" destOrd="0" presId="urn:microsoft.com/office/officeart/2005/8/layout/hierarchy6"/>
    <dgm:cxn modelId="{07F07167-FA0E-4ABC-A23E-AE0781BCDE24}" type="presParOf" srcId="{90A66A7B-77EC-4AA4-971F-47B1C3A6FB29}" destId="{89A6BE75-79A2-4FD9-A724-8707F01AB718}" srcOrd="1" destOrd="0" presId="urn:microsoft.com/office/officeart/2005/8/layout/hierarchy6"/>
    <dgm:cxn modelId="{B50D3EE8-783F-4C9D-A310-6A0891AC8E54}" type="presParOf" srcId="{89A6BE75-79A2-4FD9-A724-8707F01AB718}" destId="{35624212-E5FF-41AD-991E-7BCE5F28CCE6}" srcOrd="0" destOrd="0" presId="urn:microsoft.com/office/officeart/2005/8/layout/hierarchy6"/>
    <dgm:cxn modelId="{1C053A5B-2F38-4B86-AC12-112A22A62571}" type="presParOf" srcId="{35624212-E5FF-41AD-991E-7BCE5F28CCE6}" destId="{26F36BBD-04E5-4624-952A-769198775B3D}" srcOrd="0" destOrd="0" presId="urn:microsoft.com/office/officeart/2005/8/layout/hierarchy6"/>
    <dgm:cxn modelId="{3CD0A217-1699-4F8B-856D-83AEFB3DF0C3}" type="presParOf" srcId="{35624212-E5FF-41AD-991E-7BCE5F28CCE6}" destId="{528E42BE-9091-424B-8071-A733B85C92D6}" srcOrd="1" destOrd="0" presId="urn:microsoft.com/office/officeart/2005/8/layout/hierarchy6"/>
    <dgm:cxn modelId="{A51DBF25-A8D0-47AE-A100-02F4301362F3}" type="presParOf" srcId="{528E42BE-9091-424B-8071-A733B85C92D6}" destId="{9EA6365C-2047-4F43-B8E2-FBA5ED155F25}" srcOrd="0" destOrd="0" presId="urn:microsoft.com/office/officeart/2005/8/layout/hierarchy6"/>
    <dgm:cxn modelId="{327019DD-4643-40D1-A316-DB2B854D5A69}" type="presParOf" srcId="{528E42BE-9091-424B-8071-A733B85C92D6}" destId="{35148C8F-98C0-4F27-9322-732ED7507636}" srcOrd="1" destOrd="0" presId="urn:microsoft.com/office/officeart/2005/8/layout/hierarchy6"/>
    <dgm:cxn modelId="{C442ACD2-0847-46A5-BA45-DE7B09611E02}" type="presParOf" srcId="{35148C8F-98C0-4F27-9322-732ED7507636}" destId="{48DCE526-50AC-412F-98AA-B6E153AC434D}" srcOrd="0" destOrd="0" presId="urn:microsoft.com/office/officeart/2005/8/layout/hierarchy6"/>
    <dgm:cxn modelId="{77806429-E09C-40AE-A2FA-95F44D002E75}" type="presParOf" srcId="{35148C8F-98C0-4F27-9322-732ED7507636}" destId="{D845F05D-3F5A-44E9-96FA-08FEF5A3B7BF}" srcOrd="1" destOrd="0" presId="urn:microsoft.com/office/officeart/2005/8/layout/hierarchy6"/>
    <dgm:cxn modelId="{9D037F06-7AD4-44FC-A162-2D229CC80945}" type="presParOf" srcId="{D845F05D-3F5A-44E9-96FA-08FEF5A3B7BF}" destId="{9A5D03C0-D82C-4211-9386-19A07581A1A4}" srcOrd="0" destOrd="0" presId="urn:microsoft.com/office/officeart/2005/8/layout/hierarchy6"/>
    <dgm:cxn modelId="{8EDB6825-1C9E-4B1F-9D79-6B2C4244DE4F}" type="presParOf" srcId="{D845F05D-3F5A-44E9-96FA-08FEF5A3B7BF}" destId="{3216CEF6-AD00-4A2A-BCE5-CFA9FCA61BEB}" srcOrd="1" destOrd="0" presId="urn:microsoft.com/office/officeart/2005/8/layout/hierarchy6"/>
    <dgm:cxn modelId="{37B720EC-4147-4323-9A69-0B906756735C}" type="presParOf" srcId="{3216CEF6-AD00-4A2A-BCE5-CFA9FCA61BEB}" destId="{89A4A333-5D90-4A6A-BEE1-950A679F572D}" srcOrd="0" destOrd="0" presId="urn:microsoft.com/office/officeart/2005/8/layout/hierarchy6"/>
    <dgm:cxn modelId="{D230685A-C4D7-4BFF-A836-D446D6C093D6}" type="presParOf" srcId="{3216CEF6-AD00-4A2A-BCE5-CFA9FCA61BEB}" destId="{6E8B3BC9-FFEB-4D3F-BAC7-6D6F5DEB0796}" srcOrd="1" destOrd="0" presId="urn:microsoft.com/office/officeart/2005/8/layout/hierarchy6"/>
    <dgm:cxn modelId="{B245453A-FBFC-4B77-A427-12407A31BD57}" type="presParOf" srcId="{D845F05D-3F5A-44E9-96FA-08FEF5A3B7BF}" destId="{7CDDEE42-0A6E-45BA-9355-D9F7E2EE4E63}" srcOrd="2" destOrd="0" presId="urn:microsoft.com/office/officeart/2005/8/layout/hierarchy6"/>
    <dgm:cxn modelId="{9B4A1B66-8961-4877-913E-78708F5BAD83}" type="presParOf" srcId="{D845F05D-3F5A-44E9-96FA-08FEF5A3B7BF}" destId="{BB0B7E26-5D0B-4EA9-A034-F574B6DF9A21}" srcOrd="3" destOrd="0" presId="urn:microsoft.com/office/officeart/2005/8/layout/hierarchy6"/>
    <dgm:cxn modelId="{4898A931-EFEC-415F-8D34-B0CFB3CE3DE8}" type="presParOf" srcId="{BB0B7E26-5D0B-4EA9-A034-F574B6DF9A21}" destId="{F1C358F4-CAAA-482C-8DB3-7CFFA4A25E49}" srcOrd="0" destOrd="0" presId="urn:microsoft.com/office/officeart/2005/8/layout/hierarchy6"/>
    <dgm:cxn modelId="{7B224831-9705-42A9-ABD5-523AB059BD66}" type="presParOf" srcId="{BB0B7E26-5D0B-4EA9-A034-F574B6DF9A21}" destId="{6E7145C6-AD52-48DB-A84C-1FE4B25C9B9D}" srcOrd="1" destOrd="0" presId="urn:microsoft.com/office/officeart/2005/8/layout/hierarchy6"/>
    <dgm:cxn modelId="{277472F0-6223-43E8-8FA4-00BCF927C319}" type="presParOf" srcId="{528E42BE-9091-424B-8071-A733B85C92D6}" destId="{2ADAC97E-3DD7-4BE7-A136-0D6FB86E3070}" srcOrd="2" destOrd="0" presId="urn:microsoft.com/office/officeart/2005/8/layout/hierarchy6"/>
    <dgm:cxn modelId="{C2B1A76D-CAE1-41F8-84B8-C9156CAFEBFE}" type="presParOf" srcId="{528E42BE-9091-424B-8071-A733B85C92D6}" destId="{25A2EC88-84D1-4231-9471-CAE3AAEDF7AB}" srcOrd="3" destOrd="0" presId="urn:microsoft.com/office/officeart/2005/8/layout/hierarchy6"/>
    <dgm:cxn modelId="{D62CF739-2AC2-475E-B422-276C7B7AA269}" type="presParOf" srcId="{25A2EC88-84D1-4231-9471-CAE3AAEDF7AB}" destId="{970696BF-6DF4-494B-BF40-310AE143168A}" srcOrd="0" destOrd="0" presId="urn:microsoft.com/office/officeart/2005/8/layout/hierarchy6"/>
    <dgm:cxn modelId="{64003CC1-FAC7-44A5-8B59-98D7F8078959}" type="presParOf" srcId="{25A2EC88-84D1-4231-9471-CAE3AAEDF7AB}" destId="{CBFEFA5F-F062-4989-AF7F-E6691AD95208}" srcOrd="1" destOrd="0" presId="urn:microsoft.com/office/officeart/2005/8/layout/hierarchy6"/>
    <dgm:cxn modelId="{1D984CE4-1517-413C-B77F-5089B5227E38}" type="presParOf" srcId="{CBFEFA5F-F062-4989-AF7F-E6691AD95208}" destId="{2FD4E7FD-6D60-4421-982E-642102443E40}" srcOrd="0" destOrd="0" presId="urn:microsoft.com/office/officeart/2005/8/layout/hierarchy6"/>
    <dgm:cxn modelId="{5113F051-6464-4B9D-BF32-5A7899F22459}" type="presParOf" srcId="{CBFEFA5F-F062-4989-AF7F-E6691AD95208}" destId="{82E533EB-95D6-4723-BDAF-704A06E26A76}" srcOrd="1" destOrd="0" presId="urn:microsoft.com/office/officeart/2005/8/layout/hierarchy6"/>
    <dgm:cxn modelId="{F30F589A-9F2F-48A2-955D-2FF0DFD4B020}" type="presParOf" srcId="{82E533EB-95D6-4723-BDAF-704A06E26A76}" destId="{9EC34E25-BEEF-4346-A422-C1756217812E}" srcOrd="0" destOrd="0" presId="urn:microsoft.com/office/officeart/2005/8/layout/hierarchy6"/>
    <dgm:cxn modelId="{5295F72C-19D3-441A-A8E9-3DC7D6F6E3D9}" type="presParOf" srcId="{82E533EB-95D6-4723-BDAF-704A06E26A76}" destId="{B08BF4E9-4817-4D96-8035-EBF2E35B9E22}" srcOrd="1" destOrd="0" presId="urn:microsoft.com/office/officeart/2005/8/layout/hierarchy6"/>
    <dgm:cxn modelId="{D3710FBA-0373-4BEB-B6CD-A957DEC8048E}" type="presParOf" srcId="{81BE60AD-CAF6-42BE-9C59-64C8AE87B1F7}" destId="{D5EF7AEA-A322-432E-969C-7D2281623279}" srcOrd="1" destOrd="0" presId="urn:microsoft.com/office/officeart/2005/8/layout/hierarchy6"/>
    <dgm:cxn modelId="{EB3D5425-C557-4B5A-8B63-EC805613233C}" type="presParOf" srcId="{D5EF7AEA-A322-432E-969C-7D2281623279}" destId="{5BA041E2-233C-4572-BDA0-94C9664228CB}" srcOrd="0" destOrd="0" presId="urn:microsoft.com/office/officeart/2005/8/layout/hierarchy6"/>
    <dgm:cxn modelId="{21CE0787-D1BB-4E2A-AADD-52466441CF23}" type="presParOf" srcId="{5BA041E2-233C-4572-BDA0-94C9664228CB}" destId="{C47CCD52-C2D7-4287-8CD0-5DBD83EC69FD}" srcOrd="0" destOrd="0" presId="urn:microsoft.com/office/officeart/2005/8/layout/hierarchy6"/>
    <dgm:cxn modelId="{D5201B93-D795-4B15-AF0D-D971901DCEB8}" type="presParOf" srcId="{5BA041E2-233C-4572-BDA0-94C9664228CB}" destId="{14740425-B4F8-426A-8010-B6C6F6ADC71A}" srcOrd="1" destOrd="0" presId="urn:microsoft.com/office/officeart/2005/8/layout/hierarchy6"/>
    <dgm:cxn modelId="{92520336-D9DB-41E4-AEFC-9FA061A1A756}" type="presParOf" srcId="{D5EF7AEA-A322-432E-969C-7D2281623279}" destId="{313E6707-B21F-4493-B2EF-C4D71E7290DB}" srcOrd="1" destOrd="0" presId="urn:microsoft.com/office/officeart/2005/8/layout/hierarchy6"/>
    <dgm:cxn modelId="{E1335868-35B9-42AC-9FE4-0231E08BEBFB}" type="presParOf" srcId="{313E6707-B21F-4493-B2EF-C4D71E7290DB}" destId="{8DEA8703-5433-4E84-9FE5-F7684B652683}" srcOrd="0" destOrd="0" presId="urn:microsoft.com/office/officeart/2005/8/layout/hierarchy6"/>
    <dgm:cxn modelId="{6BA403CE-E8BA-43C4-82B6-76BFEF64B313}" type="presParOf" srcId="{D5EF7AEA-A322-432E-969C-7D2281623279}" destId="{37EDE88C-09D4-4F48-99F7-7857BB1970ED}" srcOrd="2" destOrd="0" presId="urn:microsoft.com/office/officeart/2005/8/layout/hierarchy6"/>
    <dgm:cxn modelId="{055B15E3-BB91-4179-AEAF-898504BBB1C4}" type="presParOf" srcId="{37EDE88C-09D4-4F48-99F7-7857BB1970ED}" destId="{54A6239E-A21E-4F32-A835-168F7C3C9901}" srcOrd="0" destOrd="0" presId="urn:microsoft.com/office/officeart/2005/8/layout/hierarchy6"/>
    <dgm:cxn modelId="{663B69CF-2885-4AE2-AA60-634DD708F7D7}" type="presParOf" srcId="{37EDE88C-09D4-4F48-99F7-7857BB1970ED}" destId="{75CE4035-84B6-4AD7-AE9D-62BF64FBB74B}" srcOrd="1" destOrd="0" presId="urn:microsoft.com/office/officeart/2005/8/layout/hierarchy6"/>
    <dgm:cxn modelId="{E955E9C9-0EE6-4CF4-9707-86EF379748F6}" type="presParOf" srcId="{D5EF7AEA-A322-432E-969C-7D2281623279}" destId="{95FAD158-458C-4BF2-A95D-269A81A6FEEC}" srcOrd="3" destOrd="0" presId="urn:microsoft.com/office/officeart/2005/8/layout/hierarchy6"/>
    <dgm:cxn modelId="{337E99AB-1AE3-42C1-9F09-2B00D777FDFB}" type="presParOf" srcId="{95FAD158-458C-4BF2-A95D-269A81A6FEEC}" destId="{D14D410E-8245-4BDD-B76B-ABBE8B8C86A3}" srcOrd="0" destOrd="0" presId="urn:microsoft.com/office/officeart/2005/8/layout/hierarchy6"/>
    <dgm:cxn modelId="{3F47D4A7-786F-4F84-B2AA-530DD38F3EEA}" type="presParOf" srcId="{D5EF7AEA-A322-432E-969C-7D2281623279}" destId="{3BEF457C-6922-49D2-8AE6-5E0D76E30419}" srcOrd="4" destOrd="0" presId="urn:microsoft.com/office/officeart/2005/8/layout/hierarchy6"/>
    <dgm:cxn modelId="{C8A1A180-F75F-4236-A0B1-B047E74D6910}" type="presParOf" srcId="{3BEF457C-6922-49D2-8AE6-5E0D76E30419}" destId="{6F6F6E07-6AB2-457F-8969-14D4305F6F9D}" srcOrd="0" destOrd="0" presId="urn:microsoft.com/office/officeart/2005/8/layout/hierarchy6"/>
    <dgm:cxn modelId="{EA598706-4653-4F38-A95F-B0BA55816752}" type="presParOf" srcId="{3BEF457C-6922-49D2-8AE6-5E0D76E30419}" destId="{9983AC4B-0C33-4888-B754-B2707FF60C45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614081-E4AF-4307-BF2E-AED17EBF96A8}" type="doc">
      <dgm:prSet loTypeId="urn:microsoft.com/office/officeart/2005/8/layout/target3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EA22C63B-E636-4D61-89E0-CBBB331731FB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1" action="ppaction://hlinkfile"/>
            </a:rPr>
            <a:t>招標文件</a:t>
          </a:r>
          <a:endParaRPr lang="en-US" altLang="zh-TW" dirty="0" smtClean="0">
            <a:hlinkClick xmlns:r="http://schemas.openxmlformats.org/officeDocument/2006/relationships" r:id="rId1" action="ppaction://hlinkfile"/>
          </a:endParaRPr>
        </a:p>
        <a:p>
          <a:r>
            <a:rPr lang="zh-TW" altLang="en-US" dirty="0" smtClean="0">
              <a:hlinkClick xmlns:r="http://schemas.openxmlformats.org/officeDocument/2006/relationships" r:id="rId1" action="ppaction://hlinkfile"/>
            </a:rPr>
            <a:t>清單</a:t>
          </a:r>
          <a:endParaRPr lang="zh-TW" altLang="en-US" dirty="0"/>
        </a:p>
      </dgm:t>
    </dgm:pt>
    <dgm:pt modelId="{238F9B6F-13AC-4D10-BB96-2B80EC15F0CB}" type="par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1714E374-D335-4820-8394-71DE4FFF3ACE}" type="sib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7BAFFD77-2A63-472B-8EDD-C7F1508495AD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2" action="ppaction://hlinkfile"/>
            </a:rPr>
            <a:t>契約書</a:t>
          </a:r>
          <a:endParaRPr lang="zh-TW" altLang="en-US" dirty="0"/>
        </a:p>
      </dgm:t>
    </dgm:pt>
    <dgm:pt modelId="{1ECC48BE-1023-4927-A45C-7F079DB0C3BE}" type="par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D5508253-60AB-4EAF-A355-8A5760837266}" type="sib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667209DD-EC60-414E-AC18-65CD0F06ECC1}">
      <dgm:prSet phldrT="[文字]"/>
      <dgm:spPr/>
      <dgm:t>
        <a:bodyPr/>
        <a:lstStyle/>
        <a:p>
          <a:r>
            <a:rPr lang="en-US" altLang="zh-TW" dirty="0" smtClean="0"/>
            <a:t>1030411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C4142172-B36D-4A37-B935-CAE76945FF70}" type="parTrans" cxnId="{E7B7B06C-92FF-4EB7-825A-A61175C2E3BF}">
      <dgm:prSet/>
      <dgm:spPr/>
      <dgm:t>
        <a:bodyPr/>
        <a:lstStyle/>
        <a:p>
          <a:endParaRPr lang="zh-TW" altLang="en-US"/>
        </a:p>
      </dgm:t>
    </dgm:pt>
    <dgm:pt modelId="{3AF7380D-FCE8-4342-8439-74CD6106E649}" type="sibTrans" cxnId="{E7B7B06C-92FF-4EB7-825A-A61175C2E3BF}">
      <dgm:prSet/>
      <dgm:spPr/>
      <dgm:t>
        <a:bodyPr/>
        <a:lstStyle/>
        <a:p>
          <a:endParaRPr lang="zh-TW" altLang="en-US"/>
        </a:p>
      </dgm:t>
    </dgm:pt>
    <dgm:pt modelId="{09386F08-EF07-4496-AE50-D572FF54382D}">
      <dgm:prSet phldrT="[文字]"/>
      <dgm:spPr/>
      <dgm:t>
        <a:bodyPr/>
        <a:lstStyle/>
        <a:p>
          <a:r>
            <a:rPr lang="zh-TW" altLang="en-US" dirty="0" smtClean="0"/>
            <a:t>填滿空格</a:t>
          </a:r>
          <a:endParaRPr lang="zh-TW" altLang="en-US" dirty="0"/>
        </a:p>
      </dgm:t>
    </dgm:pt>
    <dgm:pt modelId="{AAED7300-1299-4457-8594-29FF267B1411}" type="parTrans" cxnId="{14B6D40E-9B90-4003-9D1A-EAC029EB5830}">
      <dgm:prSet/>
      <dgm:spPr/>
      <dgm:t>
        <a:bodyPr/>
        <a:lstStyle/>
        <a:p>
          <a:endParaRPr lang="zh-TW" altLang="en-US"/>
        </a:p>
      </dgm:t>
    </dgm:pt>
    <dgm:pt modelId="{B5A32BDB-02A7-44FD-B926-4D91C0028737}" type="sibTrans" cxnId="{14B6D40E-9B90-4003-9D1A-EAC029EB5830}">
      <dgm:prSet/>
      <dgm:spPr/>
      <dgm:t>
        <a:bodyPr/>
        <a:lstStyle/>
        <a:p>
          <a:endParaRPr lang="zh-TW" altLang="en-US"/>
        </a:p>
      </dgm:t>
    </dgm:pt>
    <dgm:pt modelId="{A2D05FEA-B894-4E7A-9520-4FAAAB9AC54E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3" action="ppaction://hlinkfile"/>
            </a:rPr>
            <a:t>投標須知</a:t>
          </a:r>
          <a:endParaRPr lang="zh-TW" altLang="en-US" dirty="0"/>
        </a:p>
      </dgm:t>
    </dgm:pt>
    <dgm:pt modelId="{BE378007-AC3D-4CD1-8D57-621BC8CEAD11}" type="par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8F3D1D-BE49-445E-AD6C-DD2C56986B0B}" type="sib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67BF60-AF40-44CA-B59E-A071404EDD32}">
      <dgm:prSet phldrT="[文字]"/>
      <dgm:spPr/>
      <dgm:t>
        <a:bodyPr/>
        <a:lstStyle/>
        <a:p>
          <a:r>
            <a:rPr lang="en-US" altLang="zh-TW" dirty="0" smtClean="0"/>
            <a:t>1030922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E6EE1874-5BA9-48FF-B1F7-3294A11DDF75}" type="par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D1B93259-932C-4203-AFEE-B51BC39EF54F}" type="sib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B1B6DF5A-D1AB-4477-AD57-F52A6D2E0927}">
      <dgm:prSet phldrT="[文字]"/>
      <dgm:spPr/>
      <dgm:t>
        <a:bodyPr/>
        <a:lstStyle/>
        <a:p>
          <a:r>
            <a:rPr lang="zh-TW" altLang="en-US" dirty="0" smtClean="0"/>
            <a:t>填滿空格</a:t>
          </a:r>
          <a:endParaRPr lang="zh-TW" altLang="en-US" dirty="0"/>
        </a:p>
      </dgm:t>
    </dgm:pt>
    <dgm:pt modelId="{D619527E-0DEA-4979-874C-E102954C6FC6}" type="parTrans" cxnId="{F6B805A6-02F9-4711-AD43-B14377C3D4D8}">
      <dgm:prSet/>
      <dgm:spPr/>
      <dgm:t>
        <a:bodyPr/>
        <a:lstStyle/>
        <a:p>
          <a:endParaRPr lang="zh-TW" altLang="en-US"/>
        </a:p>
      </dgm:t>
    </dgm:pt>
    <dgm:pt modelId="{48B9241A-75D4-4FC9-A3E3-B7EE595F29C5}" type="sibTrans" cxnId="{F6B805A6-02F9-4711-AD43-B14377C3D4D8}">
      <dgm:prSet/>
      <dgm:spPr/>
      <dgm:t>
        <a:bodyPr/>
        <a:lstStyle/>
        <a:p>
          <a:endParaRPr lang="zh-TW" altLang="en-US"/>
        </a:p>
      </dgm:t>
    </dgm:pt>
    <dgm:pt modelId="{32812F9B-2C12-4B59-B340-AD939A5F7DD3}">
      <dgm:prSet phldrT="[文字]"/>
      <dgm:spPr/>
      <dgm:t>
        <a:bodyPr/>
        <a:lstStyle/>
        <a:p>
          <a:r>
            <a:rPr lang="zh-TW" altLang="en-US" dirty="0" smtClean="0"/>
            <a:t>案號分類</a:t>
          </a:r>
          <a:endParaRPr lang="zh-TW" altLang="en-US" dirty="0"/>
        </a:p>
      </dgm:t>
    </dgm:pt>
    <dgm:pt modelId="{89DBA507-58B1-4F4F-94AC-4A8DC52F93E3}" type="sibTrans" cxnId="{F0455886-4ACB-4410-8D8C-7DC34A9CDD65}">
      <dgm:prSet/>
      <dgm:spPr/>
      <dgm:t>
        <a:bodyPr/>
        <a:lstStyle/>
        <a:p>
          <a:endParaRPr lang="zh-TW" altLang="en-US"/>
        </a:p>
      </dgm:t>
    </dgm:pt>
    <dgm:pt modelId="{DA77FD6F-97AF-4B2A-AA1B-241B94DB7779}" type="parTrans" cxnId="{F0455886-4ACB-4410-8D8C-7DC34A9CDD65}">
      <dgm:prSet/>
      <dgm:spPr/>
      <dgm:t>
        <a:bodyPr/>
        <a:lstStyle/>
        <a:p>
          <a:endParaRPr lang="zh-TW" altLang="en-US"/>
        </a:p>
      </dgm:t>
    </dgm:pt>
    <dgm:pt modelId="{FBF8C315-2CAD-4600-A7AF-A7BFF48747E6}">
      <dgm:prSet phldrT="[文字]"/>
      <dgm:spPr/>
      <dgm:t>
        <a:bodyPr/>
        <a:lstStyle/>
        <a:p>
          <a:r>
            <a:rPr lang="zh-TW" altLang="en-US" dirty="0" smtClean="0"/>
            <a:t>採購名稱</a:t>
          </a:r>
          <a:endParaRPr lang="zh-TW" altLang="en-US" dirty="0"/>
        </a:p>
      </dgm:t>
    </dgm:pt>
    <dgm:pt modelId="{920CBE1C-B76E-4AC2-AECE-94A0130B0246}" type="sibTrans" cxnId="{D2E51F80-620B-4321-A70F-0E1C7F150E75}">
      <dgm:prSet/>
      <dgm:spPr/>
      <dgm:t>
        <a:bodyPr/>
        <a:lstStyle/>
        <a:p>
          <a:endParaRPr lang="zh-TW" altLang="en-US"/>
        </a:p>
      </dgm:t>
    </dgm:pt>
    <dgm:pt modelId="{F52F5BC7-1CB1-435B-BD43-B11A1F0BAD81}" type="parTrans" cxnId="{D2E51F80-620B-4321-A70F-0E1C7F150E75}">
      <dgm:prSet/>
      <dgm:spPr/>
      <dgm:t>
        <a:bodyPr/>
        <a:lstStyle/>
        <a:p>
          <a:endParaRPr lang="zh-TW" altLang="en-US"/>
        </a:p>
      </dgm:t>
    </dgm:pt>
    <dgm:pt modelId="{F320CBF7-52B9-4AA4-ABC1-2AACDCA35749}" type="pres">
      <dgm:prSet presAssocID="{0B614081-E4AF-4307-BF2E-AED17EBF96A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E206F09-5C55-47D2-B39B-228F81DF187D}" type="pres">
      <dgm:prSet presAssocID="{EA22C63B-E636-4D61-89E0-CBBB331731FB}" presName="circle1" presStyleLbl="node1" presStyleIdx="0" presStyleCnt="3"/>
      <dgm:spPr/>
      <dgm:t>
        <a:bodyPr/>
        <a:lstStyle/>
        <a:p>
          <a:endParaRPr lang="zh-TW" altLang="en-US"/>
        </a:p>
      </dgm:t>
    </dgm:pt>
    <dgm:pt modelId="{FEAF2A26-6F80-4613-88D6-788276086D8D}" type="pres">
      <dgm:prSet presAssocID="{EA22C63B-E636-4D61-89E0-CBBB331731FB}" presName="space" presStyleCnt="0"/>
      <dgm:spPr/>
      <dgm:t>
        <a:bodyPr/>
        <a:lstStyle/>
        <a:p>
          <a:endParaRPr lang="zh-TW" altLang="en-US"/>
        </a:p>
      </dgm:t>
    </dgm:pt>
    <dgm:pt modelId="{696179FF-49E1-4941-A544-A23C72F1ED68}" type="pres">
      <dgm:prSet presAssocID="{EA22C63B-E636-4D61-89E0-CBBB331731FB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A7A68000-EBDB-43CB-B32C-9F47D5B3BB57}" type="pres">
      <dgm:prSet presAssocID="{7BAFFD77-2A63-472B-8EDD-C7F1508495AD}" presName="vertSpace2" presStyleLbl="node1" presStyleIdx="0" presStyleCnt="3"/>
      <dgm:spPr/>
      <dgm:t>
        <a:bodyPr/>
        <a:lstStyle/>
        <a:p>
          <a:endParaRPr lang="zh-TW" altLang="en-US"/>
        </a:p>
      </dgm:t>
    </dgm:pt>
    <dgm:pt modelId="{971B4ADE-BA9D-4BD7-BAB2-60695BC11577}" type="pres">
      <dgm:prSet presAssocID="{7BAFFD77-2A63-472B-8EDD-C7F1508495AD}" presName="circle2" presStyleLbl="node1" presStyleIdx="1" presStyleCnt="3"/>
      <dgm:spPr/>
      <dgm:t>
        <a:bodyPr/>
        <a:lstStyle/>
        <a:p>
          <a:endParaRPr lang="zh-TW" altLang="en-US"/>
        </a:p>
      </dgm:t>
    </dgm:pt>
    <dgm:pt modelId="{B0724670-7947-4545-B619-ED0132C2F41D}" type="pres">
      <dgm:prSet presAssocID="{7BAFFD77-2A63-472B-8EDD-C7F1508495AD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580859DF-7630-4CF7-8C47-E14F876C7A83}" type="pres">
      <dgm:prSet presAssocID="{A2D05FEA-B894-4E7A-9520-4FAAAB9AC54E}" presName="vertSpace3" presStyleLbl="node1" presStyleIdx="1" presStyleCnt="3"/>
      <dgm:spPr/>
      <dgm:t>
        <a:bodyPr/>
        <a:lstStyle/>
        <a:p>
          <a:endParaRPr lang="zh-TW" altLang="en-US"/>
        </a:p>
      </dgm:t>
    </dgm:pt>
    <dgm:pt modelId="{27FB52E6-DCFC-4633-BFC4-D8261605B53A}" type="pres">
      <dgm:prSet presAssocID="{A2D05FEA-B894-4E7A-9520-4FAAAB9AC54E}" presName="circle3" presStyleLbl="node1" presStyleIdx="2" presStyleCnt="3"/>
      <dgm:spPr/>
      <dgm:t>
        <a:bodyPr/>
        <a:lstStyle/>
        <a:p>
          <a:endParaRPr lang="zh-TW" altLang="en-US"/>
        </a:p>
      </dgm:t>
    </dgm:pt>
    <dgm:pt modelId="{4904FD8A-4F2F-4748-AD3A-90825830B11E}" type="pres">
      <dgm:prSet presAssocID="{A2D05FEA-B894-4E7A-9520-4FAAAB9AC54E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A11B972B-4E06-453D-8B30-7EFFD64C690E}" type="pres">
      <dgm:prSet presAssocID="{EA22C63B-E636-4D61-89E0-CBBB331731FB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18F3BD-42C4-4B91-A7CF-770F1708F94F}" type="pres">
      <dgm:prSet presAssocID="{EA22C63B-E636-4D61-89E0-CBBB331731FB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09A976-AD36-45B9-85B5-692BD144F9B3}" type="pres">
      <dgm:prSet presAssocID="{7BAFFD77-2A63-472B-8EDD-C7F1508495AD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E0DDE6-24FA-4824-A02E-4A5207C0604D}" type="pres">
      <dgm:prSet presAssocID="{7BAFFD77-2A63-472B-8EDD-C7F1508495AD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8AFFBF-A5AE-4CD3-AB8F-6DD48530985D}" type="pres">
      <dgm:prSet presAssocID="{A2D05FEA-B894-4E7A-9520-4FAAAB9AC54E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A9CF40-A621-4D63-BFA1-D5A1D7520F8F}" type="pres">
      <dgm:prSet presAssocID="{A2D05FEA-B894-4E7A-9520-4FAAAB9AC54E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BCD9679-6C14-4383-833C-344456FF0181}" type="presOf" srcId="{32812F9B-2C12-4B59-B340-AD939A5F7DD3}" destId="{5818F3BD-42C4-4B91-A7CF-770F1708F94F}" srcOrd="0" destOrd="1" presId="urn:microsoft.com/office/officeart/2005/8/layout/target3"/>
    <dgm:cxn modelId="{141A0C54-9C83-4D6B-A5A9-0D039BEA9294}" type="presOf" srcId="{EA22C63B-E636-4D61-89E0-CBBB331731FB}" destId="{A11B972B-4E06-453D-8B30-7EFFD64C690E}" srcOrd="1" destOrd="0" presId="urn:microsoft.com/office/officeart/2005/8/layout/target3"/>
    <dgm:cxn modelId="{5BC75DA5-7BE6-4357-85F9-7EBCF13CBFE5}" type="presOf" srcId="{09386F08-EF07-4496-AE50-D572FF54382D}" destId="{2BE0DDE6-24FA-4824-A02E-4A5207C0604D}" srcOrd="0" destOrd="1" presId="urn:microsoft.com/office/officeart/2005/8/layout/target3"/>
    <dgm:cxn modelId="{CE3B8A3D-489E-4F32-9A52-5A6F14250322}" type="presOf" srcId="{667209DD-EC60-414E-AC18-65CD0F06ECC1}" destId="{2BE0DDE6-24FA-4824-A02E-4A5207C0604D}" srcOrd="0" destOrd="0" presId="urn:microsoft.com/office/officeart/2005/8/layout/target3"/>
    <dgm:cxn modelId="{E7B7B06C-92FF-4EB7-825A-A61175C2E3BF}" srcId="{7BAFFD77-2A63-472B-8EDD-C7F1508495AD}" destId="{667209DD-EC60-414E-AC18-65CD0F06ECC1}" srcOrd="0" destOrd="0" parTransId="{C4142172-B36D-4A37-B935-CAE76945FF70}" sibTransId="{3AF7380D-FCE8-4342-8439-74CD6106E649}"/>
    <dgm:cxn modelId="{583C66FE-80A8-4783-9C5F-033DE83B4508}" type="presOf" srcId="{B1B6DF5A-D1AB-4477-AD57-F52A6D2E0927}" destId="{D3A9CF40-A621-4D63-BFA1-D5A1D7520F8F}" srcOrd="0" destOrd="1" presId="urn:microsoft.com/office/officeart/2005/8/layout/target3"/>
    <dgm:cxn modelId="{E39F348E-7174-4327-BC5A-19079FD3B9D6}" srcId="{A2D05FEA-B894-4E7A-9520-4FAAAB9AC54E}" destId="{9B67BF60-AF40-44CA-B59E-A071404EDD32}" srcOrd="0" destOrd="0" parTransId="{E6EE1874-5BA9-48FF-B1F7-3294A11DDF75}" sibTransId="{D1B93259-932C-4203-AFEE-B51BC39EF54F}"/>
    <dgm:cxn modelId="{A4027E4B-DA07-47E3-A7C2-E42666BB1151}" type="presOf" srcId="{7BAFFD77-2A63-472B-8EDD-C7F1508495AD}" destId="{B0724670-7947-4545-B619-ED0132C2F41D}" srcOrd="0" destOrd="0" presId="urn:microsoft.com/office/officeart/2005/8/layout/target3"/>
    <dgm:cxn modelId="{84FECAA7-A0BD-4C1D-B404-842D1365A5DD}" srcId="{0B614081-E4AF-4307-BF2E-AED17EBF96A8}" destId="{EA22C63B-E636-4D61-89E0-CBBB331731FB}" srcOrd="0" destOrd="0" parTransId="{238F9B6F-13AC-4D10-BB96-2B80EC15F0CB}" sibTransId="{1714E374-D335-4820-8394-71DE4FFF3ACE}"/>
    <dgm:cxn modelId="{78CF775E-3C76-429A-A28C-C1DEAB2EA44C}" srcId="{0B614081-E4AF-4307-BF2E-AED17EBF96A8}" destId="{7BAFFD77-2A63-472B-8EDD-C7F1508495AD}" srcOrd="1" destOrd="0" parTransId="{1ECC48BE-1023-4927-A45C-7F079DB0C3BE}" sibTransId="{D5508253-60AB-4EAF-A355-8A5760837266}"/>
    <dgm:cxn modelId="{14B6D40E-9B90-4003-9D1A-EAC029EB5830}" srcId="{7BAFFD77-2A63-472B-8EDD-C7F1508495AD}" destId="{09386F08-EF07-4496-AE50-D572FF54382D}" srcOrd="1" destOrd="0" parTransId="{AAED7300-1299-4457-8594-29FF267B1411}" sibTransId="{B5A32BDB-02A7-44FD-B926-4D91C0028737}"/>
    <dgm:cxn modelId="{030D8259-F5E3-4D44-974A-EDA5477E1A60}" srcId="{0B614081-E4AF-4307-BF2E-AED17EBF96A8}" destId="{A2D05FEA-B894-4E7A-9520-4FAAAB9AC54E}" srcOrd="2" destOrd="0" parTransId="{BE378007-AC3D-4CD1-8D57-621BC8CEAD11}" sibTransId="{9B8F3D1D-BE49-445E-AD6C-DD2C56986B0B}"/>
    <dgm:cxn modelId="{900F16DC-4B9F-4A01-95DB-4239BC49CAF1}" type="presOf" srcId="{A2D05FEA-B894-4E7A-9520-4FAAAB9AC54E}" destId="{7F8AFFBF-A5AE-4CD3-AB8F-6DD48530985D}" srcOrd="1" destOrd="0" presId="urn:microsoft.com/office/officeart/2005/8/layout/target3"/>
    <dgm:cxn modelId="{AB7D87DF-9773-49C5-863C-F047A3F29B44}" type="presOf" srcId="{A2D05FEA-B894-4E7A-9520-4FAAAB9AC54E}" destId="{4904FD8A-4F2F-4748-AD3A-90825830B11E}" srcOrd="0" destOrd="0" presId="urn:microsoft.com/office/officeart/2005/8/layout/target3"/>
    <dgm:cxn modelId="{D2E51F80-620B-4321-A70F-0E1C7F150E75}" srcId="{EA22C63B-E636-4D61-89E0-CBBB331731FB}" destId="{FBF8C315-2CAD-4600-A7AF-A7BFF48747E6}" srcOrd="0" destOrd="0" parTransId="{F52F5BC7-1CB1-435B-BD43-B11A1F0BAD81}" sibTransId="{920CBE1C-B76E-4AC2-AECE-94A0130B0246}"/>
    <dgm:cxn modelId="{F0455886-4ACB-4410-8D8C-7DC34A9CDD65}" srcId="{EA22C63B-E636-4D61-89E0-CBBB331731FB}" destId="{32812F9B-2C12-4B59-B340-AD939A5F7DD3}" srcOrd="1" destOrd="0" parTransId="{DA77FD6F-97AF-4B2A-AA1B-241B94DB7779}" sibTransId="{89DBA507-58B1-4F4F-94AC-4A8DC52F93E3}"/>
    <dgm:cxn modelId="{7BB64906-5E68-4E6B-9413-BEE4FAC952DA}" type="presOf" srcId="{7BAFFD77-2A63-472B-8EDD-C7F1508495AD}" destId="{2109A976-AD36-45B9-85B5-692BD144F9B3}" srcOrd="1" destOrd="0" presId="urn:microsoft.com/office/officeart/2005/8/layout/target3"/>
    <dgm:cxn modelId="{6C7B576F-23CB-451A-8B1C-A14A1C94E289}" type="presOf" srcId="{EA22C63B-E636-4D61-89E0-CBBB331731FB}" destId="{696179FF-49E1-4941-A544-A23C72F1ED68}" srcOrd="0" destOrd="0" presId="urn:microsoft.com/office/officeart/2005/8/layout/target3"/>
    <dgm:cxn modelId="{7FBA7D84-FB5F-4453-9A03-4C27817AAC52}" type="presOf" srcId="{FBF8C315-2CAD-4600-A7AF-A7BFF48747E6}" destId="{5818F3BD-42C4-4B91-A7CF-770F1708F94F}" srcOrd="0" destOrd="0" presId="urn:microsoft.com/office/officeart/2005/8/layout/target3"/>
    <dgm:cxn modelId="{3742ADDB-0633-4CDE-9F85-DB8374850F85}" type="presOf" srcId="{9B67BF60-AF40-44CA-B59E-A071404EDD32}" destId="{D3A9CF40-A621-4D63-BFA1-D5A1D7520F8F}" srcOrd="0" destOrd="0" presId="urn:microsoft.com/office/officeart/2005/8/layout/target3"/>
    <dgm:cxn modelId="{F6B805A6-02F9-4711-AD43-B14377C3D4D8}" srcId="{A2D05FEA-B894-4E7A-9520-4FAAAB9AC54E}" destId="{B1B6DF5A-D1AB-4477-AD57-F52A6D2E0927}" srcOrd="1" destOrd="0" parTransId="{D619527E-0DEA-4979-874C-E102954C6FC6}" sibTransId="{48B9241A-75D4-4FC9-A3E3-B7EE595F29C5}"/>
    <dgm:cxn modelId="{C0308C4B-5D8A-443E-AB57-F0B323F20690}" type="presOf" srcId="{0B614081-E4AF-4307-BF2E-AED17EBF96A8}" destId="{F320CBF7-52B9-4AA4-ABC1-2AACDCA35749}" srcOrd="0" destOrd="0" presId="urn:microsoft.com/office/officeart/2005/8/layout/target3"/>
    <dgm:cxn modelId="{9BC2843A-C0C4-48EB-A0AC-4BCE42FCE21B}" type="presParOf" srcId="{F320CBF7-52B9-4AA4-ABC1-2AACDCA35749}" destId="{EE206F09-5C55-47D2-B39B-228F81DF187D}" srcOrd="0" destOrd="0" presId="urn:microsoft.com/office/officeart/2005/8/layout/target3"/>
    <dgm:cxn modelId="{C52C2C39-2707-4D34-97F5-B08800F842B8}" type="presParOf" srcId="{F320CBF7-52B9-4AA4-ABC1-2AACDCA35749}" destId="{FEAF2A26-6F80-4613-88D6-788276086D8D}" srcOrd="1" destOrd="0" presId="urn:microsoft.com/office/officeart/2005/8/layout/target3"/>
    <dgm:cxn modelId="{44BE4819-CF7A-4EC0-A317-2E9CF03C00AA}" type="presParOf" srcId="{F320CBF7-52B9-4AA4-ABC1-2AACDCA35749}" destId="{696179FF-49E1-4941-A544-A23C72F1ED68}" srcOrd="2" destOrd="0" presId="urn:microsoft.com/office/officeart/2005/8/layout/target3"/>
    <dgm:cxn modelId="{20E754E6-DEF9-41E1-8E30-0BAD93A211B4}" type="presParOf" srcId="{F320CBF7-52B9-4AA4-ABC1-2AACDCA35749}" destId="{A7A68000-EBDB-43CB-B32C-9F47D5B3BB57}" srcOrd="3" destOrd="0" presId="urn:microsoft.com/office/officeart/2005/8/layout/target3"/>
    <dgm:cxn modelId="{20D7BEFF-D43F-4F77-B252-1417D06186EF}" type="presParOf" srcId="{F320CBF7-52B9-4AA4-ABC1-2AACDCA35749}" destId="{971B4ADE-BA9D-4BD7-BAB2-60695BC11577}" srcOrd="4" destOrd="0" presId="urn:microsoft.com/office/officeart/2005/8/layout/target3"/>
    <dgm:cxn modelId="{EF22EA98-3416-4B8A-B3D1-4F8DCC432E03}" type="presParOf" srcId="{F320CBF7-52B9-4AA4-ABC1-2AACDCA35749}" destId="{B0724670-7947-4545-B619-ED0132C2F41D}" srcOrd="5" destOrd="0" presId="urn:microsoft.com/office/officeart/2005/8/layout/target3"/>
    <dgm:cxn modelId="{1B26D672-2829-4CE0-8BE9-1ACABA603F3C}" type="presParOf" srcId="{F320CBF7-52B9-4AA4-ABC1-2AACDCA35749}" destId="{580859DF-7630-4CF7-8C47-E14F876C7A83}" srcOrd="6" destOrd="0" presId="urn:microsoft.com/office/officeart/2005/8/layout/target3"/>
    <dgm:cxn modelId="{AD51823F-4D85-4D39-A5A5-D9A1738AB890}" type="presParOf" srcId="{F320CBF7-52B9-4AA4-ABC1-2AACDCA35749}" destId="{27FB52E6-DCFC-4633-BFC4-D8261605B53A}" srcOrd="7" destOrd="0" presId="urn:microsoft.com/office/officeart/2005/8/layout/target3"/>
    <dgm:cxn modelId="{D2E9308F-7AD5-4E34-9E0E-0D26296E940E}" type="presParOf" srcId="{F320CBF7-52B9-4AA4-ABC1-2AACDCA35749}" destId="{4904FD8A-4F2F-4748-AD3A-90825830B11E}" srcOrd="8" destOrd="0" presId="urn:microsoft.com/office/officeart/2005/8/layout/target3"/>
    <dgm:cxn modelId="{8665BBF9-BB06-4E4B-B268-770DB468CEB9}" type="presParOf" srcId="{F320CBF7-52B9-4AA4-ABC1-2AACDCA35749}" destId="{A11B972B-4E06-453D-8B30-7EFFD64C690E}" srcOrd="9" destOrd="0" presId="urn:microsoft.com/office/officeart/2005/8/layout/target3"/>
    <dgm:cxn modelId="{DFC41553-EEAD-4B3B-80BF-9FCC98D9663E}" type="presParOf" srcId="{F320CBF7-52B9-4AA4-ABC1-2AACDCA35749}" destId="{5818F3BD-42C4-4B91-A7CF-770F1708F94F}" srcOrd="10" destOrd="0" presId="urn:microsoft.com/office/officeart/2005/8/layout/target3"/>
    <dgm:cxn modelId="{F79E3143-B7D5-4792-B652-BE9F997FE5F2}" type="presParOf" srcId="{F320CBF7-52B9-4AA4-ABC1-2AACDCA35749}" destId="{2109A976-AD36-45B9-85B5-692BD144F9B3}" srcOrd="11" destOrd="0" presId="urn:microsoft.com/office/officeart/2005/8/layout/target3"/>
    <dgm:cxn modelId="{825F8DD8-617E-4AF4-A6D3-9AB65D465A0B}" type="presParOf" srcId="{F320CBF7-52B9-4AA4-ABC1-2AACDCA35749}" destId="{2BE0DDE6-24FA-4824-A02E-4A5207C0604D}" srcOrd="12" destOrd="0" presId="urn:microsoft.com/office/officeart/2005/8/layout/target3"/>
    <dgm:cxn modelId="{FFD81AC8-43B1-42F0-94B9-4717CDCD9D69}" type="presParOf" srcId="{F320CBF7-52B9-4AA4-ABC1-2AACDCA35749}" destId="{7F8AFFBF-A5AE-4CD3-AB8F-6DD48530985D}" srcOrd="13" destOrd="0" presId="urn:microsoft.com/office/officeart/2005/8/layout/target3"/>
    <dgm:cxn modelId="{DFFE6AB8-A90D-42B8-9413-50BC45A85374}" type="presParOf" srcId="{F320CBF7-52B9-4AA4-ABC1-2AACDCA35749}" destId="{D3A9CF40-A621-4D63-BFA1-D5A1D7520F8F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B614081-E4AF-4307-BF2E-AED17EBF96A8}" type="doc">
      <dgm:prSet loTypeId="urn:microsoft.com/office/officeart/2005/8/layout/target3" loCatId="relationship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zh-TW" altLang="en-US"/>
        </a:p>
      </dgm:t>
    </dgm:pt>
    <dgm:pt modelId="{EA22C63B-E636-4D61-89E0-CBBB331731FB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1" action="ppaction://hlinkfile"/>
            </a:rPr>
            <a:t>資格審查表</a:t>
          </a:r>
          <a:endParaRPr lang="zh-TW" altLang="en-US" dirty="0"/>
        </a:p>
      </dgm:t>
    </dgm:pt>
    <dgm:pt modelId="{238F9B6F-13AC-4D10-BB96-2B80EC15F0CB}" type="par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1714E374-D335-4820-8394-71DE4FFF3ACE}" type="sib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7BAFFD77-2A63-472B-8EDD-C7F1508495AD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2" action="ppaction://hlinkfile"/>
            </a:rPr>
            <a:t>設計監造費用</a:t>
          </a:r>
          <a:endParaRPr lang="en-US" altLang="zh-TW" dirty="0" smtClean="0">
            <a:hlinkClick xmlns:r="http://schemas.openxmlformats.org/officeDocument/2006/relationships" r:id="rId2" action="ppaction://hlinkfile"/>
          </a:endParaRPr>
        </a:p>
        <a:p>
          <a:r>
            <a:rPr lang="zh-TW" altLang="en-US" dirty="0" smtClean="0">
              <a:hlinkClick xmlns:r="http://schemas.openxmlformats.org/officeDocument/2006/relationships" r:id="rId2" action="ppaction://hlinkfile"/>
            </a:rPr>
            <a:t>詳細表</a:t>
          </a:r>
          <a:endParaRPr lang="zh-TW" altLang="en-US" dirty="0"/>
        </a:p>
      </dgm:t>
    </dgm:pt>
    <dgm:pt modelId="{1ECC48BE-1023-4927-A45C-7F079DB0C3BE}" type="par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D5508253-60AB-4EAF-A355-8A5760837266}" type="sib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A2D05FEA-B894-4E7A-9520-4FAAAB9AC54E}">
      <dgm:prSet phldrT="[文字]"/>
      <dgm:spPr/>
      <dgm:t>
        <a:bodyPr/>
        <a:lstStyle/>
        <a:p>
          <a:pPr eaLnBrk="1" latinLnBrk="0"/>
          <a:r>
            <a:rPr lang="zh-TW" altLang="en-US" dirty="0" smtClean="0">
              <a:hlinkClick xmlns:r="http://schemas.openxmlformats.org/officeDocument/2006/relationships" r:id="rId3" action="ppaction://hlinkfile"/>
            </a:rPr>
            <a:t>委託技術服務需求</a:t>
          </a:r>
          <a:endParaRPr lang="zh-TW" altLang="en-US" dirty="0"/>
        </a:p>
      </dgm:t>
    </dgm:pt>
    <dgm:pt modelId="{BE378007-AC3D-4CD1-8D57-621BC8CEAD11}" type="par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8F3D1D-BE49-445E-AD6C-DD2C56986B0B}" type="sib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67BF60-AF40-44CA-B59E-A071404EDD32}">
      <dgm:prSet phldrT="[文字]"/>
      <dgm:spPr/>
      <dgm:t>
        <a:bodyPr/>
        <a:lstStyle/>
        <a:p>
          <a:r>
            <a:rPr lang="zh-TW" altLang="en-US" dirty="0" smtClean="0"/>
            <a:t>教師需求</a:t>
          </a:r>
          <a:endParaRPr lang="zh-TW" altLang="en-US" dirty="0"/>
        </a:p>
      </dgm:t>
    </dgm:pt>
    <dgm:pt modelId="{E6EE1874-5BA9-48FF-B1F7-3294A11DDF75}" type="par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D1B93259-932C-4203-AFEE-B51BC39EF54F}" type="sib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B1B6DF5A-D1AB-4477-AD57-F52A6D2E0927}">
      <dgm:prSet phldrT="[文字]"/>
      <dgm:spPr/>
      <dgm:t>
        <a:bodyPr/>
        <a:lstStyle/>
        <a:p>
          <a:r>
            <a:rPr lang="zh-TW" altLang="en-US" dirty="0" smtClean="0"/>
            <a:t>使用單位需求</a:t>
          </a:r>
          <a:endParaRPr lang="zh-TW" altLang="en-US" dirty="0"/>
        </a:p>
      </dgm:t>
    </dgm:pt>
    <dgm:pt modelId="{D619527E-0DEA-4979-874C-E102954C6FC6}" type="parTrans" cxnId="{F6B805A6-02F9-4711-AD43-B14377C3D4D8}">
      <dgm:prSet/>
      <dgm:spPr/>
      <dgm:t>
        <a:bodyPr/>
        <a:lstStyle/>
        <a:p>
          <a:endParaRPr lang="zh-TW" altLang="en-US"/>
        </a:p>
      </dgm:t>
    </dgm:pt>
    <dgm:pt modelId="{48B9241A-75D4-4FC9-A3E3-B7EE595F29C5}" type="sibTrans" cxnId="{F6B805A6-02F9-4711-AD43-B14377C3D4D8}">
      <dgm:prSet/>
      <dgm:spPr/>
      <dgm:t>
        <a:bodyPr/>
        <a:lstStyle/>
        <a:p>
          <a:endParaRPr lang="zh-TW" altLang="en-US"/>
        </a:p>
      </dgm:t>
    </dgm:pt>
    <dgm:pt modelId="{F320CBF7-52B9-4AA4-ABC1-2AACDCA35749}" type="pres">
      <dgm:prSet presAssocID="{0B614081-E4AF-4307-BF2E-AED17EBF96A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E206F09-5C55-47D2-B39B-228F81DF187D}" type="pres">
      <dgm:prSet presAssocID="{EA22C63B-E636-4D61-89E0-CBBB331731FB}" presName="circle1" presStyleLbl="node1" presStyleIdx="0" presStyleCnt="3"/>
      <dgm:spPr/>
      <dgm:t>
        <a:bodyPr/>
        <a:lstStyle/>
        <a:p>
          <a:endParaRPr lang="zh-TW" altLang="en-US"/>
        </a:p>
      </dgm:t>
    </dgm:pt>
    <dgm:pt modelId="{FEAF2A26-6F80-4613-88D6-788276086D8D}" type="pres">
      <dgm:prSet presAssocID="{EA22C63B-E636-4D61-89E0-CBBB331731FB}" presName="space" presStyleCnt="0"/>
      <dgm:spPr/>
      <dgm:t>
        <a:bodyPr/>
        <a:lstStyle/>
        <a:p>
          <a:endParaRPr lang="zh-TW" altLang="en-US"/>
        </a:p>
      </dgm:t>
    </dgm:pt>
    <dgm:pt modelId="{696179FF-49E1-4941-A544-A23C72F1ED68}" type="pres">
      <dgm:prSet presAssocID="{EA22C63B-E636-4D61-89E0-CBBB331731FB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A7A68000-EBDB-43CB-B32C-9F47D5B3BB57}" type="pres">
      <dgm:prSet presAssocID="{7BAFFD77-2A63-472B-8EDD-C7F1508495AD}" presName="vertSpace2" presStyleLbl="node1" presStyleIdx="0" presStyleCnt="3"/>
      <dgm:spPr/>
      <dgm:t>
        <a:bodyPr/>
        <a:lstStyle/>
        <a:p>
          <a:endParaRPr lang="zh-TW" altLang="en-US"/>
        </a:p>
      </dgm:t>
    </dgm:pt>
    <dgm:pt modelId="{971B4ADE-BA9D-4BD7-BAB2-60695BC11577}" type="pres">
      <dgm:prSet presAssocID="{7BAFFD77-2A63-472B-8EDD-C7F1508495AD}" presName="circle2" presStyleLbl="node1" presStyleIdx="1" presStyleCnt="3"/>
      <dgm:spPr/>
      <dgm:t>
        <a:bodyPr/>
        <a:lstStyle/>
        <a:p>
          <a:endParaRPr lang="zh-TW" altLang="en-US"/>
        </a:p>
      </dgm:t>
    </dgm:pt>
    <dgm:pt modelId="{B0724670-7947-4545-B619-ED0132C2F41D}" type="pres">
      <dgm:prSet presAssocID="{7BAFFD77-2A63-472B-8EDD-C7F1508495AD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580859DF-7630-4CF7-8C47-E14F876C7A83}" type="pres">
      <dgm:prSet presAssocID="{A2D05FEA-B894-4E7A-9520-4FAAAB9AC54E}" presName="vertSpace3" presStyleLbl="node1" presStyleIdx="1" presStyleCnt="3"/>
      <dgm:spPr/>
      <dgm:t>
        <a:bodyPr/>
        <a:lstStyle/>
        <a:p>
          <a:endParaRPr lang="zh-TW" altLang="en-US"/>
        </a:p>
      </dgm:t>
    </dgm:pt>
    <dgm:pt modelId="{27FB52E6-DCFC-4633-BFC4-D8261605B53A}" type="pres">
      <dgm:prSet presAssocID="{A2D05FEA-B894-4E7A-9520-4FAAAB9AC54E}" presName="circle3" presStyleLbl="node1" presStyleIdx="2" presStyleCnt="3"/>
      <dgm:spPr/>
      <dgm:t>
        <a:bodyPr/>
        <a:lstStyle/>
        <a:p>
          <a:endParaRPr lang="zh-TW" altLang="en-US"/>
        </a:p>
      </dgm:t>
    </dgm:pt>
    <dgm:pt modelId="{4904FD8A-4F2F-4748-AD3A-90825830B11E}" type="pres">
      <dgm:prSet presAssocID="{A2D05FEA-B894-4E7A-9520-4FAAAB9AC54E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A11B972B-4E06-453D-8B30-7EFFD64C690E}" type="pres">
      <dgm:prSet presAssocID="{EA22C63B-E636-4D61-89E0-CBBB331731FB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18F3BD-42C4-4B91-A7CF-770F1708F94F}" type="pres">
      <dgm:prSet presAssocID="{EA22C63B-E636-4D61-89E0-CBBB331731FB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09A976-AD36-45B9-85B5-692BD144F9B3}" type="pres">
      <dgm:prSet presAssocID="{7BAFFD77-2A63-472B-8EDD-C7F1508495AD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E0DDE6-24FA-4824-A02E-4A5207C0604D}" type="pres">
      <dgm:prSet presAssocID="{7BAFFD77-2A63-472B-8EDD-C7F1508495AD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8AFFBF-A5AE-4CD3-AB8F-6DD48530985D}" type="pres">
      <dgm:prSet presAssocID="{A2D05FEA-B894-4E7A-9520-4FAAAB9AC54E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A9CF40-A621-4D63-BFA1-D5A1D7520F8F}" type="pres">
      <dgm:prSet presAssocID="{A2D05FEA-B894-4E7A-9520-4FAAAB9AC54E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A87EC31-C0EB-430D-89F4-B8AADF55E190}" type="presOf" srcId="{A2D05FEA-B894-4E7A-9520-4FAAAB9AC54E}" destId="{7F8AFFBF-A5AE-4CD3-AB8F-6DD48530985D}" srcOrd="1" destOrd="0" presId="urn:microsoft.com/office/officeart/2005/8/layout/target3"/>
    <dgm:cxn modelId="{4897156D-06B0-4F04-B151-D79014E11CDD}" type="presOf" srcId="{9B67BF60-AF40-44CA-B59E-A071404EDD32}" destId="{D3A9CF40-A621-4D63-BFA1-D5A1D7520F8F}" srcOrd="0" destOrd="0" presId="urn:microsoft.com/office/officeart/2005/8/layout/target3"/>
    <dgm:cxn modelId="{ACCA4E59-9872-4FE3-A1A0-520F64590A9B}" type="presOf" srcId="{EA22C63B-E636-4D61-89E0-CBBB331731FB}" destId="{A11B972B-4E06-453D-8B30-7EFFD64C690E}" srcOrd="1" destOrd="0" presId="urn:microsoft.com/office/officeart/2005/8/layout/target3"/>
    <dgm:cxn modelId="{0444CB08-8B9D-4E6E-B226-2646C4BAFF2D}" type="presOf" srcId="{7BAFFD77-2A63-472B-8EDD-C7F1508495AD}" destId="{B0724670-7947-4545-B619-ED0132C2F41D}" srcOrd="0" destOrd="0" presId="urn:microsoft.com/office/officeart/2005/8/layout/target3"/>
    <dgm:cxn modelId="{E6F877C6-BB25-4607-9BB5-BA0B3FA49C24}" type="presOf" srcId="{B1B6DF5A-D1AB-4477-AD57-F52A6D2E0927}" destId="{D3A9CF40-A621-4D63-BFA1-D5A1D7520F8F}" srcOrd="0" destOrd="1" presId="urn:microsoft.com/office/officeart/2005/8/layout/target3"/>
    <dgm:cxn modelId="{E39F348E-7174-4327-BC5A-19079FD3B9D6}" srcId="{A2D05FEA-B894-4E7A-9520-4FAAAB9AC54E}" destId="{9B67BF60-AF40-44CA-B59E-A071404EDD32}" srcOrd="0" destOrd="0" parTransId="{E6EE1874-5BA9-48FF-B1F7-3294A11DDF75}" sibTransId="{D1B93259-932C-4203-AFEE-B51BC39EF54F}"/>
    <dgm:cxn modelId="{84FECAA7-A0BD-4C1D-B404-842D1365A5DD}" srcId="{0B614081-E4AF-4307-BF2E-AED17EBF96A8}" destId="{EA22C63B-E636-4D61-89E0-CBBB331731FB}" srcOrd="0" destOrd="0" parTransId="{238F9B6F-13AC-4D10-BB96-2B80EC15F0CB}" sibTransId="{1714E374-D335-4820-8394-71DE4FFF3ACE}"/>
    <dgm:cxn modelId="{78CF775E-3C76-429A-A28C-C1DEAB2EA44C}" srcId="{0B614081-E4AF-4307-BF2E-AED17EBF96A8}" destId="{7BAFFD77-2A63-472B-8EDD-C7F1508495AD}" srcOrd="1" destOrd="0" parTransId="{1ECC48BE-1023-4927-A45C-7F079DB0C3BE}" sibTransId="{D5508253-60AB-4EAF-A355-8A5760837266}"/>
    <dgm:cxn modelId="{030D8259-F5E3-4D44-974A-EDA5477E1A60}" srcId="{0B614081-E4AF-4307-BF2E-AED17EBF96A8}" destId="{A2D05FEA-B894-4E7A-9520-4FAAAB9AC54E}" srcOrd="2" destOrd="0" parTransId="{BE378007-AC3D-4CD1-8D57-621BC8CEAD11}" sibTransId="{9B8F3D1D-BE49-445E-AD6C-DD2C56986B0B}"/>
    <dgm:cxn modelId="{9287A5DA-6E20-47B6-B15E-E6A1E5C3FC5C}" type="presOf" srcId="{7BAFFD77-2A63-472B-8EDD-C7F1508495AD}" destId="{2109A976-AD36-45B9-85B5-692BD144F9B3}" srcOrd="1" destOrd="0" presId="urn:microsoft.com/office/officeart/2005/8/layout/target3"/>
    <dgm:cxn modelId="{BE518320-3974-4855-9ED1-96C0620E751F}" type="presOf" srcId="{A2D05FEA-B894-4E7A-9520-4FAAAB9AC54E}" destId="{4904FD8A-4F2F-4748-AD3A-90825830B11E}" srcOrd="0" destOrd="0" presId="urn:microsoft.com/office/officeart/2005/8/layout/target3"/>
    <dgm:cxn modelId="{F66AF3B0-CB7E-4596-94E0-2A42B17EE0F8}" type="presOf" srcId="{0B614081-E4AF-4307-BF2E-AED17EBF96A8}" destId="{F320CBF7-52B9-4AA4-ABC1-2AACDCA35749}" srcOrd="0" destOrd="0" presId="urn:microsoft.com/office/officeart/2005/8/layout/target3"/>
    <dgm:cxn modelId="{08BAFDD1-D1AF-4EBC-B26A-88E7AD808F7E}" type="presOf" srcId="{EA22C63B-E636-4D61-89E0-CBBB331731FB}" destId="{696179FF-49E1-4941-A544-A23C72F1ED68}" srcOrd="0" destOrd="0" presId="urn:microsoft.com/office/officeart/2005/8/layout/target3"/>
    <dgm:cxn modelId="{F6B805A6-02F9-4711-AD43-B14377C3D4D8}" srcId="{A2D05FEA-B894-4E7A-9520-4FAAAB9AC54E}" destId="{B1B6DF5A-D1AB-4477-AD57-F52A6D2E0927}" srcOrd="1" destOrd="0" parTransId="{D619527E-0DEA-4979-874C-E102954C6FC6}" sibTransId="{48B9241A-75D4-4FC9-A3E3-B7EE595F29C5}"/>
    <dgm:cxn modelId="{A9334514-74B6-45E3-AC3B-A5EB8387F822}" type="presParOf" srcId="{F320CBF7-52B9-4AA4-ABC1-2AACDCA35749}" destId="{EE206F09-5C55-47D2-B39B-228F81DF187D}" srcOrd="0" destOrd="0" presId="urn:microsoft.com/office/officeart/2005/8/layout/target3"/>
    <dgm:cxn modelId="{FAC74EEB-61BB-40CF-ACC6-DE41550D9C98}" type="presParOf" srcId="{F320CBF7-52B9-4AA4-ABC1-2AACDCA35749}" destId="{FEAF2A26-6F80-4613-88D6-788276086D8D}" srcOrd="1" destOrd="0" presId="urn:microsoft.com/office/officeart/2005/8/layout/target3"/>
    <dgm:cxn modelId="{E4A7648B-6478-4275-A0A1-30731D27D24B}" type="presParOf" srcId="{F320CBF7-52B9-4AA4-ABC1-2AACDCA35749}" destId="{696179FF-49E1-4941-A544-A23C72F1ED68}" srcOrd="2" destOrd="0" presId="urn:microsoft.com/office/officeart/2005/8/layout/target3"/>
    <dgm:cxn modelId="{79E0FAC3-9144-4493-9F56-9577E97D5474}" type="presParOf" srcId="{F320CBF7-52B9-4AA4-ABC1-2AACDCA35749}" destId="{A7A68000-EBDB-43CB-B32C-9F47D5B3BB57}" srcOrd="3" destOrd="0" presId="urn:microsoft.com/office/officeart/2005/8/layout/target3"/>
    <dgm:cxn modelId="{29F5E569-C2FC-4ECD-BE3F-B8F7B21807E8}" type="presParOf" srcId="{F320CBF7-52B9-4AA4-ABC1-2AACDCA35749}" destId="{971B4ADE-BA9D-4BD7-BAB2-60695BC11577}" srcOrd="4" destOrd="0" presId="urn:microsoft.com/office/officeart/2005/8/layout/target3"/>
    <dgm:cxn modelId="{EAFD470A-0947-43BC-93D0-A9BEDD3E164A}" type="presParOf" srcId="{F320CBF7-52B9-4AA4-ABC1-2AACDCA35749}" destId="{B0724670-7947-4545-B619-ED0132C2F41D}" srcOrd="5" destOrd="0" presId="urn:microsoft.com/office/officeart/2005/8/layout/target3"/>
    <dgm:cxn modelId="{FCBD0A6B-2117-41AC-A4E5-6D81C894158F}" type="presParOf" srcId="{F320CBF7-52B9-4AA4-ABC1-2AACDCA35749}" destId="{580859DF-7630-4CF7-8C47-E14F876C7A83}" srcOrd="6" destOrd="0" presId="urn:microsoft.com/office/officeart/2005/8/layout/target3"/>
    <dgm:cxn modelId="{D55E7EA7-92DA-4EAF-BBB9-C2B4FADA2A2D}" type="presParOf" srcId="{F320CBF7-52B9-4AA4-ABC1-2AACDCA35749}" destId="{27FB52E6-DCFC-4633-BFC4-D8261605B53A}" srcOrd="7" destOrd="0" presId="urn:microsoft.com/office/officeart/2005/8/layout/target3"/>
    <dgm:cxn modelId="{4FC24FC6-E5F5-45DD-AADD-E608634A4B48}" type="presParOf" srcId="{F320CBF7-52B9-4AA4-ABC1-2AACDCA35749}" destId="{4904FD8A-4F2F-4748-AD3A-90825830B11E}" srcOrd="8" destOrd="0" presId="urn:microsoft.com/office/officeart/2005/8/layout/target3"/>
    <dgm:cxn modelId="{49944D7A-6724-4DA0-9DBB-E227CD933F37}" type="presParOf" srcId="{F320CBF7-52B9-4AA4-ABC1-2AACDCA35749}" destId="{A11B972B-4E06-453D-8B30-7EFFD64C690E}" srcOrd="9" destOrd="0" presId="urn:microsoft.com/office/officeart/2005/8/layout/target3"/>
    <dgm:cxn modelId="{60ED46C4-C009-47E5-AD42-8ACE9E6A041A}" type="presParOf" srcId="{F320CBF7-52B9-4AA4-ABC1-2AACDCA35749}" destId="{5818F3BD-42C4-4B91-A7CF-770F1708F94F}" srcOrd="10" destOrd="0" presId="urn:microsoft.com/office/officeart/2005/8/layout/target3"/>
    <dgm:cxn modelId="{FE99CF11-F3C5-44F9-AC05-18F14C38220A}" type="presParOf" srcId="{F320CBF7-52B9-4AA4-ABC1-2AACDCA35749}" destId="{2109A976-AD36-45B9-85B5-692BD144F9B3}" srcOrd="11" destOrd="0" presId="urn:microsoft.com/office/officeart/2005/8/layout/target3"/>
    <dgm:cxn modelId="{F8E2DF52-D44C-4019-866E-A8A5912F2871}" type="presParOf" srcId="{F320CBF7-52B9-4AA4-ABC1-2AACDCA35749}" destId="{2BE0DDE6-24FA-4824-A02E-4A5207C0604D}" srcOrd="12" destOrd="0" presId="urn:microsoft.com/office/officeart/2005/8/layout/target3"/>
    <dgm:cxn modelId="{F32BF5D5-FE5C-4D58-8A0E-81C7E90D681C}" type="presParOf" srcId="{F320CBF7-52B9-4AA4-ABC1-2AACDCA35749}" destId="{7F8AFFBF-A5AE-4CD3-AB8F-6DD48530985D}" srcOrd="13" destOrd="0" presId="urn:microsoft.com/office/officeart/2005/8/layout/target3"/>
    <dgm:cxn modelId="{4A2C0AE1-10E2-4348-8084-C3BBAE36A207}" type="presParOf" srcId="{F320CBF7-52B9-4AA4-ABC1-2AACDCA35749}" destId="{D3A9CF40-A621-4D63-BFA1-D5A1D7520F8F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B614081-E4AF-4307-BF2E-AED17EBF96A8}" type="doc">
      <dgm:prSet loTypeId="urn:microsoft.com/office/officeart/2005/8/layout/target3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EA22C63B-E636-4D61-89E0-CBBB331731FB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1" action="ppaction://hlinkfile"/>
            </a:rPr>
            <a:t>評審作業須知</a:t>
          </a:r>
          <a:endParaRPr lang="zh-TW" altLang="en-US" dirty="0"/>
        </a:p>
      </dgm:t>
    </dgm:pt>
    <dgm:pt modelId="{238F9B6F-13AC-4D10-BB96-2B80EC15F0CB}" type="par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1714E374-D335-4820-8394-71DE4FFF3ACE}" type="sib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FBF8C315-2CAD-4600-A7AF-A7BFF48747E6}">
      <dgm:prSet phldrT="[文字]"/>
      <dgm:spPr/>
      <dgm:t>
        <a:bodyPr/>
        <a:lstStyle/>
        <a:p>
          <a:r>
            <a:rPr lang="en-US" altLang="zh-TW" dirty="0" smtClean="0"/>
            <a:t>102</a:t>
          </a:r>
          <a:r>
            <a:rPr lang="zh-TW" altLang="en-US" dirty="0" smtClean="0"/>
            <a:t>第七版標準作業程序附錄</a:t>
          </a:r>
          <a:r>
            <a:rPr lang="en-US" altLang="zh-TW" dirty="0" smtClean="0"/>
            <a:t>D.14</a:t>
          </a:r>
          <a:endParaRPr lang="zh-TW" altLang="en-US" dirty="0"/>
        </a:p>
      </dgm:t>
    </dgm:pt>
    <dgm:pt modelId="{F52F5BC7-1CB1-435B-BD43-B11A1F0BAD81}" type="parTrans" cxnId="{D2E51F80-620B-4321-A70F-0E1C7F150E75}">
      <dgm:prSet/>
      <dgm:spPr/>
      <dgm:t>
        <a:bodyPr/>
        <a:lstStyle/>
        <a:p>
          <a:endParaRPr lang="zh-TW" altLang="en-US"/>
        </a:p>
      </dgm:t>
    </dgm:pt>
    <dgm:pt modelId="{920CBE1C-B76E-4AC2-AECE-94A0130B0246}" type="sibTrans" cxnId="{D2E51F80-620B-4321-A70F-0E1C7F150E75}">
      <dgm:prSet/>
      <dgm:spPr/>
      <dgm:t>
        <a:bodyPr/>
        <a:lstStyle/>
        <a:p>
          <a:endParaRPr lang="zh-TW" altLang="en-US"/>
        </a:p>
      </dgm:t>
    </dgm:pt>
    <dgm:pt modelId="{32812F9B-2C12-4B59-B340-AD939A5F7DD3}">
      <dgm:prSet phldrT="[文字]"/>
      <dgm:spPr/>
      <dgm:t>
        <a:bodyPr/>
        <a:lstStyle/>
        <a:p>
          <a:r>
            <a:rPr lang="zh-TW" altLang="en-US" dirty="0" smtClean="0"/>
            <a:t>配合招標須知</a:t>
          </a:r>
          <a:r>
            <a:rPr lang="en-US" altLang="zh-TW" dirty="0" smtClean="0"/>
            <a:t>5.64</a:t>
          </a:r>
          <a:endParaRPr lang="zh-TW" altLang="en-US" dirty="0"/>
        </a:p>
      </dgm:t>
    </dgm:pt>
    <dgm:pt modelId="{DA77FD6F-97AF-4B2A-AA1B-241B94DB7779}" type="parTrans" cxnId="{F0455886-4ACB-4410-8D8C-7DC34A9CDD65}">
      <dgm:prSet/>
      <dgm:spPr/>
      <dgm:t>
        <a:bodyPr/>
        <a:lstStyle/>
        <a:p>
          <a:endParaRPr lang="zh-TW" altLang="en-US"/>
        </a:p>
      </dgm:t>
    </dgm:pt>
    <dgm:pt modelId="{89DBA507-58B1-4F4F-94AC-4A8DC52F93E3}" type="sibTrans" cxnId="{F0455886-4ACB-4410-8D8C-7DC34A9CDD65}">
      <dgm:prSet/>
      <dgm:spPr/>
      <dgm:t>
        <a:bodyPr/>
        <a:lstStyle/>
        <a:p>
          <a:endParaRPr lang="zh-TW" altLang="en-US"/>
        </a:p>
      </dgm:t>
    </dgm:pt>
    <dgm:pt modelId="{7BAFFD77-2A63-472B-8EDD-C7F1508495AD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2" action="ppaction://hlinkfile"/>
            </a:rPr>
            <a:t>設計階段權責分工表</a:t>
          </a:r>
          <a:endParaRPr lang="zh-TW" altLang="en-US" dirty="0"/>
        </a:p>
      </dgm:t>
    </dgm:pt>
    <dgm:pt modelId="{1ECC48BE-1023-4927-A45C-7F079DB0C3BE}" type="par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D5508253-60AB-4EAF-A355-8A5760837266}" type="sib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667209DD-EC60-414E-AC18-65CD0F06ECC1}">
      <dgm:prSet phldrT="[文字]"/>
      <dgm:spPr/>
      <dgm:t>
        <a:bodyPr/>
        <a:lstStyle/>
        <a:p>
          <a:r>
            <a:rPr lang="en-US" altLang="zh-TW" dirty="0" smtClean="0"/>
            <a:t>1000919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C4142172-B36D-4A37-B935-CAE76945FF70}" type="parTrans" cxnId="{E7B7B06C-92FF-4EB7-825A-A61175C2E3BF}">
      <dgm:prSet/>
      <dgm:spPr/>
      <dgm:t>
        <a:bodyPr/>
        <a:lstStyle/>
        <a:p>
          <a:endParaRPr lang="zh-TW" altLang="en-US"/>
        </a:p>
      </dgm:t>
    </dgm:pt>
    <dgm:pt modelId="{3AF7380D-FCE8-4342-8439-74CD6106E649}" type="sibTrans" cxnId="{E7B7B06C-92FF-4EB7-825A-A61175C2E3BF}">
      <dgm:prSet/>
      <dgm:spPr/>
      <dgm:t>
        <a:bodyPr/>
        <a:lstStyle/>
        <a:p>
          <a:endParaRPr lang="zh-TW" altLang="en-US"/>
        </a:p>
      </dgm:t>
    </dgm:pt>
    <dgm:pt modelId="{09386F08-EF07-4496-AE50-D572FF54382D}">
      <dgm:prSet phldrT="[文字]"/>
      <dgm:spPr/>
      <dgm:t>
        <a:bodyPr/>
        <a:lstStyle/>
        <a:p>
          <a:r>
            <a:rPr lang="zh-TW" altLang="en-US" dirty="0" smtClean="0"/>
            <a:t>注意無</a:t>
          </a:r>
          <a:r>
            <a:rPr lang="zh-TW" altLang="en-US" dirty="0" smtClean="0">
              <a:hlinkClick xmlns:r="http://schemas.openxmlformats.org/officeDocument/2006/relationships" r:id="rId3" action="ppaction://hlinkfile"/>
            </a:rPr>
            <a:t>監造階段</a:t>
          </a:r>
          <a:endParaRPr lang="zh-TW" altLang="en-US" dirty="0"/>
        </a:p>
      </dgm:t>
    </dgm:pt>
    <dgm:pt modelId="{AAED7300-1299-4457-8594-29FF267B1411}" type="parTrans" cxnId="{14B6D40E-9B90-4003-9D1A-EAC029EB5830}">
      <dgm:prSet/>
      <dgm:spPr/>
      <dgm:t>
        <a:bodyPr/>
        <a:lstStyle/>
        <a:p>
          <a:endParaRPr lang="zh-TW" altLang="en-US"/>
        </a:p>
      </dgm:t>
    </dgm:pt>
    <dgm:pt modelId="{B5A32BDB-02A7-44FD-B926-4D91C0028737}" type="sibTrans" cxnId="{14B6D40E-9B90-4003-9D1A-EAC029EB5830}">
      <dgm:prSet/>
      <dgm:spPr/>
      <dgm:t>
        <a:bodyPr/>
        <a:lstStyle/>
        <a:p>
          <a:endParaRPr lang="zh-TW" altLang="en-US"/>
        </a:p>
      </dgm:t>
    </dgm:pt>
    <dgm:pt modelId="{A2D05FEA-B894-4E7A-9520-4FAAAB9AC54E}">
      <dgm:prSet phldrT="[文字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hlinkClick xmlns:r="http://schemas.openxmlformats.org/officeDocument/2006/relationships" r:id="rId4" action="ppaction://hlinkfile"/>
            </a:rPr>
            <a:t>工程施工及</a:t>
          </a:r>
          <a:endParaRPr lang="en-US" altLang="zh-TW" dirty="0" smtClean="0">
            <a:hlinkClick xmlns:r="http://schemas.openxmlformats.org/officeDocument/2006/relationships" r:id="rId4" action="ppaction://hlinkfile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hlinkClick xmlns:r="http://schemas.openxmlformats.org/officeDocument/2006/relationships" r:id="rId4" action="ppaction://hlinkfile"/>
            </a:rPr>
            <a:t>驗收基準</a:t>
          </a:r>
          <a:endParaRPr lang="zh-TW" altLang="en-US" dirty="0"/>
        </a:p>
      </dgm:t>
    </dgm:pt>
    <dgm:pt modelId="{BE378007-AC3D-4CD1-8D57-621BC8CEAD11}" type="par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8F3D1D-BE49-445E-AD6C-DD2C56986B0B}" type="sib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67BF60-AF40-44CA-B59E-A071404EDD32}">
      <dgm:prSet phldrT="[文字]"/>
      <dgm:spPr/>
      <dgm:t>
        <a:bodyPr/>
        <a:lstStyle/>
        <a:p>
          <a:r>
            <a:rPr lang="en-US" altLang="zh-TW" dirty="0" smtClean="0"/>
            <a:t>1010629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E6EE1874-5BA9-48FF-B1F7-3294A11DDF75}" type="par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D1B93259-932C-4203-AFEE-B51BC39EF54F}" type="sib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B1B6DF5A-D1AB-4477-AD57-F52A6D2E0927}">
      <dgm:prSet phldrT="[文字]"/>
      <dgm:spPr/>
      <dgm:t>
        <a:bodyPr/>
        <a:lstStyle/>
        <a:p>
          <a:r>
            <a:rPr lang="zh-TW" altLang="en-US" dirty="0" smtClean="0"/>
            <a:t>注意</a:t>
          </a:r>
          <a:r>
            <a:rPr lang="zh-TW" altLang="en-US" dirty="0" smtClean="0">
              <a:hlinkClick xmlns:r="http://schemas.openxmlformats.org/officeDocument/2006/relationships" r:id="rId5" action="ppaction://hlinkfile"/>
            </a:rPr>
            <a:t>附件表格</a:t>
          </a:r>
          <a:r>
            <a:rPr lang="zh-TW" altLang="en-US" dirty="0" smtClean="0"/>
            <a:t>目錄</a:t>
          </a:r>
          <a:endParaRPr lang="zh-TW" altLang="en-US" dirty="0"/>
        </a:p>
      </dgm:t>
    </dgm:pt>
    <dgm:pt modelId="{D619527E-0DEA-4979-874C-E102954C6FC6}" type="parTrans" cxnId="{F6B805A6-02F9-4711-AD43-B14377C3D4D8}">
      <dgm:prSet/>
      <dgm:spPr/>
      <dgm:t>
        <a:bodyPr/>
        <a:lstStyle/>
        <a:p>
          <a:endParaRPr lang="zh-TW" altLang="en-US"/>
        </a:p>
      </dgm:t>
    </dgm:pt>
    <dgm:pt modelId="{48B9241A-75D4-4FC9-A3E3-B7EE595F29C5}" type="sibTrans" cxnId="{F6B805A6-02F9-4711-AD43-B14377C3D4D8}">
      <dgm:prSet/>
      <dgm:spPr/>
      <dgm:t>
        <a:bodyPr/>
        <a:lstStyle/>
        <a:p>
          <a:endParaRPr lang="zh-TW" altLang="en-US"/>
        </a:p>
      </dgm:t>
    </dgm:pt>
    <dgm:pt modelId="{F320CBF7-52B9-4AA4-ABC1-2AACDCA35749}" type="pres">
      <dgm:prSet presAssocID="{0B614081-E4AF-4307-BF2E-AED17EBF96A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E206F09-5C55-47D2-B39B-228F81DF187D}" type="pres">
      <dgm:prSet presAssocID="{EA22C63B-E636-4D61-89E0-CBBB331731FB}" presName="circle1" presStyleLbl="node1" presStyleIdx="0" presStyleCnt="3"/>
      <dgm:spPr/>
      <dgm:t>
        <a:bodyPr/>
        <a:lstStyle/>
        <a:p>
          <a:endParaRPr lang="zh-TW" altLang="en-US"/>
        </a:p>
      </dgm:t>
    </dgm:pt>
    <dgm:pt modelId="{FEAF2A26-6F80-4613-88D6-788276086D8D}" type="pres">
      <dgm:prSet presAssocID="{EA22C63B-E636-4D61-89E0-CBBB331731FB}" presName="space" presStyleCnt="0"/>
      <dgm:spPr/>
      <dgm:t>
        <a:bodyPr/>
        <a:lstStyle/>
        <a:p>
          <a:endParaRPr lang="zh-TW" altLang="en-US"/>
        </a:p>
      </dgm:t>
    </dgm:pt>
    <dgm:pt modelId="{696179FF-49E1-4941-A544-A23C72F1ED68}" type="pres">
      <dgm:prSet presAssocID="{EA22C63B-E636-4D61-89E0-CBBB331731FB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A7A68000-EBDB-43CB-B32C-9F47D5B3BB57}" type="pres">
      <dgm:prSet presAssocID="{7BAFFD77-2A63-472B-8EDD-C7F1508495AD}" presName="vertSpace2" presStyleLbl="node1" presStyleIdx="0" presStyleCnt="3"/>
      <dgm:spPr/>
      <dgm:t>
        <a:bodyPr/>
        <a:lstStyle/>
        <a:p>
          <a:endParaRPr lang="zh-TW" altLang="en-US"/>
        </a:p>
      </dgm:t>
    </dgm:pt>
    <dgm:pt modelId="{971B4ADE-BA9D-4BD7-BAB2-60695BC11577}" type="pres">
      <dgm:prSet presAssocID="{7BAFFD77-2A63-472B-8EDD-C7F1508495AD}" presName="circle2" presStyleLbl="node1" presStyleIdx="1" presStyleCnt="3"/>
      <dgm:spPr/>
      <dgm:t>
        <a:bodyPr/>
        <a:lstStyle/>
        <a:p>
          <a:endParaRPr lang="zh-TW" altLang="en-US"/>
        </a:p>
      </dgm:t>
    </dgm:pt>
    <dgm:pt modelId="{B0724670-7947-4545-B619-ED0132C2F41D}" type="pres">
      <dgm:prSet presAssocID="{7BAFFD77-2A63-472B-8EDD-C7F1508495AD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580859DF-7630-4CF7-8C47-E14F876C7A83}" type="pres">
      <dgm:prSet presAssocID="{A2D05FEA-B894-4E7A-9520-4FAAAB9AC54E}" presName="vertSpace3" presStyleLbl="node1" presStyleIdx="1" presStyleCnt="3"/>
      <dgm:spPr/>
      <dgm:t>
        <a:bodyPr/>
        <a:lstStyle/>
        <a:p>
          <a:endParaRPr lang="zh-TW" altLang="en-US"/>
        </a:p>
      </dgm:t>
    </dgm:pt>
    <dgm:pt modelId="{27FB52E6-DCFC-4633-BFC4-D8261605B53A}" type="pres">
      <dgm:prSet presAssocID="{A2D05FEA-B894-4E7A-9520-4FAAAB9AC54E}" presName="circle3" presStyleLbl="node1" presStyleIdx="2" presStyleCnt="3"/>
      <dgm:spPr/>
      <dgm:t>
        <a:bodyPr/>
        <a:lstStyle/>
        <a:p>
          <a:endParaRPr lang="zh-TW" altLang="en-US"/>
        </a:p>
      </dgm:t>
    </dgm:pt>
    <dgm:pt modelId="{4904FD8A-4F2F-4748-AD3A-90825830B11E}" type="pres">
      <dgm:prSet presAssocID="{A2D05FEA-B894-4E7A-9520-4FAAAB9AC54E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A11B972B-4E06-453D-8B30-7EFFD64C690E}" type="pres">
      <dgm:prSet presAssocID="{EA22C63B-E636-4D61-89E0-CBBB331731FB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18F3BD-42C4-4B91-A7CF-770F1708F94F}" type="pres">
      <dgm:prSet presAssocID="{EA22C63B-E636-4D61-89E0-CBBB331731FB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09A976-AD36-45B9-85B5-692BD144F9B3}" type="pres">
      <dgm:prSet presAssocID="{7BAFFD77-2A63-472B-8EDD-C7F1508495AD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E0DDE6-24FA-4824-A02E-4A5207C0604D}" type="pres">
      <dgm:prSet presAssocID="{7BAFFD77-2A63-472B-8EDD-C7F1508495AD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8AFFBF-A5AE-4CD3-AB8F-6DD48530985D}" type="pres">
      <dgm:prSet presAssocID="{A2D05FEA-B894-4E7A-9520-4FAAAB9AC54E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A9CF40-A621-4D63-BFA1-D5A1D7520F8F}" type="pres">
      <dgm:prSet presAssocID="{A2D05FEA-B894-4E7A-9520-4FAAAB9AC54E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32424FA-DE11-4A7F-A803-69131B958437}" type="presOf" srcId="{09386F08-EF07-4496-AE50-D572FF54382D}" destId="{2BE0DDE6-24FA-4824-A02E-4A5207C0604D}" srcOrd="0" destOrd="1" presId="urn:microsoft.com/office/officeart/2005/8/layout/target3"/>
    <dgm:cxn modelId="{636DA4AB-4165-4D78-B7BA-346211F255DF}" type="presOf" srcId="{EA22C63B-E636-4D61-89E0-CBBB331731FB}" destId="{696179FF-49E1-4941-A544-A23C72F1ED68}" srcOrd="0" destOrd="0" presId="urn:microsoft.com/office/officeart/2005/8/layout/target3"/>
    <dgm:cxn modelId="{4AD891F7-039D-439D-A185-52AF133277ED}" type="presOf" srcId="{A2D05FEA-B894-4E7A-9520-4FAAAB9AC54E}" destId="{4904FD8A-4F2F-4748-AD3A-90825830B11E}" srcOrd="0" destOrd="0" presId="urn:microsoft.com/office/officeart/2005/8/layout/target3"/>
    <dgm:cxn modelId="{0DE54C81-6225-4786-86F4-D5F3088ADB49}" type="presOf" srcId="{EA22C63B-E636-4D61-89E0-CBBB331731FB}" destId="{A11B972B-4E06-453D-8B30-7EFFD64C690E}" srcOrd="1" destOrd="0" presId="urn:microsoft.com/office/officeart/2005/8/layout/target3"/>
    <dgm:cxn modelId="{E7B7B06C-92FF-4EB7-825A-A61175C2E3BF}" srcId="{7BAFFD77-2A63-472B-8EDD-C7F1508495AD}" destId="{667209DD-EC60-414E-AC18-65CD0F06ECC1}" srcOrd="0" destOrd="0" parTransId="{C4142172-B36D-4A37-B935-CAE76945FF70}" sibTransId="{3AF7380D-FCE8-4342-8439-74CD6106E649}"/>
    <dgm:cxn modelId="{E39F348E-7174-4327-BC5A-19079FD3B9D6}" srcId="{A2D05FEA-B894-4E7A-9520-4FAAAB9AC54E}" destId="{9B67BF60-AF40-44CA-B59E-A071404EDD32}" srcOrd="0" destOrd="0" parTransId="{E6EE1874-5BA9-48FF-B1F7-3294A11DDF75}" sibTransId="{D1B93259-932C-4203-AFEE-B51BC39EF54F}"/>
    <dgm:cxn modelId="{F6948923-0DB7-436C-89EB-EBE7609C6B79}" type="presOf" srcId="{9B67BF60-AF40-44CA-B59E-A071404EDD32}" destId="{D3A9CF40-A621-4D63-BFA1-D5A1D7520F8F}" srcOrd="0" destOrd="0" presId="urn:microsoft.com/office/officeart/2005/8/layout/target3"/>
    <dgm:cxn modelId="{B1A7045B-A063-4434-A267-7D99C8C3FF86}" type="presOf" srcId="{7BAFFD77-2A63-472B-8EDD-C7F1508495AD}" destId="{B0724670-7947-4545-B619-ED0132C2F41D}" srcOrd="0" destOrd="0" presId="urn:microsoft.com/office/officeart/2005/8/layout/target3"/>
    <dgm:cxn modelId="{84FECAA7-A0BD-4C1D-B404-842D1365A5DD}" srcId="{0B614081-E4AF-4307-BF2E-AED17EBF96A8}" destId="{EA22C63B-E636-4D61-89E0-CBBB331731FB}" srcOrd="0" destOrd="0" parTransId="{238F9B6F-13AC-4D10-BB96-2B80EC15F0CB}" sibTransId="{1714E374-D335-4820-8394-71DE4FFF3ACE}"/>
    <dgm:cxn modelId="{78CF775E-3C76-429A-A28C-C1DEAB2EA44C}" srcId="{0B614081-E4AF-4307-BF2E-AED17EBF96A8}" destId="{7BAFFD77-2A63-472B-8EDD-C7F1508495AD}" srcOrd="1" destOrd="0" parTransId="{1ECC48BE-1023-4927-A45C-7F079DB0C3BE}" sibTransId="{D5508253-60AB-4EAF-A355-8A5760837266}"/>
    <dgm:cxn modelId="{BA178082-57F2-42C1-BF39-E808CAC9B7B7}" type="presOf" srcId="{32812F9B-2C12-4B59-B340-AD939A5F7DD3}" destId="{5818F3BD-42C4-4B91-A7CF-770F1708F94F}" srcOrd="0" destOrd="1" presId="urn:microsoft.com/office/officeart/2005/8/layout/target3"/>
    <dgm:cxn modelId="{707DACA7-14DA-422C-9BC7-4EC565EA7D5E}" type="presOf" srcId="{FBF8C315-2CAD-4600-A7AF-A7BFF48747E6}" destId="{5818F3BD-42C4-4B91-A7CF-770F1708F94F}" srcOrd="0" destOrd="0" presId="urn:microsoft.com/office/officeart/2005/8/layout/target3"/>
    <dgm:cxn modelId="{030D8259-F5E3-4D44-974A-EDA5477E1A60}" srcId="{0B614081-E4AF-4307-BF2E-AED17EBF96A8}" destId="{A2D05FEA-B894-4E7A-9520-4FAAAB9AC54E}" srcOrd="2" destOrd="0" parTransId="{BE378007-AC3D-4CD1-8D57-621BC8CEAD11}" sibTransId="{9B8F3D1D-BE49-445E-AD6C-DD2C56986B0B}"/>
    <dgm:cxn modelId="{14B6D40E-9B90-4003-9D1A-EAC029EB5830}" srcId="{7BAFFD77-2A63-472B-8EDD-C7F1508495AD}" destId="{09386F08-EF07-4496-AE50-D572FF54382D}" srcOrd="1" destOrd="0" parTransId="{AAED7300-1299-4457-8594-29FF267B1411}" sibTransId="{B5A32BDB-02A7-44FD-B926-4D91C0028737}"/>
    <dgm:cxn modelId="{3D779E38-13F7-4CF5-8A06-C72892B8538B}" type="presOf" srcId="{0B614081-E4AF-4307-BF2E-AED17EBF96A8}" destId="{F320CBF7-52B9-4AA4-ABC1-2AACDCA35749}" srcOrd="0" destOrd="0" presId="urn:microsoft.com/office/officeart/2005/8/layout/target3"/>
    <dgm:cxn modelId="{81A4BF11-9E85-4959-BEA2-0AF5044ADCE8}" type="presOf" srcId="{B1B6DF5A-D1AB-4477-AD57-F52A6D2E0927}" destId="{D3A9CF40-A621-4D63-BFA1-D5A1D7520F8F}" srcOrd="0" destOrd="1" presId="urn:microsoft.com/office/officeart/2005/8/layout/target3"/>
    <dgm:cxn modelId="{D2E51F80-620B-4321-A70F-0E1C7F150E75}" srcId="{EA22C63B-E636-4D61-89E0-CBBB331731FB}" destId="{FBF8C315-2CAD-4600-A7AF-A7BFF48747E6}" srcOrd="0" destOrd="0" parTransId="{F52F5BC7-1CB1-435B-BD43-B11A1F0BAD81}" sibTransId="{920CBE1C-B76E-4AC2-AECE-94A0130B0246}"/>
    <dgm:cxn modelId="{F0455886-4ACB-4410-8D8C-7DC34A9CDD65}" srcId="{EA22C63B-E636-4D61-89E0-CBBB331731FB}" destId="{32812F9B-2C12-4B59-B340-AD939A5F7DD3}" srcOrd="1" destOrd="0" parTransId="{DA77FD6F-97AF-4B2A-AA1B-241B94DB7779}" sibTransId="{89DBA507-58B1-4F4F-94AC-4A8DC52F93E3}"/>
    <dgm:cxn modelId="{E5531B56-F181-402C-B1B3-C88A8638FB73}" type="presOf" srcId="{7BAFFD77-2A63-472B-8EDD-C7F1508495AD}" destId="{2109A976-AD36-45B9-85B5-692BD144F9B3}" srcOrd="1" destOrd="0" presId="urn:microsoft.com/office/officeart/2005/8/layout/target3"/>
    <dgm:cxn modelId="{B99AF91A-5BC1-4A8A-B564-FD3371740360}" type="presOf" srcId="{667209DD-EC60-414E-AC18-65CD0F06ECC1}" destId="{2BE0DDE6-24FA-4824-A02E-4A5207C0604D}" srcOrd="0" destOrd="0" presId="urn:microsoft.com/office/officeart/2005/8/layout/target3"/>
    <dgm:cxn modelId="{F6B805A6-02F9-4711-AD43-B14377C3D4D8}" srcId="{A2D05FEA-B894-4E7A-9520-4FAAAB9AC54E}" destId="{B1B6DF5A-D1AB-4477-AD57-F52A6D2E0927}" srcOrd="1" destOrd="0" parTransId="{D619527E-0DEA-4979-874C-E102954C6FC6}" sibTransId="{48B9241A-75D4-4FC9-A3E3-B7EE595F29C5}"/>
    <dgm:cxn modelId="{B38DA3A1-10F1-4431-850C-076A76E7D415}" type="presOf" srcId="{A2D05FEA-B894-4E7A-9520-4FAAAB9AC54E}" destId="{7F8AFFBF-A5AE-4CD3-AB8F-6DD48530985D}" srcOrd="1" destOrd="0" presId="urn:microsoft.com/office/officeart/2005/8/layout/target3"/>
    <dgm:cxn modelId="{152B9130-6555-4F9F-9F55-0ACD00187F50}" type="presParOf" srcId="{F320CBF7-52B9-4AA4-ABC1-2AACDCA35749}" destId="{EE206F09-5C55-47D2-B39B-228F81DF187D}" srcOrd="0" destOrd="0" presId="urn:microsoft.com/office/officeart/2005/8/layout/target3"/>
    <dgm:cxn modelId="{B6AAA357-59F5-4204-A74F-915214577FEA}" type="presParOf" srcId="{F320CBF7-52B9-4AA4-ABC1-2AACDCA35749}" destId="{FEAF2A26-6F80-4613-88D6-788276086D8D}" srcOrd="1" destOrd="0" presId="urn:microsoft.com/office/officeart/2005/8/layout/target3"/>
    <dgm:cxn modelId="{12022F6B-E4C7-477E-BF91-660F014D5F18}" type="presParOf" srcId="{F320CBF7-52B9-4AA4-ABC1-2AACDCA35749}" destId="{696179FF-49E1-4941-A544-A23C72F1ED68}" srcOrd="2" destOrd="0" presId="urn:microsoft.com/office/officeart/2005/8/layout/target3"/>
    <dgm:cxn modelId="{AF5102C7-9A74-4062-8819-1A9F25C6BB84}" type="presParOf" srcId="{F320CBF7-52B9-4AA4-ABC1-2AACDCA35749}" destId="{A7A68000-EBDB-43CB-B32C-9F47D5B3BB57}" srcOrd="3" destOrd="0" presId="urn:microsoft.com/office/officeart/2005/8/layout/target3"/>
    <dgm:cxn modelId="{76BAB2D8-8626-477B-82E4-B629480CFDB2}" type="presParOf" srcId="{F320CBF7-52B9-4AA4-ABC1-2AACDCA35749}" destId="{971B4ADE-BA9D-4BD7-BAB2-60695BC11577}" srcOrd="4" destOrd="0" presId="urn:microsoft.com/office/officeart/2005/8/layout/target3"/>
    <dgm:cxn modelId="{F2F2E70A-D1C5-4388-A715-7B370704AB1E}" type="presParOf" srcId="{F320CBF7-52B9-4AA4-ABC1-2AACDCA35749}" destId="{B0724670-7947-4545-B619-ED0132C2F41D}" srcOrd="5" destOrd="0" presId="urn:microsoft.com/office/officeart/2005/8/layout/target3"/>
    <dgm:cxn modelId="{09622BF5-62F0-4BE8-A768-7EE787988ABC}" type="presParOf" srcId="{F320CBF7-52B9-4AA4-ABC1-2AACDCA35749}" destId="{580859DF-7630-4CF7-8C47-E14F876C7A83}" srcOrd="6" destOrd="0" presId="urn:microsoft.com/office/officeart/2005/8/layout/target3"/>
    <dgm:cxn modelId="{7D0B2483-2C49-49E6-AE08-794796686125}" type="presParOf" srcId="{F320CBF7-52B9-4AA4-ABC1-2AACDCA35749}" destId="{27FB52E6-DCFC-4633-BFC4-D8261605B53A}" srcOrd="7" destOrd="0" presId="urn:microsoft.com/office/officeart/2005/8/layout/target3"/>
    <dgm:cxn modelId="{DA7DBE5B-7F05-4097-B05F-72456B053081}" type="presParOf" srcId="{F320CBF7-52B9-4AA4-ABC1-2AACDCA35749}" destId="{4904FD8A-4F2F-4748-AD3A-90825830B11E}" srcOrd="8" destOrd="0" presId="urn:microsoft.com/office/officeart/2005/8/layout/target3"/>
    <dgm:cxn modelId="{7EF536EF-CE13-4B7D-920E-9E281F0B17F1}" type="presParOf" srcId="{F320CBF7-52B9-4AA4-ABC1-2AACDCA35749}" destId="{A11B972B-4E06-453D-8B30-7EFFD64C690E}" srcOrd="9" destOrd="0" presId="urn:microsoft.com/office/officeart/2005/8/layout/target3"/>
    <dgm:cxn modelId="{096DFDE2-E0AD-40BE-828F-439E393BACD9}" type="presParOf" srcId="{F320CBF7-52B9-4AA4-ABC1-2AACDCA35749}" destId="{5818F3BD-42C4-4B91-A7CF-770F1708F94F}" srcOrd="10" destOrd="0" presId="urn:microsoft.com/office/officeart/2005/8/layout/target3"/>
    <dgm:cxn modelId="{92846BD0-10C6-4E8E-833D-3344D03BFF7D}" type="presParOf" srcId="{F320CBF7-52B9-4AA4-ABC1-2AACDCA35749}" destId="{2109A976-AD36-45B9-85B5-692BD144F9B3}" srcOrd="11" destOrd="0" presId="urn:microsoft.com/office/officeart/2005/8/layout/target3"/>
    <dgm:cxn modelId="{39A2334A-1992-4503-895A-76A9173F44EF}" type="presParOf" srcId="{F320CBF7-52B9-4AA4-ABC1-2AACDCA35749}" destId="{2BE0DDE6-24FA-4824-A02E-4A5207C0604D}" srcOrd="12" destOrd="0" presId="urn:microsoft.com/office/officeart/2005/8/layout/target3"/>
    <dgm:cxn modelId="{F5C87573-0E2F-4C6C-A844-D418CE6A3761}" type="presParOf" srcId="{F320CBF7-52B9-4AA4-ABC1-2AACDCA35749}" destId="{7F8AFFBF-A5AE-4CD3-AB8F-6DD48530985D}" srcOrd="13" destOrd="0" presId="urn:microsoft.com/office/officeart/2005/8/layout/target3"/>
    <dgm:cxn modelId="{90C37D0B-5692-47DA-9571-A13E4EBA7655}" type="presParOf" srcId="{F320CBF7-52B9-4AA4-ABC1-2AACDCA35749}" destId="{D3A9CF40-A621-4D63-BFA1-D5A1D7520F8F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B614081-E4AF-4307-BF2E-AED17EBF96A8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EA22C63B-E636-4D61-89E0-CBBB331731FB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1" action="ppaction://hlinkfile"/>
            </a:rPr>
            <a:t>契約變更作業規定</a:t>
          </a:r>
          <a:endParaRPr lang="zh-TW" altLang="en-US" dirty="0"/>
        </a:p>
      </dgm:t>
    </dgm:pt>
    <dgm:pt modelId="{238F9B6F-13AC-4D10-BB96-2B80EC15F0CB}" type="par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1714E374-D335-4820-8394-71DE4FFF3ACE}" type="sib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FBF8C315-2CAD-4600-A7AF-A7BFF48747E6}">
      <dgm:prSet phldrT="[文字]"/>
      <dgm:spPr/>
      <dgm:t>
        <a:bodyPr/>
        <a:lstStyle/>
        <a:p>
          <a:r>
            <a:rPr lang="en-US" altLang="zh-TW" dirty="0" smtClean="0"/>
            <a:t>1030505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F52F5BC7-1CB1-435B-BD43-B11A1F0BAD81}" type="parTrans" cxnId="{D2E51F80-620B-4321-A70F-0E1C7F150E75}">
      <dgm:prSet/>
      <dgm:spPr/>
      <dgm:t>
        <a:bodyPr/>
        <a:lstStyle/>
        <a:p>
          <a:endParaRPr lang="zh-TW" altLang="en-US"/>
        </a:p>
      </dgm:t>
    </dgm:pt>
    <dgm:pt modelId="{920CBE1C-B76E-4AC2-AECE-94A0130B0246}" type="sibTrans" cxnId="{D2E51F80-620B-4321-A70F-0E1C7F150E75}">
      <dgm:prSet/>
      <dgm:spPr/>
      <dgm:t>
        <a:bodyPr/>
        <a:lstStyle/>
        <a:p>
          <a:endParaRPr lang="zh-TW" altLang="en-US"/>
        </a:p>
      </dgm:t>
    </dgm:pt>
    <dgm:pt modelId="{32812F9B-2C12-4B59-B340-AD939A5F7DD3}">
      <dgm:prSet phldrT="[文字]"/>
      <dgm:spPr/>
      <dgm:t>
        <a:bodyPr/>
        <a:lstStyle/>
        <a:p>
          <a:r>
            <a:rPr lang="zh-TW" altLang="en-US" dirty="0" smtClean="0"/>
            <a:t>施工驗收附件</a:t>
          </a:r>
          <a:r>
            <a:rPr lang="en-US" altLang="zh-TW" dirty="0" smtClean="0"/>
            <a:t>14-17</a:t>
          </a:r>
          <a:endParaRPr lang="zh-TW" altLang="en-US" dirty="0"/>
        </a:p>
      </dgm:t>
    </dgm:pt>
    <dgm:pt modelId="{DA77FD6F-97AF-4B2A-AA1B-241B94DB7779}" type="parTrans" cxnId="{F0455886-4ACB-4410-8D8C-7DC34A9CDD65}">
      <dgm:prSet/>
      <dgm:spPr/>
      <dgm:t>
        <a:bodyPr/>
        <a:lstStyle/>
        <a:p>
          <a:endParaRPr lang="zh-TW" altLang="en-US"/>
        </a:p>
      </dgm:t>
    </dgm:pt>
    <dgm:pt modelId="{89DBA507-58B1-4F4F-94AC-4A8DC52F93E3}" type="sibTrans" cxnId="{F0455886-4ACB-4410-8D8C-7DC34A9CDD65}">
      <dgm:prSet/>
      <dgm:spPr/>
      <dgm:t>
        <a:bodyPr/>
        <a:lstStyle/>
        <a:p>
          <a:endParaRPr lang="zh-TW" altLang="en-US"/>
        </a:p>
      </dgm:t>
    </dgm:pt>
    <dgm:pt modelId="{7BAFFD77-2A63-472B-8EDD-C7F1508495AD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2" action="ppaction://hlinkfile"/>
            </a:rPr>
            <a:t>契約變更單價編列及議價注意事項</a:t>
          </a:r>
          <a:endParaRPr lang="zh-TW" altLang="en-US" dirty="0"/>
        </a:p>
      </dgm:t>
    </dgm:pt>
    <dgm:pt modelId="{1ECC48BE-1023-4927-A45C-7F079DB0C3BE}" type="par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D5508253-60AB-4EAF-A355-8A5760837266}" type="sib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667209DD-EC60-414E-AC18-65CD0F06ECC1}">
      <dgm:prSet phldrT="[文字]"/>
      <dgm:spPr/>
      <dgm:t>
        <a:bodyPr/>
        <a:lstStyle/>
        <a:p>
          <a:r>
            <a:rPr lang="en-US" altLang="zh-TW" dirty="0" smtClean="0"/>
            <a:t>1000501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C4142172-B36D-4A37-B935-CAE76945FF70}" type="parTrans" cxnId="{E7B7B06C-92FF-4EB7-825A-A61175C2E3BF}">
      <dgm:prSet/>
      <dgm:spPr/>
      <dgm:t>
        <a:bodyPr/>
        <a:lstStyle/>
        <a:p>
          <a:endParaRPr lang="zh-TW" altLang="en-US"/>
        </a:p>
      </dgm:t>
    </dgm:pt>
    <dgm:pt modelId="{3AF7380D-FCE8-4342-8439-74CD6106E649}" type="sibTrans" cxnId="{E7B7B06C-92FF-4EB7-825A-A61175C2E3BF}">
      <dgm:prSet/>
      <dgm:spPr/>
      <dgm:t>
        <a:bodyPr/>
        <a:lstStyle/>
        <a:p>
          <a:endParaRPr lang="zh-TW" altLang="en-US"/>
        </a:p>
      </dgm:t>
    </dgm:pt>
    <dgm:pt modelId="{09386F08-EF07-4496-AE50-D572FF54382D}">
      <dgm:prSet phldrT="[文字]"/>
      <dgm:spPr/>
      <dgm:t>
        <a:bodyPr/>
        <a:lstStyle/>
        <a:p>
          <a:r>
            <a:rPr lang="zh-TW" altLang="en-US" dirty="0" smtClean="0"/>
            <a:t>注意</a:t>
          </a:r>
          <a:r>
            <a:rPr lang="en-US" altLang="zh-TW" dirty="0" smtClean="0"/>
            <a:t>4.5.8</a:t>
          </a:r>
          <a:endParaRPr lang="zh-TW" altLang="en-US" dirty="0"/>
        </a:p>
      </dgm:t>
    </dgm:pt>
    <dgm:pt modelId="{AAED7300-1299-4457-8594-29FF267B1411}" type="parTrans" cxnId="{14B6D40E-9B90-4003-9D1A-EAC029EB5830}">
      <dgm:prSet/>
      <dgm:spPr/>
      <dgm:t>
        <a:bodyPr/>
        <a:lstStyle/>
        <a:p>
          <a:endParaRPr lang="zh-TW" altLang="en-US"/>
        </a:p>
      </dgm:t>
    </dgm:pt>
    <dgm:pt modelId="{B5A32BDB-02A7-44FD-B926-4D91C0028737}" type="sibTrans" cxnId="{14B6D40E-9B90-4003-9D1A-EAC029EB5830}">
      <dgm:prSet/>
      <dgm:spPr/>
      <dgm:t>
        <a:bodyPr/>
        <a:lstStyle/>
        <a:p>
          <a:endParaRPr lang="zh-TW" altLang="en-US"/>
        </a:p>
      </dgm:t>
    </dgm:pt>
    <dgm:pt modelId="{A2D05FEA-B894-4E7A-9520-4FAAAB9AC54E}">
      <dgm:prSet phldrT="[文字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hlinkClick xmlns:r="http://schemas.openxmlformats.org/officeDocument/2006/relationships" r:id="rId3" action="ppaction://hlinkfile"/>
            </a:rPr>
            <a:t>契約訂約後工期核算要點</a:t>
          </a:r>
          <a:endParaRPr lang="zh-TW" altLang="en-US" dirty="0"/>
        </a:p>
      </dgm:t>
    </dgm:pt>
    <dgm:pt modelId="{BE378007-AC3D-4CD1-8D57-621BC8CEAD11}" type="par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8F3D1D-BE49-445E-AD6C-DD2C56986B0B}" type="sib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67BF60-AF40-44CA-B59E-A071404EDD32}">
      <dgm:prSet phldrT="[文字]"/>
      <dgm:spPr/>
      <dgm:t>
        <a:bodyPr/>
        <a:lstStyle/>
        <a:p>
          <a:r>
            <a:rPr lang="en-US" altLang="zh-TW" dirty="0" smtClean="0"/>
            <a:t>1020412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E6EE1874-5BA9-48FF-B1F7-3294A11DDF75}" type="par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D1B93259-932C-4203-AFEE-B51BC39EF54F}" type="sib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B1B6DF5A-D1AB-4477-AD57-F52A6D2E0927}">
      <dgm:prSet phldrT="[文字]"/>
      <dgm:spPr/>
      <dgm:t>
        <a:bodyPr/>
        <a:lstStyle/>
        <a:p>
          <a:r>
            <a:rPr lang="zh-TW" altLang="en-US" dirty="0" smtClean="0"/>
            <a:t>忌用限期完工</a:t>
          </a:r>
          <a:endParaRPr lang="zh-TW" altLang="en-US" dirty="0"/>
        </a:p>
      </dgm:t>
    </dgm:pt>
    <dgm:pt modelId="{D619527E-0DEA-4979-874C-E102954C6FC6}" type="parTrans" cxnId="{F6B805A6-02F9-4711-AD43-B14377C3D4D8}">
      <dgm:prSet/>
      <dgm:spPr/>
      <dgm:t>
        <a:bodyPr/>
        <a:lstStyle/>
        <a:p>
          <a:endParaRPr lang="zh-TW" altLang="en-US"/>
        </a:p>
      </dgm:t>
    </dgm:pt>
    <dgm:pt modelId="{48B9241A-75D4-4FC9-A3E3-B7EE595F29C5}" type="sibTrans" cxnId="{F6B805A6-02F9-4711-AD43-B14377C3D4D8}">
      <dgm:prSet/>
      <dgm:spPr/>
      <dgm:t>
        <a:bodyPr/>
        <a:lstStyle/>
        <a:p>
          <a:endParaRPr lang="zh-TW" altLang="en-US"/>
        </a:p>
      </dgm:t>
    </dgm:pt>
    <dgm:pt modelId="{F320CBF7-52B9-4AA4-ABC1-2AACDCA35749}" type="pres">
      <dgm:prSet presAssocID="{0B614081-E4AF-4307-BF2E-AED17EBF96A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E206F09-5C55-47D2-B39B-228F81DF187D}" type="pres">
      <dgm:prSet presAssocID="{EA22C63B-E636-4D61-89E0-CBBB331731FB}" presName="circle1" presStyleLbl="node1" presStyleIdx="0" presStyleCnt="3"/>
      <dgm:spPr/>
      <dgm:t>
        <a:bodyPr/>
        <a:lstStyle/>
        <a:p>
          <a:endParaRPr lang="zh-TW" altLang="en-US"/>
        </a:p>
      </dgm:t>
    </dgm:pt>
    <dgm:pt modelId="{FEAF2A26-6F80-4613-88D6-788276086D8D}" type="pres">
      <dgm:prSet presAssocID="{EA22C63B-E636-4D61-89E0-CBBB331731FB}" presName="space" presStyleCnt="0"/>
      <dgm:spPr/>
      <dgm:t>
        <a:bodyPr/>
        <a:lstStyle/>
        <a:p>
          <a:endParaRPr lang="zh-TW" altLang="en-US"/>
        </a:p>
      </dgm:t>
    </dgm:pt>
    <dgm:pt modelId="{696179FF-49E1-4941-A544-A23C72F1ED68}" type="pres">
      <dgm:prSet presAssocID="{EA22C63B-E636-4D61-89E0-CBBB331731FB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A7A68000-EBDB-43CB-B32C-9F47D5B3BB57}" type="pres">
      <dgm:prSet presAssocID="{7BAFFD77-2A63-472B-8EDD-C7F1508495AD}" presName="vertSpace2" presStyleLbl="node1" presStyleIdx="0" presStyleCnt="3"/>
      <dgm:spPr/>
      <dgm:t>
        <a:bodyPr/>
        <a:lstStyle/>
        <a:p>
          <a:endParaRPr lang="zh-TW" altLang="en-US"/>
        </a:p>
      </dgm:t>
    </dgm:pt>
    <dgm:pt modelId="{971B4ADE-BA9D-4BD7-BAB2-60695BC11577}" type="pres">
      <dgm:prSet presAssocID="{7BAFFD77-2A63-472B-8EDD-C7F1508495AD}" presName="circle2" presStyleLbl="node1" presStyleIdx="1" presStyleCnt="3"/>
      <dgm:spPr/>
      <dgm:t>
        <a:bodyPr/>
        <a:lstStyle/>
        <a:p>
          <a:endParaRPr lang="zh-TW" altLang="en-US"/>
        </a:p>
      </dgm:t>
    </dgm:pt>
    <dgm:pt modelId="{B0724670-7947-4545-B619-ED0132C2F41D}" type="pres">
      <dgm:prSet presAssocID="{7BAFFD77-2A63-472B-8EDD-C7F1508495AD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580859DF-7630-4CF7-8C47-E14F876C7A83}" type="pres">
      <dgm:prSet presAssocID="{A2D05FEA-B894-4E7A-9520-4FAAAB9AC54E}" presName="vertSpace3" presStyleLbl="node1" presStyleIdx="1" presStyleCnt="3"/>
      <dgm:spPr/>
      <dgm:t>
        <a:bodyPr/>
        <a:lstStyle/>
        <a:p>
          <a:endParaRPr lang="zh-TW" altLang="en-US"/>
        </a:p>
      </dgm:t>
    </dgm:pt>
    <dgm:pt modelId="{27FB52E6-DCFC-4633-BFC4-D8261605B53A}" type="pres">
      <dgm:prSet presAssocID="{A2D05FEA-B894-4E7A-9520-4FAAAB9AC54E}" presName="circle3" presStyleLbl="node1" presStyleIdx="2" presStyleCnt="3"/>
      <dgm:spPr/>
      <dgm:t>
        <a:bodyPr/>
        <a:lstStyle/>
        <a:p>
          <a:endParaRPr lang="zh-TW" altLang="en-US"/>
        </a:p>
      </dgm:t>
    </dgm:pt>
    <dgm:pt modelId="{4904FD8A-4F2F-4748-AD3A-90825830B11E}" type="pres">
      <dgm:prSet presAssocID="{A2D05FEA-B894-4E7A-9520-4FAAAB9AC54E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A11B972B-4E06-453D-8B30-7EFFD64C690E}" type="pres">
      <dgm:prSet presAssocID="{EA22C63B-E636-4D61-89E0-CBBB331731FB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18F3BD-42C4-4B91-A7CF-770F1708F94F}" type="pres">
      <dgm:prSet presAssocID="{EA22C63B-E636-4D61-89E0-CBBB331731FB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09A976-AD36-45B9-85B5-692BD144F9B3}" type="pres">
      <dgm:prSet presAssocID="{7BAFFD77-2A63-472B-8EDD-C7F1508495AD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E0DDE6-24FA-4824-A02E-4A5207C0604D}" type="pres">
      <dgm:prSet presAssocID="{7BAFFD77-2A63-472B-8EDD-C7F1508495AD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8AFFBF-A5AE-4CD3-AB8F-6DD48530985D}" type="pres">
      <dgm:prSet presAssocID="{A2D05FEA-B894-4E7A-9520-4FAAAB9AC54E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A9CF40-A621-4D63-BFA1-D5A1D7520F8F}" type="pres">
      <dgm:prSet presAssocID="{A2D05FEA-B894-4E7A-9520-4FAAAB9AC54E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C9D8EDE-1671-46DB-A7DF-CBD660DE856D}" type="presOf" srcId="{EA22C63B-E636-4D61-89E0-CBBB331731FB}" destId="{A11B972B-4E06-453D-8B30-7EFFD64C690E}" srcOrd="1" destOrd="0" presId="urn:microsoft.com/office/officeart/2005/8/layout/target3"/>
    <dgm:cxn modelId="{EF006D73-F7A0-4E30-926F-1AF253625A49}" type="presOf" srcId="{09386F08-EF07-4496-AE50-D572FF54382D}" destId="{2BE0DDE6-24FA-4824-A02E-4A5207C0604D}" srcOrd="0" destOrd="1" presId="urn:microsoft.com/office/officeart/2005/8/layout/target3"/>
    <dgm:cxn modelId="{B9014FB4-3BF8-4218-A241-1422B9020E03}" type="presOf" srcId="{9B67BF60-AF40-44CA-B59E-A071404EDD32}" destId="{D3A9CF40-A621-4D63-BFA1-D5A1D7520F8F}" srcOrd="0" destOrd="0" presId="urn:microsoft.com/office/officeart/2005/8/layout/target3"/>
    <dgm:cxn modelId="{1C113106-1197-4EA1-B74F-CE50589DBD4B}" type="presOf" srcId="{EA22C63B-E636-4D61-89E0-CBBB331731FB}" destId="{696179FF-49E1-4941-A544-A23C72F1ED68}" srcOrd="0" destOrd="0" presId="urn:microsoft.com/office/officeart/2005/8/layout/target3"/>
    <dgm:cxn modelId="{92A3BC2D-79B2-466E-8E5B-BB066070283A}" type="presOf" srcId="{7BAFFD77-2A63-472B-8EDD-C7F1508495AD}" destId="{B0724670-7947-4545-B619-ED0132C2F41D}" srcOrd="0" destOrd="0" presId="urn:microsoft.com/office/officeart/2005/8/layout/target3"/>
    <dgm:cxn modelId="{A99EAEDD-D690-45A9-BA61-E3AFB9A9772C}" type="presOf" srcId="{A2D05FEA-B894-4E7A-9520-4FAAAB9AC54E}" destId="{7F8AFFBF-A5AE-4CD3-AB8F-6DD48530985D}" srcOrd="1" destOrd="0" presId="urn:microsoft.com/office/officeart/2005/8/layout/target3"/>
    <dgm:cxn modelId="{E7B7B06C-92FF-4EB7-825A-A61175C2E3BF}" srcId="{7BAFFD77-2A63-472B-8EDD-C7F1508495AD}" destId="{667209DD-EC60-414E-AC18-65CD0F06ECC1}" srcOrd="0" destOrd="0" parTransId="{C4142172-B36D-4A37-B935-CAE76945FF70}" sibTransId="{3AF7380D-FCE8-4342-8439-74CD6106E649}"/>
    <dgm:cxn modelId="{E8CB0802-48FD-4F0A-AD17-09B990BA8D91}" type="presOf" srcId="{B1B6DF5A-D1AB-4477-AD57-F52A6D2E0927}" destId="{D3A9CF40-A621-4D63-BFA1-D5A1D7520F8F}" srcOrd="0" destOrd="1" presId="urn:microsoft.com/office/officeart/2005/8/layout/target3"/>
    <dgm:cxn modelId="{E39F348E-7174-4327-BC5A-19079FD3B9D6}" srcId="{A2D05FEA-B894-4E7A-9520-4FAAAB9AC54E}" destId="{9B67BF60-AF40-44CA-B59E-A071404EDD32}" srcOrd="0" destOrd="0" parTransId="{E6EE1874-5BA9-48FF-B1F7-3294A11DDF75}" sibTransId="{D1B93259-932C-4203-AFEE-B51BC39EF54F}"/>
    <dgm:cxn modelId="{84FECAA7-A0BD-4C1D-B404-842D1365A5DD}" srcId="{0B614081-E4AF-4307-BF2E-AED17EBF96A8}" destId="{EA22C63B-E636-4D61-89E0-CBBB331731FB}" srcOrd="0" destOrd="0" parTransId="{238F9B6F-13AC-4D10-BB96-2B80EC15F0CB}" sibTransId="{1714E374-D335-4820-8394-71DE4FFF3ACE}"/>
    <dgm:cxn modelId="{78CF775E-3C76-429A-A28C-C1DEAB2EA44C}" srcId="{0B614081-E4AF-4307-BF2E-AED17EBF96A8}" destId="{7BAFFD77-2A63-472B-8EDD-C7F1508495AD}" srcOrd="1" destOrd="0" parTransId="{1ECC48BE-1023-4927-A45C-7F079DB0C3BE}" sibTransId="{D5508253-60AB-4EAF-A355-8A5760837266}"/>
    <dgm:cxn modelId="{DAE74049-B76D-4546-9503-999B9B2E4FF7}" type="presOf" srcId="{667209DD-EC60-414E-AC18-65CD0F06ECC1}" destId="{2BE0DDE6-24FA-4824-A02E-4A5207C0604D}" srcOrd="0" destOrd="0" presId="urn:microsoft.com/office/officeart/2005/8/layout/target3"/>
    <dgm:cxn modelId="{14B6D40E-9B90-4003-9D1A-EAC029EB5830}" srcId="{7BAFFD77-2A63-472B-8EDD-C7F1508495AD}" destId="{09386F08-EF07-4496-AE50-D572FF54382D}" srcOrd="1" destOrd="0" parTransId="{AAED7300-1299-4457-8594-29FF267B1411}" sibTransId="{B5A32BDB-02A7-44FD-B926-4D91C0028737}"/>
    <dgm:cxn modelId="{030D8259-F5E3-4D44-974A-EDA5477E1A60}" srcId="{0B614081-E4AF-4307-BF2E-AED17EBF96A8}" destId="{A2D05FEA-B894-4E7A-9520-4FAAAB9AC54E}" srcOrd="2" destOrd="0" parTransId="{BE378007-AC3D-4CD1-8D57-621BC8CEAD11}" sibTransId="{9B8F3D1D-BE49-445E-AD6C-DD2C56986B0B}"/>
    <dgm:cxn modelId="{D2E51F80-620B-4321-A70F-0E1C7F150E75}" srcId="{EA22C63B-E636-4D61-89E0-CBBB331731FB}" destId="{FBF8C315-2CAD-4600-A7AF-A7BFF48747E6}" srcOrd="0" destOrd="0" parTransId="{F52F5BC7-1CB1-435B-BD43-B11A1F0BAD81}" sibTransId="{920CBE1C-B76E-4AC2-AECE-94A0130B0246}"/>
    <dgm:cxn modelId="{F0455886-4ACB-4410-8D8C-7DC34A9CDD65}" srcId="{EA22C63B-E636-4D61-89E0-CBBB331731FB}" destId="{32812F9B-2C12-4B59-B340-AD939A5F7DD3}" srcOrd="1" destOrd="0" parTransId="{DA77FD6F-97AF-4B2A-AA1B-241B94DB7779}" sibTransId="{89DBA507-58B1-4F4F-94AC-4A8DC52F93E3}"/>
    <dgm:cxn modelId="{0DBD9DAB-70C5-435E-BBDE-A237DA193D5D}" type="presOf" srcId="{0B614081-E4AF-4307-BF2E-AED17EBF96A8}" destId="{F320CBF7-52B9-4AA4-ABC1-2AACDCA35749}" srcOrd="0" destOrd="0" presId="urn:microsoft.com/office/officeart/2005/8/layout/target3"/>
    <dgm:cxn modelId="{63F2AED1-A289-4FE2-B67F-A7F3BDB74BD6}" type="presOf" srcId="{7BAFFD77-2A63-472B-8EDD-C7F1508495AD}" destId="{2109A976-AD36-45B9-85B5-692BD144F9B3}" srcOrd="1" destOrd="0" presId="urn:microsoft.com/office/officeart/2005/8/layout/target3"/>
    <dgm:cxn modelId="{9B3A14B8-1148-4C14-ACAA-DFBF77A72EDE}" type="presOf" srcId="{32812F9B-2C12-4B59-B340-AD939A5F7DD3}" destId="{5818F3BD-42C4-4B91-A7CF-770F1708F94F}" srcOrd="0" destOrd="1" presId="urn:microsoft.com/office/officeart/2005/8/layout/target3"/>
    <dgm:cxn modelId="{14ACBF16-C121-4083-B9D3-A4DF7677B209}" type="presOf" srcId="{FBF8C315-2CAD-4600-A7AF-A7BFF48747E6}" destId="{5818F3BD-42C4-4B91-A7CF-770F1708F94F}" srcOrd="0" destOrd="0" presId="urn:microsoft.com/office/officeart/2005/8/layout/target3"/>
    <dgm:cxn modelId="{BB80BE47-1844-461B-95C4-639551C29E67}" type="presOf" srcId="{A2D05FEA-B894-4E7A-9520-4FAAAB9AC54E}" destId="{4904FD8A-4F2F-4748-AD3A-90825830B11E}" srcOrd="0" destOrd="0" presId="urn:microsoft.com/office/officeart/2005/8/layout/target3"/>
    <dgm:cxn modelId="{F6B805A6-02F9-4711-AD43-B14377C3D4D8}" srcId="{A2D05FEA-B894-4E7A-9520-4FAAAB9AC54E}" destId="{B1B6DF5A-D1AB-4477-AD57-F52A6D2E0927}" srcOrd="1" destOrd="0" parTransId="{D619527E-0DEA-4979-874C-E102954C6FC6}" sibTransId="{48B9241A-75D4-4FC9-A3E3-B7EE595F29C5}"/>
    <dgm:cxn modelId="{6BD610EA-54AC-41FB-8711-6DF02AD70376}" type="presParOf" srcId="{F320CBF7-52B9-4AA4-ABC1-2AACDCA35749}" destId="{EE206F09-5C55-47D2-B39B-228F81DF187D}" srcOrd="0" destOrd="0" presId="urn:microsoft.com/office/officeart/2005/8/layout/target3"/>
    <dgm:cxn modelId="{DB82A432-CC05-48E3-8BFA-3EC7C09FCB43}" type="presParOf" srcId="{F320CBF7-52B9-4AA4-ABC1-2AACDCA35749}" destId="{FEAF2A26-6F80-4613-88D6-788276086D8D}" srcOrd="1" destOrd="0" presId="urn:microsoft.com/office/officeart/2005/8/layout/target3"/>
    <dgm:cxn modelId="{8CAF8F79-691B-4BAB-A1A6-90569AFFDB2F}" type="presParOf" srcId="{F320CBF7-52B9-4AA4-ABC1-2AACDCA35749}" destId="{696179FF-49E1-4941-A544-A23C72F1ED68}" srcOrd="2" destOrd="0" presId="urn:microsoft.com/office/officeart/2005/8/layout/target3"/>
    <dgm:cxn modelId="{A40F7DC3-EA74-4910-9691-FEAEE8F7E101}" type="presParOf" srcId="{F320CBF7-52B9-4AA4-ABC1-2AACDCA35749}" destId="{A7A68000-EBDB-43CB-B32C-9F47D5B3BB57}" srcOrd="3" destOrd="0" presId="urn:microsoft.com/office/officeart/2005/8/layout/target3"/>
    <dgm:cxn modelId="{73F68823-E6AB-4638-B48C-D077DC4F518D}" type="presParOf" srcId="{F320CBF7-52B9-4AA4-ABC1-2AACDCA35749}" destId="{971B4ADE-BA9D-4BD7-BAB2-60695BC11577}" srcOrd="4" destOrd="0" presId="urn:microsoft.com/office/officeart/2005/8/layout/target3"/>
    <dgm:cxn modelId="{B75C4CAD-228A-42DA-B1C6-5AC52B8F2DEA}" type="presParOf" srcId="{F320CBF7-52B9-4AA4-ABC1-2AACDCA35749}" destId="{B0724670-7947-4545-B619-ED0132C2F41D}" srcOrd="5" destOrd="0" presId="urn:microsoft.com/office/officeart/2005/8/layout/target3"/>
    <dgm:cxn modelId="{9D5A16B4-FC7B-42F8-8318-4F956796A3C3}" type="presParOf" srcId="{F320CBF7-52B9-4AA4-ABC1-2AACDCA35749}" destId="{580859DF-7630-4CF7-8C47-E14F876C7A83}" srcOrd="6" destOrd="0" presId="urn:microsoft.com/office/officeart/2005/8/layout/target3"/>
    <dgm:cxn modelId="{BEAFCA6C-7CDF-48F9-83B9-52C8A9D42D83}" type="presParOf" srcId="{F320CBF7-52B9-4AA4-ABC1-2AACDCA35749}" destId="{27FB52E6-DCFC-4633-BFC4-D8261605B53A}" srcOrd="7" destOrd="0" presId="urn:microsoft.com/office/officeart/2005/8/layout/target3"/>
    <dgm:cxn modelId="{E0CC7E5D-1192-4D41-A237-2050752FAD4E}" type="presParOf" srcId="{F320CBF7-52B9-4AA4-ABC1-2AACDCA35749}" destId="{4904FD8A-4F2F-4748-AD3A-90825830B11E}" srcOrd="8" destOrd="0" presId="urn:microsoft.com/office/officeart/2005/8/layout/target3"/>
    <dgm:cxn modelId="{6F7BD4E5-3F6D-48DC-877B-362E66692A87}" type="presParOf" srcId="{F320CBF7-52B9-4AA4-ABC1-2AACDCA35749}" destId="{A11B972B-4E06-453D-8B30-7EFFD64C690E}" srcOrd="9" destOrd="0" presId="urn:microsoft.com/office/officeart/2005/8/layout/target3"/>
    <dgm:cxn modelId="{C02FF3D2-1971-49D0-81CF-0AAA3FE7AFAA}" type="presParOf" srcId="{F320CBF7-52B9-4AA4-ABC1-2AACDCA35749}" destId="{5818F3BD-42C4-4B91-A7CF-770F1708F94F}" srcOrd="10" destOrd="0" presId="urn:microsoft.com/office/officeart/2005/8/layout/target3"/>
    <dgm:cxn modelId="{8AA8965D-3D5C-436B-B65D-C95B00885022}" type="presParOf" srcId="{F320CBF7-52B9-4AA4-ABC1-2AACDCA35749}" destId="{2109A976-AD36-45B9-85B5-692BD144F9B3}" srcOrd="11" destOrd="0" presId="urn:microsoft.com/office/officeart/2005/8/layout/target3"/>
    <dgm:cxn modelId="{8FBCB2E8-92DF-49BD-88D7-9EB5410862AC}" type="presParOf" srcId="{F320CBF7-52B9-4AA4-ABC1-2AACDCA35749}" destId="{2BE0DDE6-24FA-4824-A02E-4A5207C0604D}" srcOrd="12" destOrd="0" presId="urn:microsoft.com/office/officeart/2005/8/layout/target3"/>
    <dgm:cxn modelId="{53A4D0F6-32E2-4956-9671-B04CC574F012}" type="presParOf" srcId="{F320CBF7-52B9-4AA4-ABC1-2AACDCA35749}" destId="{7F8AFFBF-A5AE-4CD3-AB8F-6DD48530985D}" srcOrd="13" destOrd="0" presId="urn:microsoft.com/office/officeart/2005/8/layout/target3"/>
    <dgm:cxn modelId="{4B84D400-F5C4-40F6-83D6-68B375772C36}" type="presParOf" srcId="{F320CBF7-52B9-4AA4-ABC1-2AACDCA35749}" destId="{D3A9CF40-A621-4D63-BFA1-D5A1D7520F8F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B614081-E4AF-4307-BF2E-AED17EBF96A8}" type="doc">
      <dgm:prSet loTypeId="urn:microsoft.com/office/officeart/2005/8/layout/target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zh-TW" altLang="en-US"/>
        </a:p>
      </dgm:t>
    </dgm:pt>
    <dgm:pt modelId="{EA22C63B-E636-4D61-89E0-CBBB331731FB}">
      <dgm:prSet phldrT="[文字]"/>
      <dgm:spPr/>
      <dgm:t>
        <a:bodyPr/>
        <a:lstStyle/>
        <a:p>
          <a:r>
            <a:rPr lang="zh-TW" altLang="en-US" dirty="0" smtClean="0"/>
            <a:t>公共工程施工品質管理作業要點</a:t>
          </a:r>
          <a:endParaRPr lang="zh-TW" altLang="en-US" dirty="0"/>
        </a:p>
      </dgm:t>
    </dgm:pt>
    <dgm:pt modelId="{238F9B6F-13AC-4D10-BB96-2B80EC15F0CB}" type="par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1714E374-D335-4820-8394-71DE4FFF3ACE}" type="sib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FBF8C315-2CAD-4600-A7AF-A7BFF48747E6}">
      <dgm:prSet phldrT="[文字]"/>
      <dgm:spPr/>
      <dgm:t>
        <a:bodyPr/>
        <a:lstStyle/>
        <a:p>
          <a:r>
            <a:rPr lang="en-US" altLang="zh-TW" dirty="0" smtClean="0"/>
            <a:t>1010606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F52F5BC7-1CB1-435B-BD43-B11A1F0BAD81}" type="parTrans" cxnId="{D2E51F80-620B-4321-A70F-0E1C7F150E75}">
      <dgm:prSet/>
      <dgm:spPr/>
      <dgm:t>
        <a:bodyPr/>
        <a:lstStyle/>
        <a:p>
          <a:endParaRPr lang="zh-TW" altLang="en-US"/>
        </a:p>
      </dgm:t>
    </dgm:pt>
    <dgm:pt modelId="{920CBE1C-B76E-4AC2-AECE-94A0130B0246}" type="sibTrans" cxnId="{D2E51F80-620B-4321-A70F-0E1C7F150E75}">
      <dgm:prSet/>
      <dgm:spPr/>
      <dgm:t>
        <a:bodyPr/>
        <a:lstStyle/>
        <a:p>
          <a:endParaRPr lang="zh-TW" altLang="en-US"/>
        </a:p>
      </dgm:t>
    </dgm:pt>
    <dgm:pt modelId="{7BAFFD77-2A63-472B-8EDD-C7F1508495AD}">
      <dgm:prSet phldrT="[文字]"/>
      <dgm:spPr/>
      <dgm:t>
        <a:bodyPr/>
        <a:lstStyle/>
        <a:p>
          <a:r>
            <a:rPr lang="zh-TW" altLang="en-US" dirty="0" smtClean="0"/>
            <a:t>公共工程施工安全衛生須知</a:t>
          </a:r>
          <a:endParaRPr lang="zh-TW" altLang="en-US" dirty="0"/>
        </a:p>
      </dgm:t>
    </dgm:pt>
    <dgm:pt modelId="{1ECC48BE-1023-4927-A45C-7F079DB0C3BE}" type="par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D5508253-60AB-4EAF-A355-8A5760837266}" type="sib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667209DD-EC60-414E-AC18-65CD0F06ECC1}">
      <dgm:prSet phldrT="[文字]"/>
      <dgm:spPr/>
      <dgm:t>
        <a:bodyPr/>
        <a:lstStyle/>
        <a:p>
          <a:r>
            <a:rPr lang="en-US" altLang="zh-TW" dirty="0" smtClean="0"/>
            <a:t>1030401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C4142172-B36D-4A37-B935-CAE76945FF70}" type="parTrans" cxnId="{E7B7B06C-92FF-4EB7-825A-A61175C2E3BF}">
      <dgm:prSet/>
      <dgm:spPr/>
      <dgm:t>
        <a:bodyPr/>
        <a:lstStyle/>
        <a:p>
          <a:endParaRPr lang="zh-TW" altLang="en-US"/>
        </a:p>
      </dgm:t>
    </dgm:pt>
    <dgm:pt modelId="{3AF7380D-FCE8-4342-8439-74CD6106E649}" type="sibTrans" cxnId="{E7B7B06C-92FF-4EB7-825A-A61175C2E3BF}">
      <dgm:prSet/>
      <dgm:spPr/>
      <dgm:t>
        <a:bodyPr/>
        <a:lstStyle/>
        <a:p>
          <a:endParaRPr lang="zh-TW" altLang="en-US"/>
        </a:p>
      </dgm:t>
    </dgm:pt>
    <dgm:pt modelId="{A2D05FEA-B894-4E7A-9520-4FAAAB9AC54E}">
      <dgm:prSet phldrT="[文字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hlinkClick xmlns:r="http://schemas.openxmlformats.org/officeDocument/2006/relationships" r:id="rId1" action="ppaction://hlinkfile"/>
            </a:rPr>
            <a:t>公共工程可能涉及之法律責任切結書</a:t>
          </a:r>
          <a:endParaRPr lang="zh-TW" altLang="en-US" dirty="0"/>
        </a:p>
      </dgm:t>
    </dgm:pt>
    <dgm:pt modelId="{BE378007-AC3D-4CD1-8D57-621BC8CEAD11}" type="par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8F3D1D-BE49-445E-AD6C-DD2C56986B0B}" type="sib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67BF60-AF40-44CA-B59E-A071404EDD32}">
      <dgm:prSet phldrT="[文字]"/>
      <dgm:spPr/>
      <dgm:t>
        <a:bodyPr/>
        <a:lstStyle/>
        <a:p>
          <a:r>
            <a:rPr lang="en-US" altLang="zh-TW" dirty="0" smtClean="0"/>
            <a:t>1010113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E6EE1874-5BA9-48FF-B1F7-3294A11DDF75}" type="par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D1B93259-932C-4203-AFEE-B51BC39EF54F}" type="sib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FA04E1B0-876B-4D01-BBB4-5FE88B8F1AED}">
      <dgm:prSet phldrT="[文字]"/>
      <dgm:spPr/>
      <dgm:t>
        <a:bodyPr/>
        <a:lstStyle/>
        <a:p>
          <a:r>
            <a:rPr lang="zh-TW" altLang="en-US" dirty="0" smtClean="0"/>
            <a:t>注意</a:t>
          </a:r>
          <a:r>
            <a:rPr lang="en-US" altLang="zh-TW" dirty="0" smtClean="0"/>
            <a:t>4</a:t>
          </a:r>
          <a:r>
            <a:rPr lang="zh-TW" altLang="en-US" dirty="0" smtClean="0"/>
            <a:t>份切結書</a:t>
          </a:r>
          <a:endParaRPr lang="zh-TW" altLang="en-US" dirty="0"/>
        </a:p>
      </dgm:t>
    </dgm:pt>
    <dgm:pt modelId="{E1BB8D55-CD69-4294-B442-85CB7FCAE750}" type="parTrans" cxnId="{684E605C-CD0B-42EF-8AE1-0B045F9FD1D0}">
      <dgm:prSet/>
      <dgm:spPr/>
      <dgm:t>
        <a:bodyPr/>
        <a:lstStyle/>
        <a:p>
          <a:endParaRPr lang="zh-TW" altLang="en-US"/>
        </a:p>
      </dgm:t>
    </dgm:pt>
    <dgm:pt modelId="{3800E027-6D41-4233-93EE-3165A5B4C02E}" type="sibTrans" cxnId="{684E605C-CD0B-42EF-8AE1-0B045F9FD1D0}">
      <dgm:prSet/>
      <dgm:spPr/>
      <dgm:t>
        <a:bodyPr/>
        <a:lstStyle/>
        <a:p>
          <a:endParaRPr lang="zh-TW" altLang="en-US"/>
        </a:p>
      </dgm:t>
    </dgm:pt>
    <dgm:pt modelId="{F320CBF7-52B9-4AA4-ABC1-2AACDCA35749}" type="pres">
      <dgm:prSet presAssocID="{0B614081-E4AF-4307-BF2E-AED17EBF96A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E206F09-5C55-47D2-B39B-228F81DF187D}" type="pres">
      <dgm:prSet presAssocID="{EA22C63B-E636-4D61-89E0-CBBB331731FB}" presName="circle1" presStyleLbl="node1" presStyleIdx="0" presStyleCnt="3"/>
      <dgm:spPr/>
      <dgm:t>
        <a:bodyPr/>
        <a:lstStyle/>
        <a:p>
          <a:endParaRPr lang="zh-TW" altLang="en-US"/>
        </a:p>
      </dgm:t>
    </dgm:pt>
    <dgm:pt modelId="{FEAF2A26-6F80-4613-88D6-788276086D8D}" type="pres">
      <dgm:prSet presAssocID="{EA22C63B-E636-4D61-89E0-CBBB331731FB}" presName="space" presStyleCnt="0"/>
      <dgm:spPr/>
      <dgm:t>
        <a:bodyPr/>
        <a:lstStyle/>
        <a:p>
          <a:endParaRPr lang="zh-TW" altLang="en-US"/>
        </a:p>
      </dgm:t>
    </dgm:pt>
    <dgm:pt modelId="{696179FF-49E1-4941-A544-A23C72F1ED68}" type="pres">
      <dgm:prSet presAssocID="{EA22C63B-E636-4D61-89E0-CBBB331731FB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A7A68000-EBDB-43CB-B32C-9F47D5B3BB57}" type="pres">
      <dgm:prSet presAssocID="{7BAFFD77-2A63-472B-8EDD-C7F1508495AD}" presName="vertSpace2" presStyleLbl="node1" presStyleIdx="0" presStyleCnt="3"/>
      <dgm:spPr/>
      <dgm:t>
        <a:bodyPr/>
        <a:lstStyle/>
        <a:p>
          <a:endParaRPr lang="zh-TW" altLang="en-US"/>
        </a:p>
      </dgm:t>
    </dgm:pt>
    <dgm:pt modelId="{971B4ADE-BA9D-4BD7-BAB2-60695BC11577}" type="pres">
      <dgm:prSet presAssocID="{7BAFFD77-2A63-472B-8EDD-C7F1508495AD}" presName="circle2" presStyleLbl="node1" presStyleIdx="1" presStyleCnt="3"/>
      <dgm:spPr/>
      <dgm:t>
        <a:bodyPr/>
        <a:lstStyle/>
        <a:p>
          <a:endParaRPr lang="zh-TW" altLang="en-US"/>
        </a:p>
      </dgm:t>
    </dgm:pt>
    <dgm:pt modelId="{B0724670-7947-4545-B619-ED0132C2F41D}" type="pres">
      <dgm:prSet presAssocID="{7BAFFD77-2A63-472B-8EDD-C7F1508495AD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580859DF-7630-4CF7-8C47-E14F876C7A83}" type="pres">
      <dgm:prSet presAssocID="{A2D05FEA-B894-4E7A-9520-4FAAAB9AC54E}" presName="vertSpace3" presStyleLbl="node1" presStyleIdx="1" presStyleCnt="3"/>
      <dgm:spPr/>
      <dgm:t>
        <a:bodyPr/>
        <a:lstStyle/>
        <a:p>
          <a:endParaRPr lang="zh-TW" altLang="en-US"/>
        </a:p>
      </dgm:t>
    </dgm:pt>
    <dgm:pt modelId="{27FB52E6-DCFC-4633-BFC4-D8261605B53A}" type="pres">
      <dgm:prSet presAssocID="{A2D05FEA-B894-4E7A-9520-4FAAAB9AC54E}" presName="circle3" presStyleLbl="node1" presStyleIdx="2" presStyleCnt="3"/>
      <dgm:spPr/>
      <dgm:t>
        <a:bodyPr/>
        <a:lstStyle/>
        <a:p>
          <a:endParaRPr lang="zh-TW" altLang="en-US"/>
        </a:p>
      </dgm:t>
    </dgm:pt>
    <dgm:pt modelId="{4904FD8A-4F2F-4748-AD3A-90825830B11E}" type="pres">
      <dgm:prSet presAssocID="{A2D05FEA-B894-4E7A-9520-4FAAAB9AC54E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A11B972B-4E06-453D-8B30-7EFFD64C690E}" type="pres">
      <dgm:prSet presAssocID="{EA22C63B-E636-4D61-89E0-CBBB331731FB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18F3BD-42C4-4B91-A7CF-770F1708F94F}" type="pres">
      <dgm:prSet presAssocID="{EA22C63B-E636-4D61-89E0-CBBB331731FB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09A976-AD36-45B9-85B5-692BD144F9B3}" type="pres">
      <dgm:prSet presAssocID="{7BAFFD77-2A63-472B-8EDD-C7F1508495AD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E0DDE6-24FA-4824-A02E-4A5207C0604D}" type="pres">
      <dgm:prSet presAssocID="{7BAFFD77-2A63-472B-8EDD-C7F1508495AD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8AFFBF-A5AE-4CD3-AB8F-6DD48530985D}" type="pres">
      <dgm:prSet presAssocID="{A2D05FEA-B894-4E7A-9520-4FAAAB9AC54E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A9CF40-A621-4D63-BFA1-D5A1D7520F8F}" type="pres">
      <dgm:prSet presAssocID="{A2D05FEA-B894-4E7A-9520-4FAAAB9AC54E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843D78B-7DB6-4C1C-A8BF-7AD526C29F37}" type="presOf" srcId="{7BAFFD77-2A63-472B-8EDD-C7F1508495AD}" destId="{B0724670-7947-4545-B619-ED0132C2F41D}" srcOrd="0" destOrd="0" presId="urn:microsoft.com/office/officeart/2005/8/layout/target3"/>
    <dgm:cxn modelId="{A0A3A844-5F42-4C51-8EFA-905A875E2EED}" type="presOf" srcId="{A2D05FEA-B894-4E7A-9520-4FAAAB9AC54E}" destId="{7F8AFFBF-A5AE-4CD3-AB8F-6DD48530985D}" srcOrd="1" destOrd="0" presId="urn:microsoft.com/office/officeart/2005/8/layout/target3"/>
    <dgm:cxn modelId="{EC19C6AE-C92A-480E-9DDD-4FF77AC2787E}" type="presOf" srcId="{667209DD-EC60-414E-AC18-65CD0F06ECC1}" destId="{2BE0DDE6-24FA-4824-A02E-4A5207C0604D}" srcOrd="0" destOrd="0" presId="urn:microsoft.com/office/officeart/2005/8/layout/target3"/>
    <dgm:cxn modelId="{6C1B6CFC-AAEA-4122-81FB-357638F5EF3A}" type="presOf" srcId="{7BAFFD77-2A63-472B-8EDD-C7F1508495AD}" destId="{2109A976-AD36-45B9-85B5-692BD144F9B3}" srcOrd="1" destOrd="0" presId="urn:microsoft.com/office/officeart/2005/8/layout/target3"/>
    <dgm:cxn modelId="{4672E233-87E7-4B0A-AFB8-485BC7CC3F5C}" type="presOf" srcId="{FBF8C315-2CAD-4600-A7AF-A7BFF48747E6}" destId="{5818F3BD-42C4-4B91-A7CF-770F1708F94F}" srcOrd="0" destOrd="0" presId="urn:microsoft.com/office/officeart/2005/8/layout/target3"/>
    <dgm:cxn modelId="{E7B7B06C-92FF-4EB7-825A-A61175C2E3BF}" srcId="{7BAFFD77-2A63-472B-8EDD-C7F1508495AD}" destId="{667209DD-EC60-414E-AC18-65CD0F06ECC1}" srcOrd="0" destOrd="0" parTransId="{C4142172-B36D-4A37-B935-CAE76945FF70}" sibTransId="{3AF7380D-FCE8-4342-8439-74CD6106E649}"/>
    <dgm:cxn modelId="{FD667DCF-6438-49BC-9352-441994F44E86}" type="presOf" srcId="{EA22C63B-E636-4D61-89E0-CBBB331731FB}" destId="{A11B972B-4E06-453D-8B30-7EFFD64C690E}" srcOrd="1" destOrd="0" presId="urn:microsoft.com/office/officeart/2005/8/layout/target3"/>
    <dgm:cxn modelId="{20B9E9AD-BA8A-4B0E-905B-058F82B5900F}" type="presOf" srcId="{FA04E1B0-876B-4D01-BBB4-5FE88B8F1AED}" destId="{D3A9CF40-A621-4D63-BFA1-D5A1D7520F8F}" srcOrd="0" destOrd="1" presId="urn:microsoft.com/office/officeart/2005/8/layout/target3"/>
    <dgm:cxn modelId="{E39F348E-7174-4327-BC5A-19079FD3B9D6}" srcId="{A2D05FEA-B894-4E7A-9520-4FAAAB9AC54E}" destId="{9B67BF60-AF40-44CA-B59E-A071404EDD32}" srcOrd="0" destOrd="0" parTransId="{E6EE1874-5BA9-48FF-B1F7-3294A11DDF75}" sibTransId="{D1B93259-932C-4203-AFEE-B51BC39EF54F}"/>
    <dgm:cxn modelId="{84FECAA7-A0BD-4C1D-B404-842D1365A5DD}" srcId="{0B614081-E4AF-4307-BF2E-AED17EBF96A8}" destId="{EA22C63B-E636-4D61-89E0-CBBB331731FB}" srcOrd="0" destOrd="0" parTransId="{238F9B6F-13AC-4D10-BB96-2B80EC15F0CB}" sibTransId="{1714E374-D335-4820-8394-71DE4FFF3ACE}"/>
    <dgm:cxn modelId="{684E605C-CD0B-42EF-8AE1-0B045F9FD1D0}" srcId="{A2D05FEA-B894-4E7A-9520-4FAAAB9AC54E}" destId="{FA04E1B0-876B-4D01-BBB4-5FE88B8F1AED}" srcOrd="1" destOrd="0" parTransId="{E1BB8D55-CD69-4294-B442-85CB7FCAE750}" sibTransId="{3800E027-6D41-4233-93EE-3165A5B4C02E}"/>
    <dgm:cxn modelId="{78CF775E-3C76-429A-A28C-C1DEAB2EA44C}" srcId="{0B614081-E4AF-4307-BF2E-AED17EBF96A8}" destId="{7BAFFD77-2A63-472B-8EDD-C7F1508495AD}" srcOrd="1" destOrd="0" parTransId="{1ECC48BE-1023-4927-A45C-7F079DB0C3BE}" sibTransId="{D5508253-60AB-4EAF-A355-8A5760837266}"/>
    <dgm:cxn modelId="{030D8259-F5E3-4D44-974A-EDA5477E1A60}" srcId="{0B614081-E4AF-4307-BF2E-AED17EBF96A8}" destId="{A2D05FEA-B894-4E7A-9520-4FAAAB9AC54E}" srcOrd="2" destOrd="0" parTransId="{BE378007-AC3D-4CD1-8D57-621BC8CEAD11}" sibTransId="{9B8F3D1D-BE49-445E-AD6C-DD2C56986B0B}"/>
    <dgm:cxn modelId="{22DF9968-E2B5-44C2-8147-CCFF8B568B68}" type="presOf" srcId="{A2D05FEA-B894-4E7A-9520-4FAAAB9AC54E}" destId="{4904FD8A-4F2F-4748-AD3A-90825830B11E}" srcOrd="0" destOrd="0" presId="urn:microsoft.com/office/officeart/2005/8/layout/target3"/>
    <dgm:cxn modelId="{D2E51F80-620B-4321-A70F-0E1C7F150E75}" srcId="{EA22C63B-E636-4D61-89E0-CBBB331731FB}" destId="{FBF8C315-2CAD-4600-A7AF-A7BFF48747E6}" srcOrd="0" destOrd="0" parTransId="{F52F5BC7-1CB1-435B-BD43-B11A1F0BAD81}" sibTransId="{920CBE1C-B76E-4AC2-AECE-94A0130B0246}"/>
    <dgm:cxn modelId="{68BE63D9-0754-4917-9C51-35D4919C8EF0}" type="presOf" srcId="{EA22C63B-E636-4D61-89E0-CBBB331731FB}" destId="{696179FF-49E1-4941-A544-A23C72F1ED68}" srcOrd="0" destOrd="0" presId="urn:microsoft.com/office/officeart/2005/8/layout/target3"/>
    <dgm:cxn modelId="{B56AD7F6-30AF-4B61-AB2F-BC5BDA1F3F14}" type="presOf" srcId="{9B67BF60-AF40-44CA-B59E-A071404EDD32}" destId="{D3A9CF40-A621-4D63-BFA1-D5A1D7520F8F}" srcOrd="0" destOrd="0" presId="urn:microsoft.com/office/officeart/2005/8/layout/target3"/>
    <dgm:cxn modelId="{AA6A5AD4-72C2-4AF0-97D2-A565C3A6A30E}" type="presOf" srcId="{0B614081-E4AF-4307-BF2E-AED17EBF96A8}" destId="{F320CBF7-52B9-4AA4-ABC1-2AACDCA35749}" srcOrd="0" destOrd="0" presId="urn:microsoft.com/office/officeart/2005/8/layout/target3"/>
    <dgm:cxn modelId="{589A25A4-CB74-4BBD-A254-CF4F798F9CF3}" type="presParOf" srcId="{F320CBF7-52B9-4AA4-ABC1-2AACDCA35749}" destId="{EE206F09-5C55-47D2-B39B-228F81DF187D}" srcOrd="0" destOrd="0" presId="urn:microsoft.com/office/officeart/2005/8/layout/target3"/>
    <dgm:cxn modelId="{AD98B5AB-067A-4670-B482-CF72921982EB}" type="presParOf" srcId="{F320CBF7-52B9-4AA4-ABC1-2AACDCA35749}" destId="{FEAF2A26-6F80-4613-88D6-788276086D8D}" srcOrd="1" destOrd="0" presId="urn:microsoft.com/office/officeart/2005/8/layout/target3"/>
    <dgm:cxn modelId="{6B6E7706-339F-4DA9-A5DA-148326A487F8}" type="presParOf" srcId="{F320CBF7-52B9-4AA4-ABC1-2AACDCA35749}" destId="{696179FF-49E1-4941-A544-A23C72F1ED68}" srcOrd="2" destOrd="0" presId="urn:microsoft.com/office/officeart/2005/8/layout/target3"/>
    <dgm:cxn modelId="{5FC8F33A-C0D3-4304-9408-8029075A0755}" type="presParOf" srcId="{F320CBF7-52B9-4AA4-ABC1-2AACDCA35749}" destId="{A7A68000-EBDB-43CB-B32C-9F47D5B3BB57}" srcOrd="3" destOrd="0" presId="urn:microsoft.com/office/officeart/2005/8/layout/target3"/>
    <dgm:cxn modelId="{C8290F0D-E4C6-484C-8ED6-F9359A9C2A9C}" type="presParOf" srcId="{F320CBF7-52B9-4AA4-ABC1-2AACDCA35749}" destId="{971B4ADE-BA9D-4BD7-BAB2-60695BC11577}" srcOrd="4" destOrd="0" presId="urn:microsoft.com/office/officeart/2005/8/layout/target3"/>
    <dgm:cxn modelId="{7497A5A5-5F35-47D0-9B27-7F66B70E16DF}" type="presParOf" srcId="{F320CBF7-52B9-4AA4-ABC1-2AACDCA35749}" destId="{B0724670-7947-4545-B619-ED0132C2F41D}" srcOrd="5" destOrd="0" presId="urn:microsoft.com/office/officeart/2005/8/layout/target3"/>
    <dgm:cxn modelId="{F856D690-F67A-4B5E-A399-5C5986C672A6}" type="presParOf" srcId="{F320CBF7-52B9-4AA4-ABC1-2AACDCA35749}" destId="{580859DF-7630-4CF7-8C47-E14F876C7A83}" srcOrd="6" destOrd="0" presId="urn:microsoft.com/office/officeart/2005/8/layout/target3"/>
    <dgm:cxn modelId="{498A257C-69D3-4209-BEEC-6853FF3480EF}" type="presParOf" srcId="{F320CBF7-52B9-4AA4-ABC1-2AACDCA35749}" destId="{27FB52E6-DCFC-4633-BFC4-D8261605B53A}" srcOrd="7" destOrd="0" presId="urn:microsoft.com/office/officeart/2005/8/layout/target3"/>
    <dgm:cxn modelId="{41C440EA-3423-43E6-8B30-31BC0C682679}" type="presParOf" srcId="{F320CBF7-52B9-4AA4-ABC1-2AACDCA35749}" destId="{4904FD8A-4F2F-4748-AD3A-90825830B11E}" srcOrd="8" destOrd="0" presId="urn:microsoft.com/office/officeart/2005/8/layout/target3"/>
    <dgm:cxn modelId="{AAEC67E1-116E-45DA-B6BA-03D9F50D6609}" type="presParOf" srcId="{F320CBF7-52B9-4AA4-ABC1-2AACDCA35749}" destId="{A11B972B-4E06-453D-8B30-7EFFD64C690E}" srcOrd="9" destOrd="0" presId="urn:microsoft.com/office/officeart/2005/8/layout/target3"/>
    <dgm:cxn modelId="{F31D2714-D6D3-4D78-BFAA-438259E34450}" type="presParOf" srcId="{F320CBF7-52B9-4AA4-ABC1-2AACDCA35749}" destId="{5818F3BD-42C4-4B91-A7CF-770F1708F94F}" srcOrd="10" destOrd="0" presId="urn:microsoft.com/office/officeart/2005/8/layout/target3"/>
    <dgm:cxn modelId="{AB06DFA4-7998-4D65-83D1-B6594CE41DC9}" type="presParOf" srcId="{F320CBF7-52B9-4AA4-ABC1-2AACDCA35749}" destId="{2109A976-AD36-45B9-85B5-692BD144F9B3}" srcOrd="11" destOrd="0" presId="urn:microsoft.com/office/officeart/2005/8/layout/target3"/>
    <dgm:cxn modelId="{3D492353-4C49-428B-90DB-0F9FFC0BD9DE}" type="presParOf" srcId="{F320CBF7-52B9-4AA4-ABC1-2AACDCA35749}" destId="{2BE0DDE6-24FA-4824-A02E-4A5207C0604D}" srcOrd="12" destOrd="0" presId="urn:microsoft.com/office/officeart/2005/8/layout/target3"/>
    <dgm:cxn modelId="{95B373F1-C7F0-491F-B696-EA3573241BD2}" type="presParOf" srcId="{F320CBF7-52B9-4AA4-ABC1-2AACDCA35749}" destId="{7F8AFFBF-A5AE-4CD3-AB8F-6DD48530985D}" srcOrd="13" destOrd="0" presId="urn:microsoft.com/office/officeart/2005/8/layout/target3"/>
    <dgm:cxn modelId="{639DC217-4787-47A7-AF1A-F52DF697E066}" type="presParOf" srcId="{F320CBF7-52B9-4AA4-ABC1-2AACDCA35749}" destId="{D3A9CF40-A621-4D63-BFA1-D5A1D7520F8F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B614081-E4AF-4307-BF2E-AED17EBF96A8}" type="doc">
      <dgm:prSet loTypeId="urn:microsoft.com/office/officeart/2005/8/layout/target3" loCatId="relationship" qsTypeId="urn:microsoft.com/office/officeart/2005/8/quickstyle/simple1" qsCatId="simple" csTypeId="urn:microsoft.com/office/officeart/2005/8/colors/accent6_4" csCatId="accent6" phldr="1"/>
      <dgm:spPr/>
      <dgm:t>
        <a:bodyPr/>
        <a:lstStyle/>
        <a:p>
          <a:endParaRPr lang="zh-TW" altLang="en-US"/>
        </a:p>
      </dgm:t>
    </dgm:pt>
    <dgm:pt modelId="{EA22C63B-E636-4D61-89E0-CBBB331731FB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1" action="ppaction://hlinkfile"/>
            </a:rPr>
            <a:t>工程採購廠商投保約定事項</a:t>
          </a:r>
          <a:endParaRPr lang="zh-TW" altLang="en-US" dirty="0"/>
        </a:p>
      </dgm:t>
    </dgm:pt>
    <dgm:pt modelId="{238F9B6F-13AC-4D10-BB96-2B80EC15F0CB}" type="par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1714E374-D335-4820-8394-71DE4FFF3ACE}" type="sibTrans" cxnId="{84FECAA7-A0BD-4C1D-B404-842D1365A5DD}">
      <dgm:prSet/>
      <dgm:spPr/>
      <dgm:t>
        <a:bodyPr/>
        <a:lstStyle/>
        <a:p>
          <a:endParaRPr lang="zh-TW" altLang="en-US"/>
        </a:p>
      </dgm:t>
    </dgm:pt>
    <dgm:pt modelId="{FBF8C315-2CAD-4600-A7AF-A7BFF48747E6}">
      <dgm:prSet phldrT="[文字]"/>
      <dgm:spPr/>
      <dgm:t>
        <a:bodyPr/>
        <a:lstStyle/>
        <a:p>
          <a:r>
            <a:rPr lang="en-US" altLang="zh-TW" dirty="0" smtClean="0"/>
            <a:t>990301</a:t>
          </a:r>
          <a:r>
            <a:rPr lang="zh-TW" altLang="en-US" dirty="0" smtClean="0"/>
            <a:t>版</a:t>
          </a:r>
          <a:endParaRPr lang="zh-TW" altLang="en-US" dirty="0"/>
        </a:p>
      </dgm:t>
    </dgm:pt>
    <dgm:pt modelId="{F52F5BC7-1CB1-435B-BD43-B11A1F0BAD81}" type="parTrans" cxnId="{D2E51F80-620B-4321-A70F-0E1C7F150E75}">
      <dgm:prSet/>
      <dgm:spPr/>
      <dgm:t>
        <a:bodyPr/>
        <a:lstStyle/>
        <a:p>
          <a:endParaRPr lang="zh-TW" altLang="en-US"/>
        </a:p>
      </dgm:t>
    </dgm:pt>
    <dgm:pt modelId="{920CBE1C-B76E-4AC2-AECE-94A0130B0246}" type="sibTrans" cxnId="{D2E51F80-620B-4321-A70F-0E1C7F150E75}">
      <dgm:prSet/>
      <dgm:spPr/>
      <dgm:t>
        <a:bodyPr/>
        <a:lstStyle/>
        <a:p>
          <a:endParaRPr lang="zh-TW" altLang="en-US"/>
        </a:p>
      </dgm:t>
    </dgm:pt>
    <dgm:pt modelId="{32812F9B-2C12-4B59-B340-AD939A5F7DD3}">
      <dgm:prSet phldrT="[文字]"/>
      <dgm:spPr/>
      <dgm:t>
        <a:bodyPr/>
        <a:lstStyle/>
        <a:p>
          <a:r>
            <a:rPr lang="zh-TW" altLang="en-US" dirty="0" smtClean="0"/>
            <a:t>注意</a:t>
          </a:r>
          <a:r>
            <a:rPr lang="en-US" altLang="zh-TW" dirty="0" smtClean="0"/>
            <a:t>2.5</a:t>
          </a:r>
          <a:r>
            <a:rPr lang="zh-TW" altLang="en-US" dirty="0" smtClean="0"/>
            <a:t>點</a:t>
          </a:r>
          <a:endParaRPr lang="zh-TW" altLang="en-US" dirty="0"/>
        </a:p>
      </dgm:t>
    </dgm:pt>
    <dgm:pt modelId="{DA77FD6F-97AF-4B2A-AA1B-241B94DB7779}" type="parTrans" cxnId="{F0455886-4ACB-4410-8D8C-7DC34A9CDD65}">
      <dgm:prSet/>
      <dgm:spPr/>
      <dgm:t>
        <a:bodyPr/>
        <a:lstStyle/>
        <a:p>
          <a:endParaRPr lang="zh-TW" altLang="en-US"/>
        </a:p>
      </dgm:t>
    </dgm:pt>
    <dgm:pt modelId="{89DBA507-58B1-4F4F-94AC-4A8DC52F93E3}" type="sibTrans" cxnId="{F0455886-4ACB-4410-8D8C-7DC34A9CDD65}">
      <dgm:prSet/>
      <dgm:spPr/>
      <dgm:t>
        <a:bodyPr/>
        <a:lstStyle/>
        <a:p>
          <a:endParaRPr lang="zh-TW" altLang="en-US"/>
        </a:p>
      </dgm:t>
    </dgm:pt>
    <dgm:pt modelId="{7BAFFD77-2A63-472B-8EDD-C7F1508495AD}">
      <dgm:prSet phldrT="[文字]"/>
      <dgm:spPr/>
      <dgm:t>
        <a:bodyPr/>
        <a:lstStyle/>
        <a:p>
          <a:r>
            <a:rPr lang="zh-TW" altLang="en-US" dirty="0" smtClean="0">
              <a:hlinkClick xmlns:r="http://schemas.openxmlformats.org/officeDocument/2006/relationships" r:id="rId2" action="ppaction://hlinkfile"/>
            </a:rPr>
            <a:t>評選委員評分表</a:t>
          </a:r>
          <a:endParaRPr lang="zh-TW" altLang="en-US" dirty="0"/>
        </a:p>
      </dgm:t>
    </dgm:pt>
    <dgm:pt modelId="{1ECC48BE-1023-4927-A45C-7F079DB0C3BE}" type="par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D5508253-60AB-4EAF-A355-8A5760837266}" type="sibTrans" cxnId="{78CF775E-3C76-429A-A28C-C1DEAB2EA44C}">
      <dgm:prSet/>
      <dgm:spPr/>
      <dgm:t>
        <a:bodyPr/>
        <a:lstStyle/>
        <a:p>
          <a:endParaRPr lang="zh-TW" altLang="en-US"/>
        </a:p>
      </dgm:t>
    </dgm:pt>
    <dgm:pt modelId="{667209DD-EC60-414E-AC18-65CD0F06ECC1}">
      <dgm:prSet phldrT="[文字]"/>
      <dgm:spPr/>
      <dgm:t>
        <a:bodyPr/>
        <a:lstStyle/>
        <a:p>
          <a:r>
            <a:rPr lang="zh-TW" altLang="en-US" dirty="0" smtClean="0"/>
            <a:t>注意彌封方式</a:t>
          </a:r>
          <a:endParaRPr lang="zh-TW" altLang="en-US" dirty="0"/>
        </a:p>
      </dgm:t>
    </dgm:pt>
    <dgm:pt modelId="{C4142172-B36D-4A37-B935-CAE76945FF70}" type="parTrans" cxnId="{E7B7B06C-92FF-4EB7-825A-A61175C2E3BF}">
      <dgm:prSet/>
      <dgm:spPr/>
      <dgm:t>
        <a:bodyPr/>
        <a:lstStyle/>
        <a:p>
          <a:endParaRPr lang="zh-TW" altLang="en-US"/>
        </a:p>
      </dgm:t>
    </dgm:pt>
    <dgm:pt modelId="{3AF7380D-FCE8-4342-8439-74CD6106E649}" type="sibTrans" cxnId="{E7B7B06C-92FF-4EB7-825A-A61175C2E3BF}">
      <dgm:prSet/>
      <dgm:spPr/>
      <dgm:t>
        <a:bodyPr/>
        <a:lstStyle/>
        <a:p>
          <a:endParaRPr lang="zh-TW" altLang="en-US"/>
        </a:p>
      </dgm:t>
    </dgm:pt>
    <dgm:pt modelId="{A2D05FEA-B894-4E7A-9520-4FAAAB9AC54E}">
      <dgm:prSet phldrT="[文字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hlinkClick xmlns:r="http://schemas.openxmlformats.org/officeDocument/2006/relationships" r:id="rId3" action="ppaction://hlinkfile"/>
            </a:rPr>
            <a:t>招標文件檢核表</a:t>
          </a:r>
          <a:endParaRPr lang="zh-TW" altLang="en-US" dirty="0"/>
        </a:p>
      </dgm:t>
    </dgm:pt>
    <dgm:pt modelId="{BE378007-AC3D-4CD1-8D57-621BC8CEAD11}" type="par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8F3D1D-BE49-445E-AD6C-DD2C56986B0B}" type="sibTrans" cxnId="{030D8259-F5E3-4D44-974A-EDA5477E1A60}">
      <dgm:prSet/>
      <dgm:spPr/>
      <dgm:t>
        <a:bodyPr/>
        <a:lstStyle/>
        <a:p>
          <a:endParaRPr lang="zh-TW" altLang="en-US"/>
        </a:p>
      </dgm:t>
    </dgm:pt>
    <dgm:pt modelId="{9B67BF60-AF40-44CA-B59E-A071404EDD32}">
      <dgm:prSet phldrT="[文字]"/>
      <dgm:spPr/>
      <dgm:t>
        <a:bodyPr/>
        <a:lstStyle/>
        <a:p>
          <a:r>
            <a:rPr lang="en-US" altLang="zh-TW" dirty="0" smtClean="0"/>
            <a:t>1030923</a:t>
          </a:r>
          <a:r>
            <a:rPr lang="zh-TW" altLang="en-US" dirty="0" smtClean="0"/>
            <a:t>更新</a:t>
          </a:r>
          <a:endParaRPr lang="zh-TW" altLang="en-US" dirty="0"/>
        </a:p>
      </dgm:t>
    </dgm:pt>
    <dgm:pt modelId="{E6EE1874-5BA9-48FF-B1F7-3294A11DDF75}" type="par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D1B93259-932C-4203-AFEE-B51BC39EF54F}" type="sibTrans" cxnId="{E39F348E-7174-4327-BC5A-19079FD3B9D6}">
      <dgm:prSet/>
      <dgm:spPr/>
      <dgm:t>
        <a:bodyPr/>
        <a:lstStyle/>
        <a:p>
          <a:endParaRPr lang="zh-TW" altLang="en-US"/>
        </a:p>
      </dgm:t>
    </dgm:pt>
    <dgm:pt modelId="{F320CBF7-52B9-4AA4-ABC1-2AACDCA35749}" type="pres">
      <dgm:prSet presAssocID="{0B614081-E4AF-4307-BF2E-AED17EBF96A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E206F09-5C55-47D2-B39B-228F81DF187D}" type="pres">
      <dgm:prSet presAssocID="{EA22C63B-E636-4D61-89E0-CBBB331731FB}" presName="circle1" presStyleLbl="node1" presStyleIdx="0" presStyleCnt="3"/>
      <dgm:spPr/>
      <dgm:t>
        <a:bodyPr/>
        <a:lstStyle/>
        <a:p>
          <a:endParaRPr lang="zh-TW" altLang="en-US"/>
        </a:p>
      </dgm:t>
    </dgm:pt>
    <dgm:pt modelId="{FEAF2A26-6F80-4613-88D6-788276086D8D}" type="pres">
      <dgm:prSet presAssocID="{EA22C63B-E636-4D61-89E0-CBBB331731FB}" presName="space" presStyleCnt="0"/>
      <dgm:spPr/>
      <dgm:t>
        <a:bodyPr/>
        <a:lstStyle/>
        <a:p>
          <a:endParaRPr lang="zh-TW" altLang="en-US"/>
        </a:p>
      </dgm:t>
    </dgm:pt>
    <dgm:pt modelId="{696179FF-49E1-4941-A544-A23C72F1ED68}" type="pres">
      <dgm:prSet presAssocID="{EA22C63B-E636-4D61-89E0-CBBB331731FB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A7A68000-EBDB-43CB-B32C-9F47D5B3BB57}" type="pres">
      <dgm:prSet presAssocID="{7BAFFD77-2A63-472B-8EDD-C7F1508495AD}" presName="vertSpace2" presStyleLbl="node1" presStyleIdx="0" presStyleCnt="3"/>
      <dgm:spPr/>
      <dgm:t>
        <a:bodyPr/>
        <a:lstStyle/>
        <a:p>
          <a:endParaRPr lang="zh-TW" altLang="en-US"/>
        </a:p>
      </dgm:t>
    </dgm:pt>
    <dgm:pt modelId="{971B4ADE-BA9D-4BD7-BAB2-60695BC11577}" type="pres">
      <dgm:prSet presAssocID="{7BAFFD77-2A63-472B-8EDD-C7F1508495AD}" presName="circle2" presStyleLbl="node1" presStyleIdx="1" presStyleCnt="3"/>
      <dgm:spPr/>
      <dgm:t>
        <a:bodyPr/>
        <a:lstStyle/>
        <a:p>
          <a:endParaRPr lang="zh-TW" altLang="en-US"/>
        </a:p>
      </dgm:t>
    </dgm:pt>
    <dgm:pt modelId="{B0724670-7947-4545-B619-ED0132C2F41D}" type="pres">
      <dgm:prSet presAssocID="{7BAFFD77-2A63-472B-8EDD-C7F1508495AD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580859DF-7630-4CF7-8C47-E14F876C7A83}" type="pres">
      <dgm:prSet presAssocID="{A2D05FEA-B894-4E7A-9520-4FAAAB9AC54E}" presName="vertSpace3" presStyleLbl="node1" presStyleIdx="1" presStyleCnt="3"/>
      <dgm:spPr/>
      <dgm:t>
        <a:bodyPr/>
        <a:lstStyle/>
        <a:p>
          <a:endParaRPr lang="zh-TW" altLang="en-US"/>
        </a:p>
      </dgm:t>
    </dgm:pt>
    <dgm:pt modelId="{27FB52E6-DCFC-4633-BFC4-D8261605B53A}" type="pres">
      <dgm:prSet presAssocID="{A2D05FEA-B894-4E7A-9520-4FAAAB9AC54E}" presName="circle3" presStyleLbl="node1" presStyleIdx="2" presStyleCnt="3"/>
      <dgm:spPr/>
      <dgm:t>
        <a:bodyPr/>
        <a:lstStyle/>
        <a:p>
          <a:endParaRPr lang="zh-TW" altLang="en-US"/>
        </a:p>
      </dgm:t>
    </dgm:pt>
    <dgm:pt modelId="{4904FD8A-4F2F-4748-AD3A-90825830B11E}" type="pres">
      <dgm:prSet presAssocID="{A2D05FEA-B894-4E7A-9520-4FAAAB9AC54E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A11B972B-4E06-453D-8B30-7EFFD64C690E}" type="pres">
      <dgm:prSet presAssocID="{EA22C63B-E636-4D61-89E0-CBBB331731FB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18F3BD-42C4-4B91-A7CF-770F1708F94F}" type="pres">
      <dgm:prSet presAssocID="{EA22C63B-E636-4D61-89E0-CBBB331731FB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09A976-AD36-45B9-85B5-692BD144F9B3}" type="pres">
      <dgm:prSet presAssocID="{7BAFFD77-2A63-472B-8EDD-C7F1508495AD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E0DDE6-24FA-4824-A02E-4A5207C0604D}" type="pres">
      <dgm:prSet presAssocID="{7BAFFD77-2A63-472B-8EDD-C7F1508495AD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8AFFBF-A5AE-4CD3-AB8F-6DD48530985D}" type="pres">
      <dgm:prSet presAssocID="{A2D05FEA-B894-4E7A-9520-4FAAAB9AC54E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A9CF40-A621-4D63-BFA1-D5A1D7520F8F}" type="pres">
      <dgm:prSet presAssocID="{A2D05FEA-B894-4E7A-9520-4FAAAB9AC54E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30D8259-F5E3-4D44-974A-EDA5477E1A60}" srcId="{0B614081-E4AF-4307-BF2E-AED17EBF96A8}" destId="{A2D05FEA-B894-4E7A-9520-4FAAAB9AC54E}" srcOrd="2" destOrd="0" parTransId="{BE378007-AC3D-4CD1-8D57-621BC8CEAD11}" sibTransId="{9B8F3D1D-BE49-445E-AD6C-DD2C56986B0B}"/>
    <dgm:cxn modelId="{ED8DCDBA-BC8D-4A6C-A862-02D4B4E78EA4}" type="presOf" srcId="{9B67BF60-AF40-44CA-B59E-A071404EDD32}" destId="{D3A9CF40-A621-4D63-BFA1-D5A1D7520F8F}" srcOrd="0" destOrd="0" presId="urn:microsoft.com/office/officeart/2005/8/layout/target3"/>
    <dgm:cxn modelId="{28E5AFAE-8C11-4D2C-A338-4D325E989017}" type="presOf" srcId="{A2D05FEA-B894-4E7A-9520-4FAAAB9AC54E}" destId="{4904FD8A-4F2F-4748-AD3A-90825830B11E}" srcOrd="0" destOrd="0" presId="urn:microsoft.com/office/officeart/2005/8/layout/target3"/>
    <dgm:cxn modelId="{78CF775E-3C76-429A-A28C-C1DEAB2EA44C}" srcId="{0B614081-E4AF-4307-BF2E-AED17EBF96A8}" destId="{7BAFFD77-2A63-472B-8EDD-C7F1508495AD}" srcOrd="1" destOrd="0" parTransId="{1ECC48BE-1023-4927-A45C-7F079DB0C3BE}" sibTransId="{D5508253-60AB-4EAF-A355-8A5760837266}"/>
    <dgm:cxn modelId="{98C39E9C-19CE-449A-9035-D9AA1AF79C3B}" type="presOf" srcId="{EA22C63B-E636-4D61-89E0-CBBB331731FB}" destId="{A11B972B-4E06-453D-8B30-7EFFD64C690E}" srcOrd="1" destOrd="0" presId="urn:microsoft.com/office/officeart/2005/8/layout/target3"/>
    <dgm:cxn modelId="{84FECAA7-A0BD-4C1D-B404-842D1365A5DD}" srcId="{0B614081-E4AF-4307-BF2E-AED17EBF96A8}" destId="{EA22C63B-E636-4D61-89E0-CBBB331731FB}" srcOrd="0" destOrd="0" parTransId="{238F9B6F-13AC-4D10-BB96-2B80EC15F0CB}" sibTransId="{1714E374-D335-4820-8394-71DE4FFF3ACE}"/>
    <dgm:cxn modelId="{8AB3A640-86A4-4F04-AE4C-C5F07240A9D7}" type="presOf" srcId="{32812F9B-2C12-4B59-B340-AD939A5F7DD3}" destId="{5818F3BD-42C4-4B91-A7CF-770F1708F94F}" srcOrd="0" destOrd="1" presId="urn:microsoft.com/office/officeart/2005/8/layout/target3"/>
    <dgm:cxn modelId="{4DEE426C-7D77-47A3-9876-DE95C2D460E8}" type="presOf" srcId="{EA22C63B-E636-4D61-89E0-CBBB331731FB}" destId="{696179FF-49E1-4941-A544-A23C72F1ED68}" srcOrd="0" destOrd="0" presId="urn:microsoft.com/office/officeart/2005/8/layout/target3"/>
    <dgm:cxn modelId="{0E5BB274-095A-4449-9BAD-5B241EB9BFF5}" type="presOf" srcId="{A2D05FEA-B894-4E7A-9520-4FAAAB9AC54E}" destId="{7F8AFFBF-A5AE-4CD3-AB8F-6DD48530985D}" srcOrd="1" destOrd="0" presId="urn:microsoft.com/office/officeart/2005/8/layout/target3"/>
    <dgm:cxn modelId="{E7B7B06C-92FF-4EB7-825A-A61175C2E3BF}" srcId="{7BAFFD77-2A63-472B-8EDD-C7F1508495AD}" destId="{667209DD-EC60-414E-AC18-65CD0F06ECC1}" srcOrd="0" destOrd="0" parTransId="{C4142172-B36D-4A37-B935-CAE76945FF70}" sibTransId="{3AF7380D-FCE8-4342-8439-74CD6106E649}"/>
    <dgm:cxn modelId="{90F82444-6311-46F6-BABD-A7CF3DD5CDDA}" type="presOf" srcId="{7BAFFD77-2A63-472B-8EDD-C7F1508495AD}" destId="{B0724670-7947-4545-B619-ED0132C2F41D}" srcOrd="0" destOrd="0" presId="urn:microsoft.com/office/officeart/2005/8/layout/target3"/>
    <dgm:cxn modelId="{E39F348E-7174-4327-BC5A-19079FD3B9D6}" srcId="{A2D05FEA-B894-4E7A-9520-4FAAAB9AC54E}" destId="{9B67BF60-AF40-44CA-B59E-A071404EDD32}" srcOrd="0" destOrd="0" parTransId="{E6EE1874-5BA9-48FF-B1F7-3294A11DDF75}" sibTransId="{D1B93259-932C-4203-AFEE-B51BC39EF54F}"/>
    <dgm:cxn modelId="{AA07E991-9EAF-425F-90F7-468C6E8A9643}" type="presOf" srcId="{FBF8C315-2CAD-4600-A7AF-A7BFF48747E6}" destId="{5818F3BD-42C4-4B91-A7CF-770F1708F94F}" srcOrd="0" destOrd="0" presId="urn:microsoft.com/office/officeart/2005/8/layout/target3"/>
    <dgm:cxn modelId="{C5D9397A-9FEB-4102-B140-6CBA03ACA900}" type="presOf" srcId="{7BAFFD77-2A63-472B-8EDD-C7F1508495AD}" destId="{2109A976-AD36-45B9-85B5-692BD144F9B3}" srcOrd="1" destOrd="0" presId="urn:microsoft.com/office/officeart/2005/8/layout/target3"/>
    <dgm:cxn modelId="{D2E51F80-620B-4321-A70F-0E1C7F150E75}" srcId="{EA22C63B-E636-4D61-89E0-CBBB331731FB}" destId="{FBF8C315-2CAD-4600-A7AF-A7BFF48747E6}" srcOrd="0" destOrd="0" parTransId="{F52F5BC7-1CB1-435B-BD43-B11A1F0BAD81}" sibTransId="{920CBE1C-B76E-4AC2-AECE-94A0130B0246}"/>
    <dgm:cxn modelId="{4885698B-DE9A-413B-86A5-B2B5D5201E10}" type="presOf" srcId="{0B614081-E4AF-4307-BF2E-AED17EBF96A8}" destId="{F320CBF7-52B9-4AA4-ABC1-2AACDCA35749}" srcOrd="0" destOrd="0" presId="urn:microsoft.com/office/officeart/2005/8/layout/target3"/>
    <dgm:cxn modelId="{7D7ACEFC-AAA6-4A7E-AF32-8E802D129CBF}" type="presOf" srcId="{667209DD-EC60-414E-AC18-65CD0F06ECC1}" destId="{2BE0DDE6-24FA-4824-A02E-4A5207C0604D}" srcOrd="0" destOrd="0" presId="urn:microsoft.com/office/officeart/2005/8/layout/target3"/>
    <dgm:cxn modelId="{F0455886-4ACB-4410-8D8C-7DC34A9CDD65}" srcId="{EA22C63B-E636-4D61-89E0-CBBB331731FB}" destId="{32812F9B-2C12-4B59-B340-AD939A5F7DD3}" srcOrd="1" destOrd="0" parTransId="{DA77FD6F-97AF-4B2A-AA1B-241B94DB7779}" sibTransId="{89DBA507-58B1-4F4F-94AC-4A8DC52F93E3}"/>
    <dgm:cxn modelId="{A21C68B2-FDCF-40A6-9081-3BBE115B6A82}" type="presParOf" srcId="{F320CBF7-52B9-4AA4-ABC1-2AACDCA35749}" destId="{EE206F09-5C55-47D2-B39B-228F81DF187D}" srcOrd="0" destOrd="0" presId="urn:microsoft.com/office/officeart/2005/8/layout/target3"/>
    <dgm:cxn modelId="{668B5527-2694-48F8-9C66-6B170FF1C303}" type="presParOf" srcId="{F320CBF7-52B9-4AA4-ABC1-2AACDCA35749}" destId="{FEAF2A26-6F80-4613-88D6-788276086D8D}" srcOrd="1" destOrd="0" presId="urn:microsoft.com/office/officeart/2005/8/layout/target3"/>
    <dgm:cxn modelId="{01359E33-CB06-48B4-AB78-7C1FFF030A25}" type="presParOf" srcId="{F320CBF7-52B9-4AA4-ABC1-2AACDCA35749}" destId="{696179FF-49E1-4941-A544-A23C72F1ED68}" srcOrd="2" destOrd="0" presId="urn:microsoft.com/office/officeart/2005/8/layout/target3"/>
    <dgm:cxn modelId="{5B7595CF-9609-4A7B-8475-ECE085DF061E}" type="presParOf" srcId="{F320CBF7-52B9-4AA4-ABC1-2AACDCA35749}" destId="{A7A68000-EBDB-43CB-B32C-9F47D5B3BB57}" srcOrd="3" destOrd="0" presId="urn:microsoft.com/office/officeart/2005/8/layout/target3"/>
    <dgm:cxn modelId="{9EDA0F06-A92A-4A31-8717-E2DB04AC9F90}" type="presParOf" srcId="{F320CBF7-52B9-4AA4-ABC1-2AACDCA35749}" destId="{971B4ADE-BA9D-4BD7-BAB2-60695BC11577}" srcOrd="4" destOrd="0" presId="urn:microsoft.com/office/officeart/2005/8/layout/target3"/>
    <dgm:cxn modelId="{BA0256DA-2A75-45A0-AEA0-08260A3B2ECA}" type="presParOf" srcId="{F320CBF7-52B9-4AA4-ABC1-2AACDCA35749}" destId="{B0724670-7947-4545-B619-ED0132C2F41D}" srcOrd="5" destOrd="0" presId="urn:microsoft.com/office/officeart/2005/8/layout/target3"/>
    <dgm:cxn modelId="{C4D6A708-474A-4187-808B-5BD5857210EC}" type="presParOf" srcId="{F320CBF7-52B9-4AA4-ABC1-2AACDCA35749}" destId="{580859DF-7630-4CF7-8C47-E14F876C7A83}" srcOrd="6" destOrd="0" presId="urn:microsoft.com/office/officeart/2005/8/layout/target3"/>
    <dgm:cxn modelId="{CDEB3DE8-020A-4B96-BE10-DBF457C73D41}" type="presParOf" srcId="{F320CBF7-52B9-4AA4-ABC1-2AACDCA35749}" destId="{27FB52E6-DCFC-4633-BFC4-D8261605B53A}" srcOrd="7" destOrd="0" presId="urn:microsoft.com/office/officeart/2005/8/layout/target3"/>
    <dgm:cxn modelId="{B504445D-3324-4831-B03E-8D23F22DC75C}" type="presParOf" srcId="{F320CBF7-52B9-4AA4-ABC1-2AACDCA35749}" destId="{4904FD8A-4F2F-4748-AD3A-90825830B11E}" srcOrd="8" destOrd="0" presId="urn:microsoft.com/office/officeart/2005/8/layout/target3"/>
    <dgm:cxn modelId="{308BF7AE-DFE6-4170-B924-94F0A105C950}" type="presParOf" srcId="{F320CBF7-52B9-4AA4-ABC1-2AACDCA35749}" destId="{A11B972B-4E06-453D-8B30-7EFFD64C690E}" srcOrd="9" destOrd="0" presId="urn:microsoft.com/office/officeart/2005/8/layout/target3"/>
    <dgm:cxn modelId="{A3E06DEB-B429-4D2D-B8FE-E95A65087EF3}" type="presParOf" srcId="{F320CBF7-52B9-4AA4-ABC1-2AACDCA35749}" destId="{5818F3BD-42C4-4B91-A7CF-770F1708F94F}" srcOrd="10" destOrd="0" presId="urn:microsoft.com/office/officeart/2005/8/layout/target3"/>
    <dgm:cxn modelId="{61D9973F-1F1C-4107-B596-2A4A9C5A68B0}" type="presParOf" srcId="{F320CBF7-52B9-4AA4-ABC1-2AACDCA35749}" destId="{2109A976-AD36-45B9-85B5-692BD144F9B3}" srcOrd="11" destOrd="0" presId="urn:microsoft.com/office/officeart/2005/8/layout/target3"/>
    <dgm:cxn modelId="{AB8876B6-4293-47BA-929A-5EE5D2935266}" type="presParOf" srcId="{F320CBF7-52B9-4AA4-ABC1-2AACDCA35749}" destId="{2BE0DDE6-24FA-4824-A02E-4A5207C0604D}" srcOrd="12" destOrd="0" presId="urn:microsoft.com/office/officeart/2005/8/layout/target3"/>
    <dgm:cxn modelId="{F829F2A2-4C3D-473D-BA9E-14AE6F7130E9}" type="presParOf" srcId="{F320CBF7-52B9-4AA4-ABC1-2AACDCA35749}" destId="{7F8AFFBF-A5AE-4CD3-AB8F-6DD48530985D}" srcOrd="13" destOrd="0" presId="urn:microsoft.com/office/officeart/2005/8/layout/target3"/>
    <dgm:cxn modelId="{EFB79D60-61BA-4A2A-B8BA-F6238BB97745}" type="presParOf" srcId="{F320CBF7-52B9-4AA4-ABC1-2AACDCA35749}" destId="{D3A9CF40-A621-4D63-BFA1-D5A1D7520F8F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E6A70D3-8839-4DFC-8ABB-AB9AE43A054E}" type="doc">
      <dgm:prSet loTypeId="urn:microsoft.com/office/officeart/2005/8/layout/pyramid4" loCatId="pyramid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BE47F6A8-A92A-4CBF-961D-5DA798DC8A04}">
      <dgm:prSet phldrT="[文字]"/>
      <dgm:spPr/>
      <dgm:t>
        <a:bodyPr/>
        <a:lstStyle/>
        <a:p>
          <a:r>
            <a:rPr lang="zh-TW" altLang="en-US" dirty="0" smtClean="0"/>
            <a:t>驗收付款保固</a:t>
          </a:r>
          <a:endParaRPr lang="zh-TW" altLang="en-US" dirty="0"/>
        </a:p>
      </dgm:t>
    </dgm:pt>
    <dgm:pt modelId="{7EAEC5A4-320F-4821-A62E-7BAF2570D2AE}" type="parTrans" cxnId="{C37ED10C-FA3D-428E-9EBA-C8796882348F}">
      <dgm:prSet/>
      <dgm:spPr/>
      <dgm:t>
        <a:bodyPr/>
        <a:lstStyle/>
        <a:p>
          <a:endParaRPr lang="zh-TW" altLang="en-US"/>
        </a:p>
      </dgm:t>
    </dgm:pt>
    <dgm:pt modelId="{A290464D-BF01-45E4-8F91-C445A2253D01}" type="sibTrans" cxnId="{C37ED10C-FA3D-428E-9EBA-C8796882348F}">
      <dgm:prSet/>
      <dgm:spPr/>
      <dgm:t>
        <a:bodyPr/>
        <a:lstStyle/>
        <a:p>
          <a:endParaRPr lang="zh-TW" altLang="en-US"/>
        </a:p>
      </dgm:t>
    </dgm:pt>
    <dgm:pt modelId="{DD6A410E-FFC2-4AA9-8380-34A2489A03A0}">
      <dgm:prSet phldrT="[文字]"/>
      <dgm:spPr/>
      <dgm:t>
        <a:bodyPr/>
        <a:lstStyle/>
        <a:p>
          <a:r>
            <a:rPr lang="zh-TW" altLang="en-US" dirty="0" smtClean="0"/>
            <a:t>設計監造履約</a:t>
          </a:r>
          <a:endParaRPr lang="zh-TW" altLang="en-US" dirty="0"/>
        </a:p>
      </dgm:t>
    </dgm:pt>
    <dgm:pt modelId="{DB969295-7DAC-4CD1-9A40-D0BA52CBEE25}" type="parTrans" cxnId="{01F0FD95-3663-44E9-95AA-BC34A4925BEB}">
      <dgm:prSet/>
      <dgm:spPr/>
      <dgm:t>
        <a:bodyPr/>
        <a:lstStyle/>
        <a:p>
          <a:endParaRPr lang="zh-TW" altLang="en-US"/>
        </a:p>
      </dgm:t>
    </dgm:pt>
    <dgm:pt modelId="{7BDA2D15-C2FE-4089-800C-FF473FDE9CD4}" type="sibTrans" cxnId="{01F0FD95-3663-44E9-95AA-BC34A4925BEB}">
      <dgm:prSet/>
      <dgm:spPr/>
      <dgm:t>
        <a:bodyPr/>
        <a:lstStyle/>
        <a:p>
          <a:endParaRPr lang="zh-TW" altLang="en-US"/>
        </a:p>
      </dgm:t>
    </dgm:pt>
    <dgm:pt modelId="{28FE3012-774E-47D5-BA02-C53FB732E318}">
      <dgm:prSet phldrT="[文字]"/>
      <dgm:spPr/>
      <dgm:t>
        <a:bodyPr/>
        <a:lstStyle/>
        <a:p>
          <a:r>
            <a:rPr lang="zh-TW" altLang="en-US" dirty="0" smtClean="0"/>
            <a:t>校內採購需求規劃</a:t>
          </a:r>
          <a:endParaRPr lang="zh-TW" altLang="en-US" dirty="0"/>
        </a:p>
      </dgm:t>
    </dgm:pt>
    <dgm:pt modelId="{40B90938-794A-4908-9D03-BFCBE9478611}" type="parTrans" cxnId="{EA37EB33-9EAF-4E3E-86D1-7C3F72E6AC75}">
      <dgm:prSet/>
      <dgm:spPr/>
      <dgm:t>
        <a:bodyPr/>
        <a:lstStyle/>
        <a:p>
          <a:endParaRPr lang="zh-TW" altLang="en-US"/>
        </a:p>
      </dgm:t>
    </dgm:pt>
    <dgm:pt modelId="{1185CD2E-45FF-4619-AAD0-4151B54B77DD}" type="sibTrans" cxnId="{EA37EB33-9EAF-4E3E-86D1-7C3F72E6AC75}">
      <dgm:prSet/>
      <dgm:spPr/>
      <dgm:t>
        <a:bodyPr/>
        <a:lstStyle/>
        <a:p>
          <a:endParaRPr lang="zh-TW" altLang="en-US"/>
        </a:p>
      </dgm:t>
    </dgm:pt>
    <dgm:pt modelId="{BBD90D65-341D-4885-81A6-6D9E6A4148FA}">
      <dgm:prSet phldrT="[文字]"/>
      <dgm:spPr/>
      <dgm:t>
        <a:bodyPr/>
        <a:lstStyle/>
        <a:p>
          <a:r>
            <a:rPr lang="zh-TW" altLang="en-US" dirty="0" smtClean="0"/>
            <a:t>開標決標簽訂契約</a:t>
          </a:r>
          <a:endParaRPr lang="zh-TW" altLang="en-US" dirty="0"/>
        </a:p>
      </dgm:t>
    </dgm:pt>
    <dgm:pt modelId="{85EB99A1-4FBC-4D2E-AD95-292F524B9F74}" type="parTrans" cxnId="{28B3A162-38BC-42AA-8CED-D7AC81B41798}">
      <dgm:prSet/>
      <dgm:spPr/>
      <dgm:t>
        <a:bodyPr/>
        <a:lstStyle/>
        <a:p>
          <a:endParaRPr lang="zh-TW" altLang="en-US"/>
        </a:p>
      </dgm:t>
    </dgm:pt>
    <dgm:pt modelId="{E97532C5-47F2-4EBE-A41B-28CF77A2B99E}" type="sibTrans" cxnId="{28B3A162-38BC-42AA-8CED-D7AC81B41798}">
      <dgm:prSet/>
      <dgm:spPr/>
      <dgm:t>
        <a:bodyPr/>
        <a:lstStyle/>
        <a:p>
          <a:endParaRPr lang="zh-TW" altLang="en-US"/>
        </a:p>
      </dgm:t>
    </dgm:pt>
    <dgm:pt modelId="{B073D2AE-030C-4BD8-9E78-AAC816FBD84A}" type="pres">
      <dgm:prSet presAssocID="{6E6A70D3-8839-4DFC-8ABB-AB9AE43A054E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9884C69-933E-4F77-B734-2698A48CBC36}" type="pres">
      <dgm:prSet presAssocID="{6E6A70D3-8839-4DFC-8ABB-AB9AE43A054E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F48CC82-3EEC-4858-8EE2-5F432C0A81A5}" type="pres">
      <dgm:prSet presAssocID="{6E6A70D3-8839-4DFC-8ABB-AB9AE43A054E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B1CC1B-F613-48C8-A8BA-2FB8C790CEB2}" type="pres">
      <dgm:prSet presAssocID="{6E6A70D3-8839-4DFC-8ABB-AB9AE43A054E}" presName="triangle3" presStyleLbl="node1" presStyleIdx="2" presStyleCnt="4" custLinFactNeighborX="12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E0E1AF-2BC4-4AC4-AD38-B1689D1CA38D}" type="pres">
      <dgm:prSet presAssocID="{6E6A70D3-8839-4DFC-8ABB-AB9AE43A054E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A37EB33-9EAF-4E3E-86D1-7C3F72E6AC75}" srcId="{6E6A70D3-8839-4DFC-8ABB-AB9AE43A054E}" destId="{28FE3012-774E-47D5-BA02-C53FB732E318}" srcOrd="2" destOrd="0" parTransId="{40B90938-794A-4908-9D03-BFCBE9478611}" sibTransId="{1185CD2E-45FF-4619-AAD0-4151B54B77DD}"/>
    <dgm:cxn modelId="{01F0FD95-3663-44E9-95AA-BC34A4925BEB}" srcId="{6E6A70D3-8839-4DFC-8ABB-AB9AE43A054E}" destId="{DD6A410E-FFC2-4AA9-8380-34A2489A03A0}" srcOrd="1" destOrd="0" parTransId="{DB969295-7DAC-4CD1-9A40-D0BA52CBEE25}" sibTransId="{7BDA2D15-C2FE-4089-800C-FF473FDE9CD4}"/>
    <dgm:cxn modelId="{EF37D945-97E6-41D1-9623-3F248000CC82}" type="presOf" srcId="{6E6A70D3-8839-4DFC-8ABB-AB9AE43A054E}" destId="{B073D2AE-030C-4BD8-9E78-AAC816FBD84A}" srcOrd="0" destOrd="0" presId="urn:microsoft.com/office/officeart/2005/8/layout/pyramid4"/>
    <dgm:cxn modelId="{A6F699B0-9216-4080-86EA-4ECA8601027C}" type="presOf" srcId="{BE47F6A8-A92A-4CBF-961D-5DA798DC8A04}" destId="{D9884C69-933E-4F77-B734-2698A48CBC36}" srcOrd="0" destOrd="0" presId="urn:microsoft.com/office/officeart/2005/8/layout/pyramid4"/>
    <dgm:cxn modelId="{C37ED10C-FA3D-428E-9EBA-C8796882348F}" srcId="{6E6A70D3-8839-4DFC-8ABB-AB9AE43A054E}" destId="{BE47F6A8-A92A-4CBF-961D-5DA798DC8A04}" srcOrd="0" destOrd="0" parTransId="{7EAEC5A4-320F-4821-A62E-7BAF2570D2AE}" sibTransId="{A290464D-BF01-45E4-8F91-C445A2253D01}"/>
    <dgm:cxn modelId="{28B3A162-38BC-42AA-8CED-D7AC81B41798}" srcId="{6E6A70D3-8839-4DFC-8ABB-AB9AE43A054E}" destId="{BBD90D65-341D-4885-81A6-6D9E6A4148FA}" srcOrd="3" destOrd="0" parTransId="{85EB99A1-4FBC-4D2E-AD95-292F524B9F74}" sibTransId="{E97532C5-47F2-4EBE-A41B-28CF77A2B99E}"/>
    <dgm:cxn modelId="{ACDA434C-5C12-4678-BDF8-413A5C2DDAF6}" type="presOf" srcId="{BBD90D65-341D-4885-81A6-6D9E6A4148FA}" destId="{1AE0E1AF-2BC4-4AC4-AD38-B1689D1CA38D}" srcOrd="0" destOrd="0" presId="urn:microsoft.com/office/officeart/2005/8/layout/pyramid4"/>
    <dgm:cxn modelId="{E415E5E5-4D61-4D38-B9DE-7DB372540F23}" type="presOf" srcId="{28FE3012-774E-47D5-BA02-C53FB732E318}" destId="{BCB1CC1B-F613-48C8-A8BA-2FB8C790CEB2}" srcOrd="0" destOrd="0" presId="urn:microsoft.com/office/officeart/2005/8/layout/pyramid4"/>
    <dgm:cxn modelId="{51EC1B5E-F72A-4BBB-A760-DCB9417B4D4B}" type="presOf" srcId="{DD6A410E-FFC2-4AA9-8380-34A2489A03A0}" destId="{1F48CC82-3EEC-4858-8EE2-5F432C0A81A5}" srcOrd="0" destOrd="0" presId="urn:microsoft.com/office/officeart/2005/8/layout/pyramid4"/>
    <dgm:cxn modelId="{93D1712C-B6BB-4604-A4C2-B4D20607C766}" type="presParOf" srcId="{B073D2AE-030C-4BD8-9E78-AAC816FBD84A}" destId="{D9884C69-933E-4F77-B734-2698A48CBC36}" srcOrd="0" destOrd="0" presId="urn:microsoft.com/office/officeart/2005/8/layout/pyramid4"/>
    <dgm:cxn modelId="{B56019E6-C01D-4C8E-ABBD-9A0FCC253BEE}" type="presParOf" srcId="{B073D2AE-030C-4BD8-9E78-AAC816FBD84A}" destId="{1F48CC82-3EEC-4858-8EE2-5F432C0A81A5}" srcOrd="1" destOrd="0" presId="urn:microsoft.com/office/officeart/2005/8/layout/pyramid4"/>
    <dgm:cxn modelId="{51DB4247-9720-4C36-A99B-4805E0029FFC}" type="presParOf" srcId="{B073D2AE-030C-4BD8-9E78-AAC816FBD84A}" destId="{BCB1CC1B-F613-48C8-A8BA-2FB8C790CEB2}" srcOrd="2" destOrd="0" presId="urn:microsoft.com/office/officeart/2005/8/layout/pyramid4"/>
    <dgm:cxn modelId="{5AFCC493-4576-42A8-B93D-A363B0771136}" type="presParOf" srcId="{B073D2AE-030C-4BD8-9E78-AAC816FBD84A}" destId="{1AE0E1AF-2BC4-4AC4-AD38-B1689D1CA38D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C69BC33-1A73-41B3-AFF3-DE394FF34072}" type="doc">
      <dgm:prSet loTypeId="urn:microsoft.com/office/officeart/2005/8/layout/v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95EA9267-24A0-4618-94E1-8818BA4891DD}">
      <dgm:prSet phldrT="[文字]"/>
      <dgm:spPr/>
      <dgm:t>
        <a:bodyPr/>
        <a:lstStyle/>
        <a:p>
          <a:r>
            <a:rPr lang="zh-TW" altLang="en-US" dirty="0" smtClean="0"/>
            <a:t>規劃設計發包</a:t>
          </a:r>
          <a:r>
            <a:rPr lang="zh-TW" altLang="en-US" dirty="0" smtClean="0"/>
            <a:t>階段</a:t>
          </a:r>
          <a:endParaRPr lang="zh-TW" altLang="en-US" dirty="0"/>
        </a:p>
      </dgm:t>
    </dgm:pt>
    <dgm:pt modelId="{9491DF78-7BDC-4BA1-8893-492AA386E02C}" type="parTrans" cxnId="{D016163D-4F32-413D-AA13-51786C36F93F}">
      <dgm:prSet/>
      <dgm:spPr/>
      <dgm:t>
        <a:bodyPr/>
        <a:lstStyle/>
        <a:p>
          <a:endParaRPr lang="zh-TW" altLang="en-US"/>
        </a:p>
      </dgm:t>
    </dgm:pt>
    <dgm:pt modelId="{DC2AEE17-A537-4364-8880-E890CE99891D}" type="sibTrans" cxnId="{D016163D-4F32-413D-AA13-51786C36F93F}">
      <dgm:prSet/>
      <dgm:spPr/>
      <dgm:t>
        <a:bodyPr/>
        <a:lstStyle/>
        <a:p>
          <a:endParaRPr lang="zh-TW" altLang="en-US"/>
        </a:p>
      </dgm:t>
    </dgm:pt>
    <dgm:pt modelId="{16411BF7-9E48-41E5-B8B0-AF6572C40F27}">
      <dgm:prSet phldrT="[文字]"/>
      <dgm:spPr/>
      <dgm:t>
        <a:bodyPr/>
        <a:lstStyle/>
        <a:p>
          <a:r>
            <a:rPr lang="zh-TW" altLang="en-US" dirty="0" smtClean="0"/>
            <a:t>權責分工表</a:t>
          </a:r>
          <a:endParaRPr lang="zh-TW" altLang="en-US" dirty="0"/>
        </a:p>
      </dgm:t>
    </dgm:pt>
    <dgm:pt modelId="{3BF50B14-607C-4BC3-990A-B8FF3538B2E8}" type="parTrans" cxnId="{CA022CFA-BBA7-4DFD-9597-78BA18A9AAC0}">
      <dgm:prSet/>
      <dgm:spPr/>
      <dgm:t>
        <a:bodyPr/>
        <a:lstStyle/>
        <a:p>
          <a:endParaRPr lang="zh-TW" altLang="en-US"/>
        </a:p>
      </dgm:t>
    </dgm:pt>
    <dgm:pt modelId="{51A4AE5D-1920-41B2-9394-F16C33D6A569}" type="sibTrans" cxnId="{CA022CFA-BBA7-4DFD-9597-78BA18A9AAC0}">
      <dgm:prSet/>
      <dgm:spPr/>
      <dgm:t>
        <a:bodyPr/>
        <a:lstStyle/>
        <a:p>
          <a:endParaRPr lang="zh-TW" altLang="en-US"/>
        </a:p>
      </dgm:t>
    </dgm:pt>
    <dgm:pt modelId="{5258F804-5DC8-41CA-9804-96D544FE0B97}">
      <dgm:prSet phldrT="[文字]"/>
      <dgm:spPr/>
      <dgm:t>
        <a:bodyPr/>
        <a:lstStyle/>
        <a:p>
          <a:r>
            <a:rPr lang="zh-TW" altLang="en-US" dirty="0" smtClean="0"/>
            <a:t>施工監造驗收階段</a:t>
          </a:r>
          <a:endParaRPr lang="zh-TW" altLang="en-US" dirty="0"/>
        </a:p>
      </dgm:t>
    </dgm:pt>
    <dgm:pt modelId="{2E50A571-33D1-4B5B-A6CB-945F3804D188}" type="parTrans" cxnId="{01CD0226-100D-4246-A50C-AEB5E03ACA9D}">
      <dgm:prSet/>
      <dgm:spPr/>
      <dgm:t>
        <a:bodyPr/>
        <a:lstStyle/>
        <a:p>
          <a:endParaRPr lang="zh-TW" altLang="en-US"/>
        </a:p>
      </dgm:t>
    </dgm:pt>
    <dgm:pt modelId="{185384F8-DC07-47F8-8035-740E680186E3}" type="sibTrans" cxnId="{01CD0226-100D-4246-A50C-AEB5E03ACA9D}">
      <dgm:prSet/>
      <dgm:spPr/>
      <dgm:t>
        <a:bodyPr/>
        <a:lstStyle/>
        <a:p>
          <a:endParaRPr lang="zh-TW" altLang="en-US"/>
        </a:p>
      </dgm:t>
    </dgm:pt>
    <dgm:pt modelId="{8F5F310F-69AE-45BE-A226-9783CD351D9D}" type="pres">
      <dgm:prSet presAssocID="{7C69BC33-1A73-41B3-AFF3-DE394FF3407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3F01232-0B4F-4CEB-9AAC-949B1CFEEAA2}" type="pres">
      <dgm:prSet presAssocID="{7C69BC33-1A73-41B3-AFF3-DE394FF34072}" presName="dummyMaxCanvas" presStyleCnt="0">
        <dgm:presLayoutVars/>
      </dgm:prSet>
      <dgm:spPr/>
    </dgm:pt>
    <dgm:pt modelId="{26A1E6AB-BD2E-4612-A5B0-63B1B3AFD166}" type="pres">
      <dgm:prSet presAssocID="{7C69BC33-1A73-41B3-AFF3-DE394FF34072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3811E3E-8D0D-426F-8570-97E3240AA64C}" type="pres">
      <dgm:prSet presAssocID="{7C69BC33-1A73-41B3-AFF3-DE394FF34072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992C72-49F4-4ED2-BF41-6432A4AA4EE1}" type="pres">
      <dgm:prSet presAssocID="{7C69BC33-1A73-41B3-AFF3-DE394FF34072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40FDE1-49BF-4188-937E-38F7DAC62B4E}" type="pres">
      <dgm:prSet presAssocID="{7C69BC33-1A73-41B3-AFF3-DE394FF34072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1B67EA-2F4E-4CCF-9164-F6BF11DF1159}" type="pres">
      <dgm:prSet presAssocID="{7C69BC33-1A73-41B3-AFF3-DE394FF34072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1135C9-94FF-4E4D-83C6-DC7A09A65020}" type="pres">
      <dgm:prSet presAssocID="{7C69BC33-1A73-41B3-AFF3-DE394FF34072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FE01EC-CF66-4CC1-8994-6A90ABDED14F}" type="pres">
      <dgm:prSet presAssocID="{7C69BC33-1A73-41B3-AFF3-DE394FF34072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B0EFFBF-4C82-4AFE-B639-50D1F9358549}" type="pres">
      <dgm:prSet presAssocID="{7C69BC33-1A73-41B3-AFF3-DE394FF34072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570CE22-4D38-4ABD-8B23-F59799F92F0B}" type="presOf" srcId="{95EA9267-24A0-4618-94E1-8818BA4891DD}" destId="{26A1E6AB-BD2E-4612-A5B0-63B1B3AFD166}" srcOrd="0" destOrd="0" presId="urn:microsoft.com/office/officeart/2005/8/layout/vProcess5"/>
    <dgm:cxn modelId="{2ECD648B-3B4C-4612-9225-CFB733071696}" type="presOf" srcId="{5258F804-5DC8-41CA-9804-96D544FE0B97}" destId="{9B0EFFBF-4C82-4AFE-B639-50D1F9358549}" srcOrd="1" destOrd="0" presId="urn:microsoft.com/office/officeart/2005/8/layout/vProcess5"/>
    <dgm:cxn modelId="{159FE627-4418-4AF2-B049-9DCF88831DBC}" type="presOf" srcId="{DC2AEE17-A537-4364-8880-E890CE99891D}" destId="{C540FDE1-49BF-4188-937E-38F7DAC62B4E}" srcOrd="0" destOrd="0" presId="urn:microsoft.com/office/officeart/2005/8/layout/vProcess5"/>
    <dgm:cxn modelId="{D75F83C1-701E-4CA8-A77E-183F4ACED054}" type="presOf" srcId="{95EA9267-24A0-4618-94E1-8818BA4891DD}" destId="{351135C9-94FF-4E4D-83C6-DC7A09A65020}" srcOrd="1" destOrd="0" presId="urn:microsoft.com/office/officeart/2005/8/layout/vProcess5"/>
    <dgm:cxn modelId="{CA022CFA-BBA7-4DFD-9597-78BA18A9AAC0}" srcId="{7C69BC33-1A73-41B3-AFF3-DE394FF34072}" destId="{16411BF7-9E48-41E5-B8B0-AF6572C40F27}" srcOrd="1" destOrd="0" parTransId="{3BF50B14-607C-4BC3-990A-B8FF3538B2E8}" sibTransId="{51A4AE5D-1920-41B2-9394-F16C33D6A569}"/>
    <dgm:cxn modelId="{BEDEAE8A-EA4B-4C6C-9D91-26605929BCE9}" type="presOf" srcId="{5258F804-5DC8-41CA-9804-96D544FE0B97}" destId="{EA992C72-49F4-4ED2-BF41-6432A4AA4EE1}" srcOrd="0" destOrd="0" presId="urn:microsoft.com/office/officeart/2005/8/layout/vProcess5"/>
    <dgm:cxn modelId="{01CD0226-100D-4246-A50C-AEB5E03ACA9D}" srcId="{7C69BC33-1A73-41B3-AFF3-DE394FF34072}" destId="{5258F804-5DC8-41CA-9804-96D544FE0B97}" srcOrd="2" destOrd="0" parTransId="{2E50A571-33D1-4B5B-A6CB-945F3804D188}" sibTransId="{185384F8-DC07-47F8-8035-740E680186E3}"/>
    <dgm:cxn modelId="{2830E0DB-A8A6-43CA-B5AC-85237B5DAD53}" type="presOf" srcId="{16411BF7-9E48-41E5-B8B0-AF6572C40F27}" destId="{83811E3E-8D0D-426F-8570-97E3240AA64C}" srcOrd="0" destOrd="0" presId="urn:microsoft.com/office/officeart/2005/8/layout/vProcess5"/>
    <dgm:cxn modelId="{DD026D76-E53A-4294-BC1D-516C36BDE1B6}" type="presOf" srcId="{16411BF7-9E48-41E5-B8B0-AF6572C40F27}" destId="{B4FE01EC-CF66-4CC1-8994-6A90ABDED14F}" srcOrd="1" destOrd="0" presId="urn:microsoft.com/office/officeart/2005/8/layout/vProcess5"/>
    <dgm:cxn modelId="{BCE8096E-1496-499D-9B72-DB3B8C31F3C9}" type="presOf" srcId="{7C69BC33-1A73-41B3-AFF3-DE394FF34072}" destId="{8F5F310F-69AE-45BE-A226-9783CD351D9D}" srcOrd="0" destOrd="0" presId="urn:microsoft.com/office/officeart/2005/8/layout/vProcess5"/>
    <dgm:cxn modelId="{D016163D-4F32-413D-AA13-51786C36F93F}" srcId="{7C69BC33-1A73-41B3-AFF3-DE394FF34072}" destId="{95EA9267-24A0-4618-94E1-8818BA4891DD}" srcOrd="0" destOrd="0" parTransId="{9491DF78-7BDC-4BA1-8893-492AA386E02C}" sibTransId="{DC2AEE17-A537-4364-8880-E890CE99891D}"/>
    <dgm:cxn modelId="{EE985D13-7DDC-4D41-A56F-31A041534A75}" type="presOf" srcId="{51A4AE5D-1920-41B2-9394-F16C33D6A569}" destId="{141B67EA-2F4E-4CCF-9164-F6BF11DF1159}" srcOrd="0" destOrd="0" presId="urn:microsoft.com/office/officeart/2005/8/layout/vProcess5"/>
    <dgm:cxn modelId="{3F85F671-4BD2-4F20-9521-1B90E8F72AC4}" type="presParOf" srcId="{8F5F310F-69AE-45BE-A226-9783CD351D9D}" destId="{53F01232-0B4F-4CEB-9AAC-949B1CFEEAA2}" srcOrd="0" destOrd="0" presId="urn:microsoft.com/office/officeart/2005/8/layout/vProcess5"/>
    <dgm:cxn modelId="{CBBDA3CF-4C25-4D58-9079-92F10BF3C1A9}" type="presParOf" srcId="{8F5F310F-69AE-45BE-A226-9783CD351D9D}" destId="{26A1E6AB-BD2E-4612-A5B0-63B1B3AFD166}" srcOrd="1" destOrd="0" presId="urn:microsoft.com/office/officeart/2005/8/layout/vProcess5"/>
    <dgm:cxn modelId="{C394A5C9-FFE5-4686-99AA-CF56249F7911}" type="presParOf" srcId="{8F5F310F-69AE-45BE-A226-9783CD351D9D}" destId="{83811E3E-8D0D-426F-8570-97E3240AA64C}" srcOrd="2" destOrd="0" presId="urn:microsoft.com/office/officeart/2005/8/layout/vProcess5"/>
    <dgm:cxn modelId="{73C1ED1E-4550-469D-BFA0-EB131CFA89AF}" type="presParOf" srcId="{8F5F310F-69AE-45BE-A226-9783CD351D9D}" destId="{EA992C72-49F4-4ED2-BF41-6432A4AA4EE1}" srcOrd="3" destOrd="0" presId="urn:microsoft.com/office/officeart/2005/8/layout/vProcess5"/>
    <dgm:cxn modelId="{FF91A0E6-E139-444A-BA64-269E0F3124CD}" type="presParOf" srcId="{8F5F310F-69AE-45BE-A226-9783CD351D9D}" destId="{C540FDE1-49BF-4188-937E-38F7DAC62B4E}" srcOrd="4" destOrd="0" presId="urn:microsoft.com/office/officeart/2005/8/layout/vProcess5"/>
    <dgm:cxn modelId="{6B4AE915-C742-4E35-970F-3DED1CE23C7B}" type="presParOf" srcId="{8F5F310F-69AE-45BE-A226-9783CD351D9D}" destId="{141B67EA-2F4E-4CCF-9164-F6BF11DF1159}" srcOrd="5" destOrd="0" presId="urn:microsoft.com/office/officeart/2005/8/layout/vProcess5"/>
    <dgm:cxn modelId="{B4A9E8BA-2ADF-48CC-82D9-FD05EA426C62}" type="presParOf" srcId="{8F5F310F-69AE-45BE-A226-9783CD351D9D}" destId="{351135C9-94FF-4E4D-83C6-DC7A09A65020}" srcOrd="6" destOrd="0" presId="urn:microsoft.com/office/officeart/2005/8/layout/vProcess5"/>
    <dgm:cxn modelId="{088F103F-8BC2-4F10-8E45-41EEF38F0EAC}" type="presParOf" srcId="{8F5F310F-69AE-45BE-A226-9783CD351D9D}" destId="{B4FE01EC-CF66-4CC1-8994-6A90ABDED14F}" srcOrd="7" destOrd="0" presId="urn:microsoft.com/office/officeart/2005/8/layout/vProcess5"/>
    <dgm:cxn modelId="{080CEE26-100D-432B-8B73-E9B429D18331}" type="presParOf" srcId="{8F5F310F-69AE-45BE-A226-9783CD351D9D}" destId="{9B0EFFBF-4C82-4AFE-B639-50D1F9358549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4994144-6E2F-47B6-BB9F-CD6E4F836EB3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zh-TW" altLang="en-US"/>
        </a:p>
      </dgm:t>
    </dgm:pt>
    <dgm:pt modelId="{17C13CDB-C6D6-4525-84D3-66CDDB401D76}">
      <dgm:prSet phldrT="[文字]"/>
      <dgm:spPr/>
      <dgm:t>
        <a:bodyPr/>
        <a:lstStyle/>
        <a:p>
          <a:r>
            <a:rPr lang="zh-TW" altLang="en-US" dirty="0" smtClean="0"/>
            <a:t>盡其在我</a:t>
          </a:r>
          <a:endParaRPr lang="zh-TW" altLang="en-US" dirty="0"/>
        </a:p>
      </dgm:t>
    </dgm:pt>
    <dgm:pt modelId="{1F47B019-7DC5-427B-9E10-6499E8682478}" type="parTrans" cxnId="{D56BFC7E-34F6-4ABC-9ED3-670BA679A05C}">
      <dgm:prSet/>
      <dgm:spPr/>
      <dgm:t>
        <a:bodyPr/>
        <a:lstStyle/>
        <a:p>
          <a:endParaRPr lang="zh-TW" altLang="en-US"/>
        </a:p>
      </dgm:t>
    </dgm:pt>
    <dgm:pt modelId="{36786A10-356F-4741-9366-2BA10DEFDDDF}" type="sibTrans" cxnId="{D56BFC7E-34F6-4ABC-9ED3-670BA679A05C}">
      <dgm:prSet/>
      <dgm:spPr/>
      <dgm:t>
        <a:bodyPr/>
        <a:lstStyle/>
        <a:p>
          <a:endParaRPr lang="zh-TW" altLang="en-US"/>
        </a:p>
      </dgm:t>
    </dgm:pt>
    <dgm:pt modelId="{BE6C8533-E7FA-4FA8-BF1F-4CC49834EAB4}">
      <dgm:prSet phldrT="[文字]"/>
      <dgm:spPr/>
      <dgm:t>
        <a:bodyPr/>
        <a:lstStyle/>
        <a:p>
          <a:r>
            <a:rPr lang="zh-TW" altLang="en-US" dirty="0" smtClean="0"/>
            <a:t>掌握</a:t>
          </a:r>
          <a:endParaRPr lang="en-US" altLang="zh-TW" dirty="0" smtClean="0"/>
        </a:p>
        <a:p>
          <a:r>
            <a:rPr lang="zh-TW" altLang="en-US" dirty="0" smtClean="0"/>
            <a:t>時程</a:t>
          </a:r>
          <a:endParaRPr lang="zh-TW" altLang="en-US" dirty="0"/>
        </a:p>
      </dgm:t>
    </dgm:pt>
    <dgm:pt modelId="{653DE774-A167-4878-98C8-9E7C41D5F1FA}" type="parTrans" cxnId="{7CFB24E2-BFB4-4CA4-B385-1818CBBFA770}">
      <dgm:prSet/>
      <dgm:spPr/>
      <dgm:t>
        <a:bodyPr/>
        <a:lstStyle/>
        <a:p>
          <a:endParaRPr lang="zh-TW" altLang="en-US"/>
        </a:p>
      </dgm:t>
    </dgm:pt>
    <dgm:pt modelId="{1D4F484E-2FB0-464A-A551-49287B39B1FD}" type="sibTrans" cxnId="{7CFB24E2-BFB4-4CA4-B385-1818CBBFA770}">
      <dgm:prSet/>
      <dgm:spPr/>
      <dgm:t>
        <a:bodyPr/>
        <a:lstStyle/>
        <a:p>
          <a:endParaRPr lang="zh-TW" altLang="en-US"/>
        </a:p>
      </dgm:t>
    </dgm:pt>
    <dgm:pt modelId="{73F78B8A-FA09-4B0C-AFFF-3F40C5121377}">
      <dgm:prSet phldrT="[文字]"/>
      <dgm:spPr/>
      <dgm:t>
        <a:bodyPr/>
        <a:lstStyle/>
        <a:p>
          <a:r>
            <a:rPr lang="zh-TW" altLang="en-US" dirty="0" smtClean="0"/>
            <a:t>積極</a:t>
          </a:r>
          <a:endParaRPr lang="en-US" altLang="zh-TW" dirty="0" smtClean="0"/>
        </a:p>
        <a:p>
          <a:r>
            <a:rPr lang="zh-TW" altLang="en-US" dirty="0" smtClean="0"/>
            <a:t>溝通</a:t>
          </a:r>
          <a:endParaRPr lang="zh-TW" altLang="en-US" dirty="0"/>
        </a:p>
      </dgm:t>
    </dgm:pt>
    <dgm:pt modelId="{174AE40D-CCF2-4D25-97AC-C56D4E7E1D56}" type="parTrans" cxnId="{3B9FA88B-35A2-4EC7-99F7-02D40A8F0830}">
      <dgm:prSet/>
      <dgm:spPr/>
      <dgm:t>
        <a:bodyPr/>
        <a:lstStyle/>
        <a:p>
          <a:endParaRPr lang="zh-TW" altLang="en-US"/>
        </a:p>
      </dgm:t>
    </dgm:pt>
    <dgm:pt modelId="{026E3C4A-5115-4BCE-83B5-DD11C8DC363A}" type="sibTrans" cxnId="{3B9FA88B-35A2-4EC7-99F7-02D40A8F0830}">
      <dgm:prSet/>
      <dgm:spPr/>
      <dgm:t>
        <a:bodyPr/>
        <a:lstStyle/>
        <a:p>
          <a:endParaRPr lang="zh-TW" altLang="en-US"/>
        </a:p>
      </dgm:t>
    </dgm:pt>
    <dgm:pt modelId="{6B7D6AE1-861F-4DED-B023-D7A17C9D6680}">
      <dgm:prSet phldrT="[文字]"/>
      <dgm:spPr/>
      <dgm:t>
        <a:bodyPr/>
        <a:lstStyle/>
        <a:p>
          <a:r>
            <a:rPr lang="zh-TW" altLang="en-US" dirty="0" smtClean="0"/>
            <a:t>注意</a:t>
          </a:r>
          <a:endParaRPr lang="en-US" altLang="zh-TW" dirty="0" smtClean="0"/>
        </a:p>
        <a:p>
          <a:r>
            <a:rPr lang="zh-TW" altLang="en-US" dirty="0" smtClean="0"/>
            <a:t>程序</a:t>
          </a:r>
          <a:endParaRPr lang="zh-TW" altLang="en-US" dirty="0"/>
        </a:p>
      </dgm:t>
    </dgm:pt>
    <dgm:pt modelId="{E15C65C0-26B5-4EF6-96E7-0FAE8F978AF4}" type="parTrans" cxnId="{18C3114E-18D3-4FF9-A236-B3675A2C001F}">
      <dgm:prSet/>
      <dgm:spPr/>
      <dgm:t>
        <a:bodyPr/>
        <a:lstStyle/>
        <a:p>
          <a:endParaRPr lang="zh-TW" altLang="en-US"/>
        </a:p>
      </dgm:t>
    </dgm:pt>
    <dgm:pt modelId="{9C2F68E0-B1B8-454C-980A-0BA6F7E50E19}" type="sibTrans" cxnId="{18C3114E-18D3-4FF9-A236-B3675A2C001F}">
      <dgm:prSet/>
      <dgm:spPr/>
      <dgm:t>
        <a:bodyPr/>
        <a:lstStyle/>
        <a:p>
          <a:endParaRPr lang="zh-TW" altLang="en-US"/>
        </a:p>
      </dgm:t>
    </dgm:pt>
    <dgm:pt modelId="{EE1D7231-292F-4CDF-BB48-D4DB0E970589}" type="pres">
      <dgm:prSet presAssocID="{24994144-6E2F-47B6-BB9F-CD6E4F836EB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521AAF1-612B-4BF7-81BD-40BC1DCCC81D}" type="pres">
      <dgm:prSet presAssocID="{17C13CDB-C6D6-4525-84D3-66CDDB401D76}" presName="centerShape" presStyleLbl="node0" presStyleIdx="0" presStyleCnt="1" custLinFactNeighborX="186" custLinFactNeighborY="426"/>
      <dgm:spPr/>
      <dgm:t>
        <a:bodyPr/>
        <a:lstStyle/>
        <a:p>
          <a:endParaRPr lang="zh-TW" altLang="en-US"/>
        </a:p>
      </dgm:t>
    </dgm:pt>
    <dgm:pt modelId="{EF32F1CF-BCF1-415B-BA7D-377B136EA218}" type="pres">
      <dgm:prSet presAssocID="{653DE774-A167-4878-98C8-9E7C41D5F1FA}" presName="parTrans" presStyleLbl="bgSibTrans2D1" presStyleIdx="0" presStyleCnt="3"/>
      <dgm:spPr/>
      <dgm:t>
        <a:bodyPr/>
        <a:lstStyle/>
        <a:p>
          <a:endParaRPr lang="zh-TW" altLang="en-US"/>
        </a:p>
      </dgm:t>
    </dgm:pt>
    <dgm:pt modelId="{28E8ABD6-A895-40DE-9DC5-3CD1FDF10614}" type="pres">
      <dgm:prSet presAssocID="{BE6C8533-E7FA-4FA8-BF1F-4CC49834EAB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2AA3F5-FAED-4314-AAF4-28F6AD5CAB08}" type="pres">
      <dgm:prSet presAssocID="{174AE40D-CCF2-4D25-97AC-C56D4E7E1D56}" presName="parTrans" presStyleLbl="bgSibTrans2D1" presStyleIdx="1" presStyleCnt="3"/>
      <dgm:spPr/>
      <dgm:t>
        <a:bodyPr/>
        <a:lstStyle/>
        <a:p>
          <a:endParaRPr lang="zh-TW" altLang="en-US"/>
        </a:p>
      </dgm:t>
    </dgm:pt>
    <dgm:pt modelId="{B26192F3-B209-4A91-908D-86002341F040}" type="pres">
      <dgm:prSet presAssocID="{73F78B8A-FA09-4B0C-AFFF-3F40C512137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1A53BF-4385-4E67-909D-14557607D82F}" type="pres">
      <dgm:prSet presAssocID="{E15C65C0-26B5-4EF6-96E7-0FAE8F978AF4}" presName="parTrans" presStyleLbl="bgSibTrans2D1" presStyleIdx="2" presStyleCnt="3"/>
      <dgm:spPr/>
      <dgm:t>
        <a:bodyPr/>
        <a:lstStyle/>
        <a:p>
          <a:endParaRPr lang="zh-TW" altLang="en-US"/>
        </a:p>
      </dgm:t>
    </dgm:pt>
    <dgm:pt modelId="{42F6F192-DCCA-483B-8425-717F6A9549DD}" type="pres">
      <dgm:prSet presAssocID="{6B7D6AE1-861F-4DED-B023-D7A17C9D668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FD62190-0E75-4B56-B7D2-BF625B9DFA29}" type="presOf" srcId="{17C13CDB-C6D6-4525-84D3-66CDDB401D76}" destId="{1521AAF1-612B-4BF7-81BD-40BC1DCCC81D}" srcOrd="0" destOrd="0" presId="urn:microsoft.com/office/officeart/2005/8/layout/radial4"/>
    <dgm:cxn modelId="{67165F4A-549B-4992-A74E-AA0EB6B9113F}" type="presOf" srcId="{73F78B8A-FA09-4B0C-AFFF-3F40C5121377}" destId="{B26192F3-B209-4A91-908D-86002341F040}" srcOrd="0" destOrd="0" presId="urn:microsoft.com/office/officeart/2005/8/layout/radial4"/>
    <dgm:cxn modelId="{3B9FA88B-35A2-4EC7-99F7-02D40A8F0830}" srcId="{17C13CDB-C6D6-4525-84D3-66CDDB401D76}" destId="{73F78B8A-FA09-4B0C-AFFF-3F40C5121377}" srcOrd="1" destOrd="0" parTransId="{174AE40D-CCF2-4D25-97AC-C56D4E7E1D56}" sibTransId="{026E3C4A-5115-4BCE-83B5-DD11C8DC363A}"/>
    <dgm:cxn modelId="{740839FA-5EF6-4CA8-A3CC-E804CC9185B2}" type="presOf" srcId="{BE6C8533-E7FA-4FA8-BF1F-4CC49834EAB4}" destId="{28E8ABD6-A895-40DE-9DC5-3CD1FDF10614}" srcOrd="0" destOrd="0" presId="urn:microsoft.com/office/officeart/2005/8/layout/radial4"/>
    <dgm:cxn modelId="{62C1D33D-8426-480B-B251-6A6E0DC0AD64}" type="presOf" srcId="{6B7D6AE1-861F-4DED-B023-D7A17C9D6680}" destId="{42F6F192-DCCA-483B-8425-717F6A9549DD}" srcOrd="0" destOrd="0" presId="urn:microsoft.com/office/officeart/2005/8/layout/radial4"/>
    <dgm:cxn modelId="{AD86835D-1528-4C0E-8028-F49F8BE955E6}" type="presOf" srcId="{174AE40D-CCF2-4D25-97AC-C56D4E7E1D56}" destId="{FC2AA3F5-FAED-4314-AAF4-28F6AD5CAB08}" srcOrd="0" destOrd="0" presId="urn:microsoft.com/office/officeart/2005/8/layout/radial4"/>
    <dgm:cxn modelId="{6825B096-7354-4D7B-98F3-0FA7EB8C631A}" type="presOf" srcId="{24994144-6E2F-47B6-BB9F-CD6E4F836EB3}" destId="{EE1D7231-292F-4CDF-BB48-D4DB0E970589}" srcOrd="0" destOrd="0" presId="urn:microsoft.com/office/officeart/2005/8/layout/radial4"/>
    <dgm:cxn modelId="{D56BFC7E-34F6-4ABC-9ED3-670BA679A05C}" srcId="{24994144-6E2F-47B6-BB9F-CD6E4F836EB3}" destId="{17C13CDB-C6D6-4525-84D3-66CDDB401D76}" srcOrd="0" destOrd="0" parTransId="{1F47B019-7DC5-427B-9E10-6499E8682478}" sibTransId="{36786A10-356F-4741-9366-2BA10DEFDDDF}"/>
    <dgm:cxn modelId="{741BAAC2-783E-43F5-BC81-F486B57DDD85}" type="presOf" srcId="{E15C65C0-26B5-4EF6-96E7-0FAE8F978AF4}" destId="{231A53BF-4385-4E67-909D-14557607D82F}" srcOrd="0" destOrd="0" presId="urn:microsoft.com/office/officeart/2005/8/layout/radial4"/>
    <dgm:cxn modelId="{400CAC0F-4F84-41BF-B34D-2CED7A93FD69}" type="presOf" srcId="{653DE774-A167-4878-98C8-9E7C41D5F1FA}" destId="{EF32F1CF-BCF1-415B-BA7D-377B136EA218}" srcOrd="0" destOrd="0" presId="urn:microsoft.com/office/officeart/2005/8/layout/radial4"/>
    <dgm:cxn modelId="{18C3114E-18D3-4FF9-A236-B3675A2C001F}" srcId="{17C13CDB-C6D6-4525-84D3-66CDDB401D76}" destId="{6B7D6AE1-861F-4DED-B023-D7A17C9D6680}" srcOrd="2" destOrd="0" parTransId="{E15C65C0-26B5-4EF6-96E7-0FAE8F978AF4}" sibTransId="{9C2F68E0-B1B8-454C-980A-0BA6F7E50E19}"/>
    <dgm:cxn modelId="{7CFB24E2-BFB4-4CA4-B385-1818CBBFA770}" srcId="{17C13CDB-C6D6-4525-84D3-66CDDB401D76}" destId="{BE6C8533-E7FA-4FA8-BF1F-4CC49834EAB4}" srcOrd="0" destOrd="0" parTransId="{653DE774-A167-4878-98C8-9E7C41D5F1FA}" sibTransId="{1D4F484E-2FB0-464A-A551-49287B39B1FD}"/>
    <dgm:cxn modelId="{7E52545A-2440-4D2A-A454-E966403968C0}" type="presParOf" srcId="{EE1D7231-292F-4CDF-BB48-D4DB0E970589}" destId="{1521AAF1-612B-4BF7-81BD-40BC1DCCC81D}" srcOrd="0" destOrd="0" presId="urn:microsoft.com/office/officeart/2005/8/layout/radial4"/>
    <dgm:cxn modelId="{62421410-23FD-4DFD-9693-A19B812FBA18}" type="presParOf" srcId="{EE1D7231-292F-4CDF-BB48-D4DB0E970589}" destId="{EF32F1CF-BCF1-415B-BA7D-377B136EA218}" srcOrd="1" destOrd="0" presId="urn:microsoft.com/office/officeart/2005/8/layout/radial4"/>
    <dgm:cxn modelId="{A6A75432-09FC-41BB-AC03-1041DA2D6F05}" type="presParOf" srcId="{EE1D7231-292F-4CDF-BB48-D4DB0E970589}" destId="{28E8ABD6-A895-40DE-9DC5-3CD1FDF10614}" srcOrd="2" destOrd="0" presId="urn:microsoft.com/office/officeart/2005/8/layout/radial4"/>
    <dgm:cxn modelId="{92B57D41-5986-4E75-A163-9AE62BB52F75}" type="presParOf" srcId="{EE1D7231-292F-4CDF-BB48-D4DB0E970589}" destId="{FC2AA3F5-FAED-4314-AAF4-28F6AD5CAB08}" srcOrd="3" destOrd="0" presId="urn:microsoft.com/office/officeart/2005/8/layout/radial4"/>
    <dgm:cxn modelId="{6D39B5DA-B48D-4083-8ADA-5C9DB9C99BD7}" type="presParOf" srcId="{EE1D7231-292F-4CDF-BB48-D4DB0E970589}" destId="{B26192F3-B209-4A91-908D-86002341F040}" srcOrd="4" destOrd="0" presId="urn:microsoft.com/office/officeart/2005/8/layout/radial4"/>
    <dgm:cxn modelId="{1CF46E4C-AB26-40E3-AE23-FE0E35F19851}" type="presParOf" srcId="{EE1D7231-292F-4CDF-BB48-D4DB0E970589}" destId="{231A53BF-4385-4E67-909D-14557607D82F}" srcOrd="5" destOrd="0" presId="urn:microsoft.com/office/officeart/2005/8/layout/radial4"/>
    <dgm:cxn modelId="{3048CE4C-D2F3-4A0F-A356-A65D547D18F8}" type="presParOf" srcId="{EE1D7231-292F-4CDF-BB48-D4DB0E970589}" destId="{42F6F192-DCCA-483B-8425-717F6A9549DD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2BC08F-0346-4DB7-BCF1-1656D9FC80C7}">
      <dsp:nvSpPr>
        <dsp:cNvPr id="0" name=""/>
        <dsp:cNvSpPr/>
      </dsp:nvSpPr>
      <dsp:spPr>
        <a:xfrm>
          <a:off x="2566374" y="3372"/>
          <a:ext cx="1636002" cy="10634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marR="0" lvl="0" indent="0" algn="ctr" defTabSz="14668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zh-TW" altLang="en-US" sz="4000" kern="1200" dirty="0" smtClean="0"/>
            <a:t>找人</a:t>
          </a:r>
          <a:r>
            <a:rPr lang="en-US" altLang="zh-TW" sz="4000" kern="1200" dirty="0" smtClean="0"/>
            <a:t>?</a:t>
          </a:r>
          <a:endParaRPr lang="zh-TW" altLang="en-US" sz="2100" kern="1200" dirty="0"/>
        </a:p>
      </dsp:txBody>
      <dsp:txXfrm>
        <a:off x="2618285" y="55283"/>
        <a:ext cx="1532180" cy="959579"/>
      </dsp:txXfrm>
    </dsp:sp>
    <dsp:sp modelId="{2042315E-D308-49A8-92E9-B50FDDB99E8C}">
      <dsp:nvSpPr>
        <dsp:cNvPr id="0" name=""/>
        <dsp:cNvSpPr/>
      </dsp:nvSpPr>
      <dsp:spPr>
        <a:xfrm>
          <a:off x="1332907" y="564069"/>
          <a:ext cx="4249561" cy="4249561"/>
        </a:xfrm>
        <a:custGeom>
          <a:avLst/>
          <a:gdLst/>
          <a:ahLst/>
          <a:cxnLst/>
          <a:rect l="0" t="0" r="0" b="0"/>
          <a:pathLst>
            <a:path>
              <a:moveTo>
                <a:pt x="3031025" y="202955"/>
              </a:moveTo>
              <a:arcTo wR="2124780" hR="2124780" stAng="17714786" swAng="86164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959DCB-A2A7-4BD6-BAE3-F78E74B00AC6}">
      <dsp:nvSpPr>
        <dsp:cNvPr id="0" name=""/>
        <dsp:cNvSpPr/>
      </dsp:nvSpPr>
      <dsp:spPr>
        <a:xfrm>
          <a:off x="4642101" y="1169122"/>
          <a:ext cx="1636002" cy="18120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4000" kern="1200" dirty="0" smtClean="0"/>
            <a:t>工程性質</a:t>
          </a:r>
          <a:endParaRPr lang="zh-TW" altLang="en-US" sz="2100" kern="1200" dirty="0"/>
        </a:p>
      </dsp:txBody>
      <dsp:txXfrm>
        <a:off x="4721964" y="1248985"/>
        <a:ext cx="1476276" cy="1652352"/>
      </dsp:txXfrm>
    </dsp:sp>
    <dsp:sp modelId="{E70FF6DF-3F87-4627-9F94-A5D7119F21E8}">
      <dsp:nvSpPr>
        <dsp:cNvPr id="0" name=""/>
        <dsp:cNvSpPr/>
      </dsp:nvSpPr>
      <dsp:spPr>
        <a:xfrm>
          <a:off x="1272640" y="1007798"/>
          <a:ext cx="4249561" cy="4249561"/>
        </a:xfrm>
        <a:custGeom>
          <a:avLst/>
          <a:gdLst/>
          <a:ahLst/>
          <a:cxnLst/>
          <a:rect l="0" t="0" r="0" b="0"/>
          <a:pathLst>
            <a:path>
              <a:moveTo>
                <a:pt x="4249538" y="2114933"/>
              </a:moveTo>
              <a:arcTo wR="2124780" hR="2124780" stAng="21584067" swAng="69295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459441-E585-4EAD-BB25-2E35175FBE1D}">
      <dsp:nvSpPr>
        <dsp:cNvPr id="0" name=""/>
        <dsp:cNvSpPr/>
      </dsp:nvSpPr>
      <dsp:spPr>
        <a:xfrm>
          <a:off x="3850762" y="3686225"/>
          <a:ext cx="2465880" cy="10634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kern="1200" dirty="0" smtClean="0"/>
            <a:t>法令規範</a:t>
          </a:r>
          <a:endParaRPr lang="zh-TW" altLang="en-US" sz="2100" kern="1200" dirty="0"/>
        </a:p>
      </dsp:txBody>
      <dsp:txXfrm>
        <a:off x="3902673" y="3738136"/>
        <a:ext cx="2362058" cy="959579"/>
      </dsp:txXfrm>
    </dsp:sp>
    <dsp:sp modelId="{9038ECF5-502C-47B2-AF79-607F5033FCE2}">
      <dsp:nvSpPr>
        <dsp:cNvPr id="0" name=""/>
        <dsp:cNvSpPr/>
      </dsp:nvSpPr>
      <dsp:spPr>
        <a:xfrm>
          <a:off x="1421892" y="661107"/>
          <a:ext cx="4249561" cy="4249561"/>
        </a:xfrm>
        <a:custGeom>
          <a:avLst/>
          <a:gdLst/>
          <a:ahLst/>
          <a:cxnLst/>
          <a:rect l="0" t="0" r="0" b="0"/>
          <a:pathLst>
            <a:path>
              <a:moveTo>
                <a:pt x="2627955" y="4189122"/>
              </a:moveTo>
              <a:arcTo wR="2124780" hR="2124780" stAng="4578091" swAng="164383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DA87F2-9C24-4564-9074-A69B56638A08}">
      <dsp:nvSpPr>
        <dsp:cNvPr id="0" name=""/>
        <dsp:cNvSpPr/>
      </dsp:nvSpPr>
      <dsp:spPr>
        <a:xfrm>
          <a:off x="398995" y="3686221"/>
          <a:ext cx="2897686" cy="10634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kern="1200" dirty="0" smtClean="0"/>
            <a:t>預算書內容</a:t>
          </a:r>
          <a:endParaRPr lang="zh-TW" altLang="en-US" sz="2100" kern="1200" dirty="0"/>
        </a:p>
      </dsp:txBody>
      <dsp:txXfrm>
        <a:off x="450906" y="3738132"/>
        <a:ext cx="2793864" cy="959579"/>
      </dsp:txXfrm>
    </dsp:sp>
    <dsp:sp modelId="{5238D024-6E21-4EF8-8CBB-E6510FD3EC36}">
      <dsp:nvSpPr>
        <dsp:cNvPr id="0" name=""/>
        <dsp:cNvSpPr/>
      </dsp:nvSpPr>
      <dsp:spPr>
        <a:xfrm>
          <a:off x="1188732" y="537486"/>
          <a:ext cx="4249561" cy="4249561"/>
        </a:xfrm>
        <a:custGeom>
          <a:avLst/>
          <a:gdLst/>
          <a:ahLst/>
          <a:cxnLst/>
          <a:rect l="0" t="0" r="0" b="0"/>
          <a:pathLst>
            <a:path>
              <a:moveTo>
                <a:pt x="189945" y="3002906"/>
              </a:moveTo>
              <a:arcTo wR="2124780" hR="2124780" stAng="9335343" swAng="80012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A332B0-9C82-4C0B-8D8E-17D40C8B605E}">
      <dsp:nvSpPr>
        <dsp:cNvPr id="0" name=""/>
        <dsp:cNvSpPr/>
      </dsp:nvSpPr>
      <dsp:spPr>
        <a:xfrm>
          <a:off x="471409" y="1097215"/>
          <a:ext cx="1636002" cy="18120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4000" kern="1200" dirty="0" smtClean="0"/>
            <a:t>招標文件</a:t>
          </a:r>
          <a:endParaRPr lang="zh-TW" altLang="en-US" sz="2100" kern="1200" dirty="0"/>
        </a:p>
      </dsp:txBody>
      <dsp:txXfrm>
        <a:off x="551272" y="1177078"/>
        <a:ext cx="1476276" cy="1652352"/>
      </dsp:txXfrm>
    </dsp:sp>
    <dsp:sp modelId="{B2127B1C-2F6C-448F-94C0-19B6DF2EF558}">
      <dsp:nvSpPr>
        <dsp:cNvPr id="0" name=""/>
        <dsp:cNvSpPr/>
      </dsp:nvSpPr>
      <dsp:spPr>
        <a:xfrm>
          <a:off x="1084147" y="599356"/>
          <a:ext cx="4249561" cy="4249561"/>
        </a:xfrm>
        <a:custGeom>
          <a:avLst/>
          <a:gdLst/>
          <a:ahLst/>
          <a:cxnLst/>
          <a:rect l="0" t="0" r="0" b="0"/>
          <a:pathLst>
            <a:path>
              <a:moveTo>
                <a:pt x="888669" y="396566"/>
              </a:moveTo>
              <a:arcTo wR="2124780" hR="2124780" stAng="14065538" swAng="81088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AEA153-BFA0-48FA-A671-3418DDA69297}">
      <dsp:nvSpPr>
        <dsp:cNvPr id="0" name=""/>
        <dsp:cNvSpPr/>
      </dsp:nvSpPr>
      <dsp:spPr>
        <a:xfrm>
          <a:off x="0" y="0"/>
          <a:ext cx="4663440" cy="1536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/>
            <a:t>2</a:t>
          </a:r>
          <a:r>
            <a:rPr lang="zh-TW" altLang="en-US" sz="2300" kern="1200" dirty="0" smtClean="0"/>
            <a:t>月底前完成委託技術服務</a:t>
          </a:r>
          <a:endParaRPr lang="zh-TW" altLang="en-US" sz="2300" kern="1200" dirty="0"/>
        </a:p>
      </dsp:txBody>
      <dsp:txXfrm>
        <a:off x="44999" y="44999"/>
        <a:ext cx="3005563" cy="1446384"/>
      </dsp:txXfrm>
    </dsp:sp>
    <dsp:sp modelId="{40589383-F0CB-40E1-956E-EBC1AF27C638}">
      <dsp:nvSpPr>
        <dsp:cNvPr id="0" name=""/>
        <dsp:cNvSpPr/>
      </dsp:nvSpPr>
      <dsp:spPr>
        <a:xfrm>
          <a:off x="411479" y="1792446"/>
          <a:ext cx="4663440" cy="1536382"/>
        </a:xfrm>
        <a:prstGeom prst="roundRect">
          <a:avLst>
            <a:gd name="adj" fmla="val 10000"/>
          </a:avLst>
        </a:prstGeom>
        <a:solidFill>
          <a:schemeClr val="accent3">
            <a:hueOff val="-1495338"/>
            <a:satOff val="12512"/>
            <a:lumOff val="2353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/>
            <a:t>4</a:t>
          </a:r>
          <a:r>
            <a:rPr lang="zh-TW" altLang="en-US" sz="2300" kern="1200" dirty="0" smtClean="0"/>
            <a:t>月底以前完成工程發包預算書圖審查並上網</a:t>
          </a:r>
          <a:endParaRPr lang="zh-TW" altLang="en-US" sz="2300" kern="1200" dirty="0"/>
        </a:p>
      </dsp:txBody>
      <dsp:txXfrm>
        <a:off x="456478" y="1837445"/>
        <a:ext cx="3163313" cy="1446384"/>
      </dsp:txXfrm>
    </dsp:sp>
    <dsp:sp modelId="{30C1E809-E10B-4718-81CC-E0A97A29FA2B}">
      <dsp:nvSpPr>
        <dsp:cNvPr id="0" name=""/>
        <dsp:cNvSpPr/>
      </dsp:nvSpPr>
      <dsp:spPr>
        <a:xfrm>
          <a:off x="822959" y="3584892"/>
          <a:ext cx="4663440" cy="1536382"/>
        </a:xfrm>
        <a:prstGeom prst="roundRect">
          <a:avLst>
            <a:gd name="adj" fmla="val 10000"/>
          </a:avLst>
        </a:prstGeom>
        <a:solidFill>
          <a:schemeClr val="accent3">
            <a:hueOff val="-2990677"/>
            <a:satOff val="25025"/>
            <a:lumOff val="4706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/>
            <a:t>6</a:t>
          </a:r>
          <a:r>
            <a:rPr lang="zh-TW" altLang="en-US" sz="2300" kern="1200" dirty="0" smtClean="0"/>
            <a:t>月底以前完成工程發包</a:t>
          </a:r>
          <a:endParaRPr lang="zh-TW" altLang="en-US" sz="2300" kern="1200" dirty="0"/>
        </a:p>
      </dsp:txBody>
      <dsp:txXfrm>
        <a:off x="867958" y="3629891"/>
        <a:ext cx="3163313" cy="1446384"/>
      </dsp:txXfrm>
    </dsp:sp>
    <dsp:sp modelId="{B6A86220-DBB3-4E1A-BAA9-09FBD978F11D}">
      <dsp:nvSpPr>
        <dsp:cNvPr id="0" name=""/>
        <dsp:cNvSpPr/>
      </dsp:nvSpPr>
      <dsp:spPr>
        <a:xfrm>
          <a:off x="3664791" y="1165090"/>
          <a:ext cx="998648" cy="99864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>
        <a:off x="3889487" y="1165090"/>
        <a:ext cx="549256" cy="751483"/>
      </dsp:txXfrm>
    </dsp:sp>
    <dsp:sp modelId="{C7F19F3B-8299-417B-BE07-A62871F33A83}">
      <dsp:nvSpPr>
        <dsp:cNvPr id="0" name=""/>
        <dsp:cNvSpPr/>
      </dsp:nvSpPr>
      <dsp:spPr>
        <a:xfrm>
          <a:off x="4076271" y="2947293"/>
          <a:ext cx="998648" cy="99864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-4412899"/>
            <a:satOff val="41658"/>
            <a:lumOff val="3248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-4412899"/>
              <a:satOff val="41658"/>
              <a:lumOff val="32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>
        <a:off x="4300967" y="2947293"/>
        <a:ext cx="549256" cy="7514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5DA027-B967-4AAB-926D-1F6E20C35814}">
      <dsp:nvSpPr>
        <dsp:cNvPr id="0" name=""/>
        <dsp:cNvSpPr/>
      </dsp:nvSpPr>
      <dsp:spPr>
        <a:xfrm>
          <a:off x="-734395" y="0"/>
          <a:ext cx="4572000" cy="4572000"/>
        </a:xfrm>
        <a:prstGeom prst="triangle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C0D5B9-7C55-4F83-A470-2A65671628C8}">
      <dsp:nvSpPr>
        <dsp:cNvPr id="0" name=""/>
        <dsp:cNvSpPr/>
      </dsp:nvSpPr>
      <dsp:spPr>
        <a:xfrm>
          <a:off x="-85114" y="824881"/>
          <a:ext cx="6245237" cy="10822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kern="1200" dirty="0" smtClean="0"/>
            <a:t>建築師</a:t>
          </a:r>
          <a:r>
            <a:rPr lang="en-US" altLang="zh-TW" sz="3000" kern="1200" dirty="0" smtClean="0"/>
            <a:t>:</a:t>
          </a:r>
          <a:r>
            <a:rPr lang="zh-TW" altLang="en-US" sz="3000" kern="1200" dirty="0" smtClean="0"/>
            <a:t>廁所、教室、運動場地等</a:t>
          </a:r>
          <a:endParaRPr lang="zh-TW" altLang="en-US" sz="3000" kern="1200" dirty="0"/>
        </a:p>
      </dsp:txBody>
      <dsp:txXfrm>
        <a:off x="-32282" y="877713"/>
        <a:ext cx="6139573" cy="976614"/>
      </dsp:txXfrm>
    </dsp:sp>
    <dsp:sp modelId="{178C7DD2-56E1-4609-B7A6-ECB6A9D1B711}">
      <dsp:nvSpPr>
        <dsp:cNvPr id="0" name=""/>
        <dsp:cNvSpPr/>
      </dsp:nvSpPr>
      <dsp:spPr>
        <a:xfrm>
          <a:off x="-115976" y="2049013"/>
          <a:ext cx="6306961" cy="10822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機電技師</a:t>
          </a:r>
          <a:r>
            <a:rPr lang="en-US" altLang="zh-TW" sz="2900" kern="1200" dirty="0" smtClean="0"/>
            <a:t>:</a:t>
          </a:r>
          <a:r>
            <a:rPr lang="zh-TW" altLang="en-US" sz="2900" kern="1200" dirty="0" smtClean="0"/>
            <a:t>廣播、電梯、電源等</a:t>
          </a:r>
          <a:endParaRPr lang="zh-TW" altLang="en-US" sz="2900" kern="1200" dirty="0"/>
        </a:p>
      </dsp:txBody>
      <dsp:txXfrm>
        <a:off x="-63144" y="2101845"/>
        <a:ext cx="6201297" cy="976614"/>
      </dsp:txXfrm>
    </dsp:sp>
    <dsp:sp modelId="{EF7ADACD-CCFA-46B5-9FE4-F168DA8ACEDC}">
      <dsp:nvSpPr>
        <dsp:cNvPr id="0" name=""/>
        <dsp:cNvSpPr/>
      </dsp:nvSpPr>
      <dsp:spPr>
        <a:xfrm>
          <a:off x="-131994" y="3273156"/>
          <a:ext cx="6338997" cy="10822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結構技師</a:t>
          </a:r>
          <a:r>
            <a:rPr lang="en-US" altLang="zh-TW" sz="2800" kern="1200" dirty="0" smtClean="0"/>
            <a:t>:</a:t>
          </a:r>
          <a:r>
            <a:rPr lang="zh-TW" altLang="en-US" sz="2800" kern="1200" dirty="0" smtClean="0"/>
            <a:t>補強、耐震詳評等</a:t>
          </a:r>
          <a:endParaRPr lang="zh-TW" altLang="en-US" sz="2800" kern="1200" dirty="0"/>
        </a:p>
      </dsp:txBody>
      <dsp:txXfrm>
        <a:off x="-79162" y="3325988"/>
        <a:ext cx="6233333" cy="97661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6F6E07-6AB2-457F-8969-14D4305F6F9D}">
      <dsp:nvSpPr>
        <dsp:cNvPr id="0" name=""/>
        <dsp:cNvSpPr/>
      </dsp:nvSpPr>
      <dsp:spPr>
        <a:xfrm>
          <a:off x="0" y="4039700"/>
          <a:ext cx="7344816" cy="1108895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kern="1200" dirty="0" smtClean="0"/>
            <a:t>規劃單位</a:t>
          </a:r>
          <a:endParaRPr lang="en-US" altLang="zh-TW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kern="1200" dirty="0" smtClean="0"/>
            <a:t>含校長及總務</a:t>
          </a:r>
          <a:endParaRPr lang="zh-TW" altLang="en-US" sz="1400" kern="1200" dirty="0"/>
        </a:p>
      </dsp:txBody>
      <dsp:txXfrm>
        <a:off x="0" y="4039700"/>
        <a:ext cx="2203444" cy="1108895"/>
      </dsp:txXfrm>
    </dsp:sp>
    <dsp:sp modelId="{54A6239E-A21E-4F32-A835-168F7C3C9901}">
      <dsp:nvSpPr>
        <dsp:cNvPr id="0" name=""/>
        <dsp:cNvSpPr/>
      </dsp:nvSpPr>
      <dsp:spPr>
        <a:xfrm>
          <a:off x="0" y="2780232"/>
          <a:ext cx="7344816" cy="1108895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kern="1200" dirty="0" smtClean="0"/>
            <a:t>使用單位</a:t>
          </a:r>
          <a:endParaRPr lang="en-US" altLang="zh-TW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kern="1200" dirty="0" smtClean="0"/>
            <a:t>含行政及教師</a:t>
          </a:r>
          <a:endParaRPr lang="zh-TW" altLang="en-US" sz="1400" kern="1200" dirty="0"/>
        </a:p>
      </dsp:txBody>
      <dsp:txXfrm>
        <a:off x="0" y="2780232"/>
        <a:ext cx="2203444" cy="1108895"/>
      </dsp:txXfrm>
    </dsp:sp>
    <dsp:sp modelId="{C47CCD52-C2D7-4287-8CD0-5DBD83EC69FD}">
      <dsp:nvSpPr>
        <dsp:cNvPr id="0" name=""/>
        <dsp:cNvSpPr/>
      </dsp:nvSpPr>
      <dsp:spPr>
        <a:xfrm>
          <a:off x="0" y="1597588"/>
          <a:ext cx="7344816" cy="1108895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kern="1200" dirty="0" smtClean="0"/>
            <a:t>                                                                                                                           確認委託</a:t>
          </a:r>
          <a:endParaRPr lang="en-US" altLang="zh-TW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kern="1200" dirty="0" smtClean="0"/>
            <a:t>技術服務資格</a:t>
          </a:r>
          <a:endParaRPr lang="zh-TW" altLang="en-US" sz="1400" kern="1200" dirty="0"/>
        </a:p>
      </dsp:txBody>
      <dsp:txXfrm>
        <a:off x="0" y="1597588"/>
        <a:ext cx="2203444" cy="1108895"/>
      </dsp:txXfrm>
    </dsp:sp>
    <dsp:sp modelId="{26F36BBD-04E5-4624-952A-769198775B3D}">
      <dsp:nvSpPr>
        <dsp:cNvPr id="0" name=""/>
        <dsp:cNvSpPr/>
      </dsp:nvSpPr>
      <dsp:spPr>
        <a:xfrm>
          <a:off x="4458111" y="1578929"/>
          <a:ext cx="1386118" cy="924079"/>
        </a:xfrm>
        <a:prstGeom prst="roundRect">
          <a:avLst>
            <a:gd name="adj" fmla="val 10000"/>
          </a:avLst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/>
            <a:t>需求</a:t>
          </a:r>
          <a:endParaRPr lang="zh-TW" altLang="en-US" sz="3100" kern="1200" dirty="0"/>
        </a:p>
      </dsp:txBody>
      <dsp:txXfrm>
        <a:off x="4485176" y="1605994"/>
        <a:ext cx="1331988" cy="869949"/>
      </dsp:txXfrm>
    </dsp:sp>
    <dsp:sp modelId="{9EA6365C-2047-4F43-B8E2-FBA5ED155F25}">
      <dsp:nvSpPr>
        <dsp:cNvPr id="0" name=""/>
        <dsp:cNvSpPr/>
      </dsp:nvSpPr>
      <dsp:spPr>
        <a:xfrm>
          <a:off x="3799704" y="2503008"/>
          <a:ext cx="1351465" cy="369631"/>
        </a:xfrm>
        <a:custGeom>
          <a:avLst/>
          <a:gdLst/>
          <a:ahLst/>
          <a:cxnLst/>
          <a:rect l="0" t="0" r="0" b="0"/>
          <a:pathLst>
            <a:path>
              <a:moveTo>
                <a:pt x="1351465" y="0"/>
              </a:moveTo>
              <a:lnTo>
                <a:pt x="1351465" y="184815"/>
              </a:lnTo>
              <a:lnTo>
                <a:pt x="0" y="184815"/>
              </a:lnTo>
              <a:lnTo>
                <a:pt x="0" y="369631"/>
              </a:lnTo>
            </a:path>
          </a:pathLst>
        </a:custGeom>
        <a:noFill/>
        <a:ln w="10795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DCE526-50AC-412F-98AA-B6E153AC434D}">
      <dsp:nvSpPr>
        <dsp:cNvPr id="0" name=""/>
        <dsp:cNvSpPr/>
      </dsp:nvSpPr>
      <dsp:spPr>
        <a:xfrm>
          <a:off x="3106645" y="2872640"/>
          <a:ext cx="1386118" cy="924079"/>
        </a:xfrm>
        <a:prstGeom prst="roundRect">
          <a:avLst>
            <a:gd name="adj" fmla="val 10000"/>
          </a:avLst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/>
            <a:t>空間</a:t>
          </a:r>
          <a:endParaRPr lang="zh-TW" altLang="en-US" sz="3100" kern="1200" dirty="0"/>
        </a:p>
      </dsp:txBody>
      <dsp:txXfrm>
        <a:off x="3133710" y="2899705"/>
        <a:ext cx="1331988" cy="869949"/>
      </dsp:txXfrm>
    </dsp:sp>
    <dsp:sp modelId="{9A5D03C0-D82C-4211-9386-19A07581A1A4}">
      <dsp:nvSpPr>
        <dsp:cNvPr id="0" name=""/>
        <dsp:cNvSpPr/>
      </dsp:nvSpPr>
      <dsp:spPr>
        <a:xfrm>
          <a:off x="2898727" y="3796719"/>
          <a:ext cx="900977" cy="369631"/>
        </a:xfrm>
        <a:custGeom>
          <a:avLst/>
          <a:gdLst/>
          <a:ahLst/>
          <a:cxnLst/>
          <a:rect l="0" t="0" r="0" b="0"/>
          <a:pathLst>
            <a:path>
              <a:moveTo>
                <a:pt x="900977" y="0"/>
              </a:moveTo>
              <a:lnTo>
                <a:pt x="900977" y="184815"/>
              </a:lnTo>
              <a:lnTo>
                <a:pt x="0" y="184815"/>
              </a:lnTo>
              <a:lnTo>
                <a:pt x="0" y="369631"/>
              </a:lnTo>
            </a:path>
          </a:pathLst>
        </a:custGeom>
        <a:noFill/>
        <a:ln w="10795" cap="flat" cmpd="sng" algn="ctr">
          <a:solidFill>
            <a:schemeClr val="accent6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A4A333-5D90-4A6A-BEE1-950A679F572D}">
      <dsp:nvSpPr>
        <dsp:cNvPr id="0" name=""/>
        <dsp:cNvSpPr/>
      </dsp:nvSpPr>
      <dsp:spPr>
        <a:xfrm>
          <a:off x="2205668" y="4166351"/>
          <a:ext cx="1386118" cy="924079"/>
        </a:xfrm>
        <a:prstGeom prst="roundRect">
          <a:avLst>
            <a:gd name="adj" fmla="val 10000"/>
          </a:avLst>
        </a:prstGeom>
        <a:solidFill>
          <a:schemeClr val="accent6">
            <a:tint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/>
            <a:t>實用</a:t>
          </a:r>
          <a:endParaRPr lang="zh-TW" altLang="en-US" sz="3100" kern="1200" dirty="0"/>
        </a:p>
      </dsp:txBody>
      <dsp:txXfrm>
        <a:off x="2232733" y="4193416"/>
        <a:ext cx="1331988" cy="869949"/>
      </dsp:txXfrm>
    </dsp:sp>
    <dsp:sp modelId="{7CDDEE42-0A6E-45BA-9355-D9F7E2EE4E63}">
      <dsp:nvSpPr>
        <dsp:cNvPr id="0" name=""/>
        <dsp:cNvSpPr/>
      </dsp:nvSpPr>
      <dsp:spPr>
        <a:xfrm>
          <a:off x="3799704" y="3796719"/>
          <a:ext cx="900977" cy="3696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815"/>
              </a:lnTo>
              <a:lnTo>
                <a:pt x="900977" y="184815"/>
              </a:lnTo>
              <a:lnTo>
                <a:pt x="900977" y="369631"/>
              </a:lnTo>
            </a:path>
          </a:pathLst>
        </a:custGeom>
        <a:noFill/>
        <a:ln w="10795" cap="flat" cmpd="sng" algn="ctr">
          <a:solidFill>
            <a:schemeClr val="accent6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C358F4-CAAA-482C-8DB3-7CFFA4A25E49}">
      <dsp:nvSpPr>
        <dsp:cNvPr id="0" name=""/>
        <dsp:cNvSpPr/>
      </dsp:nvSpPr>
      <dsp:spPr>
        <a:xfrm>
          <a:off x="4007622" y="4166351"/>
          <a:ext cx="1386118" cy="924079"/>
        </a:xfrm>
        <a:prstGeom prst="roundRect">
          <a:avLst>
            <a:gd name="adj" fmla="val 10000"/>
          </a:avLst>
        </a:prstGeom>
        <a:solidFill>
          <a:schemeClr val="accent6">
            <a:tint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/>
            <a:t>美觀</a:t>
          </a:r>
          <a:endParaRPr lang="zh-TW" altLang="en-US" sz="3100" kern="1200" dirty="0"/>
        </a:p>
      </dsp:txBody>
      <dsp:txXfrm>
        <a:off x="4034687" y="4193416"/>
        <a:ext cx="1331988" cy="869949"/>
      </dsp:txXfrm>
    </dsp:sp>
    <dsp:sp modelId="{2ADAC97E-3DD7-4BE7-A136-0D6FB86E3070}">
      <dsp:nvSpPr>
        <dsp:cNvPr id="0" name=""/>
        <dsp:cNvSpPr/>
      </dsp:nvSpPr>
      <dsp:spPr>
        <a:xfrm>
          <a:off x="5151170" y="2503008"/>
          <a:ext cx="1351465" cy="3696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815"/>
              </a:lnTo>
              <a:lnTo>
                <a:pt x="1351465" y="184815"/>
              </a:lnTo>
              <a:lnTo>
                <a:pt x="1351465" y="369631"/>
              </a:lnTo>
            </a:path>
          </a:pathLst>
        </a:custGeom>
        <a:noFill/>
        <a:ln w="10795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0696BF-6DF4-494B-BF40-310AE143168A}">
      <dsp:nvSpPr>
        <dsp:cNvPr id="0" name=""/>
        <dsp:cNvSpPr/>
      </dsp:nvSpPr>
      <dsp:spPr>
        <a:xfrm>
          <a:off x="5809577" y="2872640"/>
          <a:ext cx="1386118" cy="924079"/>
        </a:xfrm>
        <a:prstGeom prst="roundRect">
          <a:avLst>
            <a:gd name="adj" fmla="val 10000"/>
          </a:avLst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/>
            <a:t>設備</a:t>
          </a:r>
          <a:endParaRPr lang="zh-TW" altLang="en-US" sz="3100" kern="1200" dirty="0"/>
        </a:p>
      </dsp:txBody>
      <dsp:txXfrm>
        <a:off x="5836642" y="2899705"/>
        <a:ext cx="1331988" cy="869949"/>
      </dsp:txXfrm>
    </dsp:sp>
    <dsp:sp modelId="{2FD4E7FD-6D60-4421-982E-642102443E40}">
      <dsp:nvSpPr>
        <dsp:cNvPr id="0" name=""/>
        <dsp:cNvSpPr/>
      </dsp:nvSpPr>
      <dsp:spPr>
        <a:xfrm>
          <a:off x="6456916" y="3796719"/>
          <a:ext cx="91440" cy="36963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9631"/>
              </a:lnTo>
            </a:path>
          </a:pathLst>
        </a:custGeom>
        <a:noFill/>
        <a:ln w="10795" cap="flat" cmpd="sng" algn="ctr">
          <a:solidFill>
            <a:schemeClr val="accent6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C34E25-BEEF-4346-A422-C1756217812E}">
      <dsp:nvSpPr>
        <dsp:cNvPr id="0" name=""/>
        <dsp:cNvSpPr/>
      </dsp:nvSpPr>
      <dsp:spPr>
        <a:xfrm>
          <a:off x="5809577" y="4166351"/>
          <a:ext cx="1386118" cy="924079"/>
        </a:xfrm>
        <a:prstGeom prst="roundRect">
          <a:avLst>
            <a:gd name="adj" fmla="val 10000"/>
          </a:avLst>
        </a:prstGeom>
        <a:solidFill>
          <a:schemeClr val="accent6">
            <a:tint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/>
            <a:t>功能</a:t>
          </a:r>
          <a:endParaRPr lang="zh-TW" altLang="en-US" sz="3100" kern="1200" dirty="0"/>
        </a:p>
      </dsp:txBody>
      <dsp:txXfrm>
        <a:off x="5836642" y="4193416"/>
        <a:ext cx="1331988" cy="86994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206F09-5C55-47D2-B39B-228F81DF187D}">
      <dsp:nvSpPr>
        <dsp:cNvPr id="0" name=""/>
        <dsp:cNvSpPr/>
      </dsp:nvSpPr>
      <dsp:spPr>
        <a:xfrm>
          <a:off x="0" y="1289652"/>
          <a:ext cx="4018046" cy="4018046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179FF-49E1-4941-A544-A23C72F1ED68}">
      <dsp:nvSpPr>
        <dsp:cNvPr id="0" name=""/>
        <dsp:cNvSpPr/>
      </dsp:nvSpPr>
      <dsp:spPr>
        <a:xfrm>
          <a:off x="2009023" y="1289652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hlinkClick xmlns:r="http://schemas.openxmlformats.org/officeDocument/2006/relationships" r:id="rId1" action="ppaction://hlinkfile"/>
            </a:rPr>
            <a:t>招標文件</a:t>
          </a:r>
          <a:endParaRPr lang="en-US" altLang="zh-TW" sz="2100" kern="1200" dirty="0" smtClean="0">
            <a:hlinkClick xmlns:r="http://schemas.openxmlformats.org/officeDocument/2006/relationships" r:id="rId1" action="ppaction://hlinkfile"/>
          </a:endParaRP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hlinkClick xmlns:r="http://schemas.openxmlformats.org/officeDocument/2006/relationships" r:id="rId1" action="ppaction://hlinkfile"/>
            </a:rPr>
            <a:t>清單</a:t>
          </a:r>
          <a:endParaRPr lang="zh-TW" altLang="en-US" sz="2100" kern="1200" dirty="0"/>
        </a:p>
      </dsp:txBody>
      <dsp:txXfrm>
        <a:off x="2009023" y="1289652"/>
        <a:ext cx="2343860" cy="1205416"/>
      </dsp:txXfrm>
    </dsp:sp>
    <dsp:sp modelId="{971B4ADE-BA9D-4BD7-BAB2-60695BC11577}">
      <dsp:nvSpPr>
        <dsp:cNvPr id="0" name=""/>
        <dsp:cNvSpPr/>
      </dsp:nvSpPr>
      <dsp:spPr>
        <a:xfrm>
          <a:off x="703159" y="2495069"/>
          <a:ext cx="2611727" cy="2611727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-1495338"/>
            <a:satOff val="12512"/>
            <a:lumOff val="2353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724670-7947-4545-B619-ED0132C2F41D}">
      <dsp:nvSpPr>
        <dsp:cNvPr id="0" name=""/>
        <dsp:cNvSpPr/>
      </dsp:nvSpPr>
      <dsp:spPr>
        <a:xfrm>
          <a:off x="2009023" y="2495069"/>
          <a:ext cx="4687720" cy="26117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-1495338"/>
              <a:satOff val="12512"/>
              <a:lumOff val="23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hlinkClick xmlns:r="http://schemas.openxmlformats.org/officeDocument/2006/relationships" r:id="rId2" action="ppaction://hlinkfile"/>
            </a:rPr>
            <a:t>契約書</a:t>
          </a:r>
          <a:endParaRPr lang="zh-TW" altLang="en-US" sz="2100" kern="1200" dirty="0"/>
        </a:p>
      </dsp:txBody>
      <dsp:txXfrm>
        <a:off x="2009023" y="2495069"/>
        <a:ext cx="2343860" cy="1205412"/>
      </dsp:txXfrm>
    </dsp:sp>
    <dsp:sp modelId="{27FB52E6-DCFC-4633-BFC4-D8261605B53A}">
      <dsp:nvSpPr>
        <dsp:cNvPr id="0" name=""/>
        <dsp:cNvSpPr/>
      </dsp:nvSpPr>
      <dsp:spPr>
        <a:xfrm>
          <a:off x="1406316" y="3700481"/>
          <a:ext cx="1205412" cy="120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-2990677"/>
            <a:satOff val="25025"/>
            <a:lumOff val="4706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04FD8A-4F2F-4748-AD3A-90825830B11E}">
      <dsp:nvSpPr>
        <dsp:cNvPr id="0" name=""/>
        <dsp:cNvSpPr/>
      </dsp:nvSpPr>
      <dsp:spPr>
        <a:xfrm>
          <a:off x="2009023" y="3700481"/>
          <a:ext cx="4687720" cy="120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-2990677"/>
              <a:satOff val="25025"/>
              <a:lumOff val="47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hlinkClick xmlns:r="http://schemas.openxmlformats.org/officeDocument/2006/relationships" r:id="rId3" action="ppaction://hlinkfile"/>
            </a:rPr>
            <a:t>投標須知</a:t>
          </a:r>
          <a:endParaRPr lang="zh-TW" altLang="en-US" sz="2100" kern="1200" dirty="0"/>
        </a:p>
      </dsp:txBody>
      <dsp:txXfrm>
        <a:off x="2009023" y="3700481"/>
        <a:ext cx="2343860" cy="1205412"/>
      </dsp:txXfrm>
    </dsp:sp>
    <dsp:sp modelId="{5818F3BD-42C4-4B91-A7CF-770F1708F94F}">
      <dsp:nvSpPr>
        <dsp:cNvPr id="0" name=""/>
        <dsp:cNvSpPr/>
      </dsp:nvSpPr>
      <dsp:spPr>
        <a:xfrm>
          <a:off x="4352883" y="1289652"/>
          <a:ext cx="2343860" cy="1205416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300" kern="1200" dirty="0" smtClean="0"/>
            <a:t>採購名稱</a:t>
          </a:r>
          <a:endParaRPr lang="zh-TW" altLang="en-U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300" kern="1200" dirty="0" smtClean="0"/>
            <a:t>案號分類</a:t>
          </a:r>
          <a:endParaRPr lang="zh-TW" altLang="en-US" sz="2300" kern="1200" dirty="0"/>
        </a:p>
      </dsp:txBody>
      <dsp:txXfrm>
        <a:off x="4352883" y="1289652"/>
        <a:ext cx="2343860" cy="1205416"/>
      </dsp:txXfrm>
    </dsp:sp>
    <dsp:sp modelId="{2BE0DDE6-24FA-4824-A02E-4A5207C0604D}">
      <dsp:nvSpPr>
        <dsp:cNvPr id="0" name=""/>
        <dsp:cNvSpPr/>
      </dsp:nvSpPr>
      <dsp:spPr>
        <a:xfrm>
          <a:off x="4352883" y="2495069"/>
          <a:ext cx="2343860" cy="1205412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300" kern="1200" dirty="0" smtClean="0"/>
            <a:t>1030411</a:t>
          </a:r>
          <a:r>
            <a:rPr lang="zh-TW" altLang="en-US" sz="2300" kern="1200" dirty="0" smtClean="0"/>
            <a:t>版</a:t>
          </a:r>
          <a:endParaRPr lang="zh-TW" altLang="en-U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300" kern="1200" dirty="0" smtClean="0"/>
            <a:t>填滿空格</a:t>
          </a:r>
          <a:endParaRPr lang="zh-TW" altLang="en-US" sz="2300" kern="1200" dirty="0"/>
        </a:p>
      </dsp:txBody>
      <dsp:txXfrm>
        <a:off x="4352883" y="2495069"/>
        <a:ext cx="2343860" cy="1205412"/>
      </dsp:txXfrm>
    </dsp:sp>
    <dsp:sp modelId="{D3A9CF40-A621-4D63-BFA1-D5A1D7520F8F}">
      <dsp:nvSpPr>
        <dsp:cNvPr id="0" name=""/>
        <dsp:cNvSpPr/>
      </dsp:nvSpPr>
      <dsp:spPr>
        <a:xfrm>
          <a:off x="4352883" y="3700481"/>
          <a:ext cx="2343860" cy="1205412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300" kern="1200" dirty="0" smtClean="0"/>
            <a:t>1030922</a:t>
          </a:r>
          <a:r>
            <a:rPr lang="zh-TW" altLang="en-US" sz="2300" kern="1200" dirty="0" smtClean="0"/>
            <a:t>版</a:t>
          </a:r>
          <a:endParaRPr lang="zh-TW" altLang="en-U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300" kern="1200" dirty="0" smtClean="0"/>
            <a:t>填滿空格</a:t>
          </a:r>
          <a:endParaRPr lang="zh-TW" altLang="en-US" sz="2300" kern="1200" dirty="0"/>
        </a:p>
      </dsp:txBody>
      <dsp:txXfrm>
        <a:off x="4352883" y="3700481"/>
        <a:ext cx="2343860" cy="120541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206F09-5C55-47D2-B39B-228F81DF187D}">
      <dsp:nvSpPr>
        <dsp:cNvPr id="0" name=""/>
        <dsp:cNvSpPr/>
      </dsp:nvSpPr>
      <dsp:spPr>
        <a:xfrm>
          <a:off x="0" y="508409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179FF-49E1-4941-A544-A23C72F1ED68}">
      <dsp:nvSpPr>
        <dsp:cNvPr id="0" name=""/>
        <dsp:cNvSpPr/>
      </dsp:nvSpPr>
      <dsp:spPr>
        <a:xfrm>
          <a:off x="2052228" y="508409"/>
          <a:ext cx="4788531" cy="4104456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>
              <a:hlinkClick xmlns:r="http://schemas.openxmlformats.org/officeDocument/2006/relationships" r:id="rId1" action="ppaction://hlinkfile"/>
            </a:rPr>
            <a:t>資格審查表</a:t>
          </a:r>
          <a:endParaRPr lang="zh-TW" altLang="en-US" sz="2200" kern="1200" dirty="0"/>
        </a:p>
      </dsp:txBody>
      <dsp:txXfrm>
        <a:off x="2052228" y="508409"/>
        <a:ext cx="2394265" cy="1231339"/>
      </dsp:txXfrm>
    </dsp:sp>
    <dsp:sp modelId="{971B4ADE-BA9D-4BD7-BAB2-60695BC11577}">
      <dsp:nvSpPr>
        <dsp:cNvPr id="0" name=""/>
        <dsp:cNvSpPr/>
      </dsp:nvSpPr>
      <dsp:spPr>
        <a:xfrm>
          <a:off x="718281" y="1739748"/>
          <a:ext cx="2667893" cy="2667893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724670-7947-4545-B619-ED0132C2F41D}">
      <dsp:nvSpPr>
        <dsp:cNvPr id="0" name=""/>
        <dsp:cNvSpPr/>
      </dsp:nvSpPr>
      <dsp:spPr>
        <a:xfrm>
          <a:off x="2052228" y="1739748"/>
          <a:ext cx="4788531" cy="2667893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>
              <a:hlinkClick xmlns:r="http://schemas.openxmlformats.org/officeDocument/2006/relationships" r:id="rId2" action="ppaction://hlinkfile"/>
            </a:rPr>
            <a:t>設計監造費用</a:t>
          </a:r>
          <a:endParaRPr lang="en-US" altLang="zh-TW" sz="2200" kern="1200" dirty="0" smtClean="0">
            <a:hlinkClick xmlns:r="http://schemas.openxmlformats.org/officeDocument/2006/relationships" r:id="rId2" action="ppaction://hlinkfile"/>
          </a:endParaRP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>
              <a:hlinkClick xmlns:r="http://schemas.openxmlformats.org/officeDocument/2006/relationships" r:id="rId2" action="ppaction://hlinkfile"/>
            </a:rPr>
            <a:t>詳細表</a:t>
          </a:r>
          <a:endParaRPr lang="zh-TW" altLang="en-US" sz="2200" kern="1200" dirty="0"/>
        </a:p>
      </dsp:txBody>
      <dsp:txXfrm>
        <a:off x="2052228" y="1739748"/>
        <a:ext cx="2394265" cy="1231335"/>
      </dsp:txXfrm>
    </dsp:sp>
    <dsp:sp modelId="{27FB52E6-DCFC-4633-BFC4-D8261605B53A}">
      <dsp:nvSpPr>
        <dsp:cNvPr id="0" name=""/>
        <dsp:cNvSpPr/>
      </dsp:nvSpPr>
      <dsp:spPr>
        <a:xfrm>
          <a:off x="1436560" y="2971084"/>
          <a:ext cx="1231335" cy="1231335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04FD8A-4F2F-4748-AD3A-90825830B11E}">
      <dsp:nvSpPr>
        <dsp:cNvPr id="0" name=""/>
        <dsp:cNvSpPr/>
      </dsp:nvSpPr>
      <dsp:spPr>
        <a:xfrm>
          <a:off x="2052228" y="2971084"/>
          <a:ext cx="4788531" cy="1231335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>
              <a:hlinkClick xmlns:r="http://schemas.openxmlformats.org/officeDocument/2006/relationships" r:id="rId3" action="ppaction://hlinkfile"/>
            </a:rPr>
            <a:t>委託技術服務需求</a:t>
          </a:r>
          <a:endParaRPr lang="zh-TW" altLang="en-US" sz="2200" kern="1200" dirty="0"/>
        </a:p>
      </dsp:txBody>
      <dsp:txXfrm>
        <a:off x="2052228" y="2971084"/>
        <a:ext cx="2394265" cy="1231335"/>
      </dsp:txXfrm>
    </dsp:sp>
    <dsp:sp modelId="{D3A9CF40-A621-4D63-BFA1-D5A1D7520F8F}">
      <dsp:nvSpPr>
        <dsp:cNvPr id="0" name=""/>
        <dsp:cNvSpPr/>
      </dsp:nvSpPr>
      <dsp:spPr>
        <a:xfrm>
          <a:off x="4446494" y="2971084"/>
          <a:ext cx="2394265" cy="1231335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教師需求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使用單位需求</a:t>
          </a:r>
          <a:endParaRPr lang="zh-TW" altLang="en-US" sz="2400" kern="1200" dirty="0"/>
        </a:p>
      </dsp:txBody>
      <dsp:txXfrm>
        <a:off x="4446494" y="2971084"/>
        <a:ext cx="2394265" cy="12313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206F09-5C55-47D2-B39B-228F81DF187D}">
      <dsp:nvSpPr>
        <dsp:cNvPr id="0" name=""/>
        <dsp:cNvSpPr/>
      </dsp:nvSpPr>
      <dsp:spPr>
        <a:xfrm>
          <a:off x="0" y="530011"/>
          <a:ext cx="4061251" cy="4061251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179FF-49E1-4941-A544-A23C72F1ED68}">
      <dsp:nvSpPr>
        <dsp:cNvPr id="0" name=""/>
        <dsp:cNvSpPr/>
      </dsp:nvSpPr>
      <dsp:spPr>
        <a:xfrm>
          <a:off x="2030625" y="530011"/>
          <a:ext cx="4738126" cy="4061251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>
              <a:hlinkClick xmlns:r="http://schemas.openxmlformats.org/officeDocument/2006/relationships" r:id="rId1" action="ppaction://hlinkfile"/>
            </a:rPr>
            <a:t>評審作業須知</a:t>
          </a:r>
          <a:endParaRPr lang="zh-TW" altLang="en-US" sz="2300" kern="1200" dirty="0"/>
        </a:p>
      </dsp:txBody>
      <dsp:txXfrm>
        <a:off x="2030625" y="530011"/>
        <a:ext cx="2369063" cy="1218377"/>
      </dsp:txXfrm>
    </dsp:sp>
    <dsp:sp modelId="{971B4ADE-BA9D-4BD7-BAB2-60695BC11577}">
      <dsp:nvSpPr>
        <dsp:cNvPr id="0" name=""/>
        <dsp:cNvSpPr/>
      </dsp:nvSpPr>
      <dsp:spPr>
        <a:xfrm>
          <a:off x="710720" y="1748389"/>
          <a:ext cx="2639810" cy="2639810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724670-7947-4545-B619-ED0132C2F41D}">
      <dsp:nvSpPr>
        <dsp:cNvPr id="0" name=""/>
        <dsp:cNvSpPr/>
      </dsp:nvSpPr>
      <dsp:spPr>
        <a:xfrm>
          <a:off x="2030625" y="1748389"/>
          <a:ext cx="4738126" cy="263981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>
              <a:hlinkClick xmlns:r="http://schemas.openxmlformats.org/officeDocument/2006/relationships" r:id="rId2" action="ppaction://hlinkfile"/>
            </a:rPr>
            <a:t>設計階段權責分工表</a:t>
          </a:r>
          <a:endParaRPr lang="zh-TW" altLang="en-US" sz="2300" kern="1200" dirty="0"/>
        </a:p>
      </dsp:txBody>
      <dsp:txXfrm>
        <a:off x="2030625" y="1748389"/>
        <a:ext cx="2369063" cy="1218373"/>
      </dsp:txXfrm>
    </dsp:sp>
    <dsp:sp modelId="{27FB52E6-DCFC-4633-BFC4-D8261605B53A}">
      <dsp:nvSpPr>
        <dsp:cNvPr id="0" name=""/>
        <dsp:cNvSpPr/>
      </dsp:nvSpPr>
      <dsp:spPr>
        <a:xfrm>
          <a:off x="1421438" y="2966763"/>
          <a:ext cx="1218374" cy="1218374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04FD8A-4F2F-4748-AD3A-90825830B11E}">
      <dsp:nvSpPr>
        <dsp:cNvPr id="0" name=""/>
        <dsp:cNvSpPr/>
      </dsp:nvSpPr>
      <dsp:spPr>
        <a:xfrm>
          <a:off x="2030625" y="2966763"/>
          <a:ext cx="4738126" cy="1218374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300" kern="1200" dirty="0" smtClean="0">
              <a:hlinkClick xmlns:r="http://schemas.openxmlformats.org/officeDocument/2006/relationships" r:id="rId3" action="ppaction://hlinkfile"/>
            </a:rPr>
            <a:t>工程施工及</a:t>
          </a:r>
          <a:endParaRPr lang="en-US" altLang="zh-TW" sz="2300" kern="1200" dirty="0" smtClean="0">
            <a:hlinkClick xmlns:r="http://schemas.openxmlformats.org/officeDocument/2006/relationships" r:id="rId3" action="ppaction://hlinkfile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300" kern="1200" dirty="0" smtClean="0">
              <a:hlinkClick xmlns:r="http://schemas.openxmlformats.org/officeDocument/2006/relationships" r:id="rId3" action="ppaction://hlinkfile"/>
            </a:rPr>
            <a:t>驗收基準</a:t>
          </a:r>
          <a:endParaRPr lang="zh-TW" altLang="en-US" sz="2300" kern="1200" dirty="0"/>
        </a:p>
      </dsp:txBody>
      <dsp:txXfrm>
        <a:off x="2030625" y="2966763"/>
        <a:ext cx="2369063" cy="1218374"/>
      </dsp:txXfrm>
    </dsp:sp>
    <dsp:sp modelId="{5818F3BD-42C4-4B91-A7CF-770F1708F94F}">
      <dsp:nvSpPr>
        <dsp:cNvPr id="0" name=""/>
        <dsp:cNvSpPr/>
      </dsp:nvSpPr>
      <dsp:spPr>
        <a:xfrm>
          <a:off x="4399688" y="530011"/>
          <a:ext cx="2369063" cy="1218377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700" kern="1200" dirty="0" smtClean="0"/>
            <a:t>102</a:t>
          </a:r>
          <a:r>
            <a:rPr lang="zh-TW" altLang="en-US" sz="1700" kern="1200" dirty="0" smtClean="0"/>
            <a:t>第七版標準作業程序附錄</a:t>
          </a:r>
          <a:r>
            <a:rPr lang="en-US" altLang="zh-TW" sz="1700" kern="1200" dirty="0" smtClean="0"/>
            <a:t>D.14</a:t>
          </a:r>
          <a:endParaRPr lang="zh-TW" alt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/>
            <a:t>配合招標須知</a:t>
          </a:r>
          <a:r>
            <a:rPr lang="en-US" altLang="zh-TW" sz="1700" kern="1200" dirty="0" smtClean="0"/>
            <a:t>5.64</a:t>
          </a:r>
          <a:endParaRPr lang="zh-TW" altLang="en-US" sz="1700" kern="1200" dirty="0"/>
        </a:p>
      </dsp:txBody>
      <dsp:txXfrm>
        <a:off x="4399688" y="530011"/>
        <a:ext cx="2369063" cy="1218377"/>
      </dsp:txXfrm>
    </dsp:sp>
    <dsp:sp modelId="{2BE0DDE6-24FA-4824-A02E-4A5207C0604D}">
      <dsp:nvSpPr>
        <dsp:cNvPr id="0" name=""/>
        <dsp:cNvSpPr/>
      </dsp:nvSpPr>
      <dsp:spPr>
        <a:xfrm>
          <a:off x="4399688" y="1748389"/>
          <a:ext cx="2369063" cy="1218373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700" kern="1200" dirty="0" smtClean="0"/>
            <a:t>1000919</a:t>
          </a:r>
          <a:r>
            <a:rPr lang="zh-TW" altLang="en-US" sz="1700" kern="1200" dirty="0" smtClean="0"/>
            <a:t>版</a:t>
          </a:r>
          <a:endParaRPr lang="zh-TW" alt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/>
            <a:t>注意無</a:t>
          </a:r>
          <a:r>
            <a:rPr lang="zh-TW" altLang="en-US" sz="1700" kern="1200" dirty="0" smtClean="0">
              <a:hlinkClick xmlns:r="http://schemas.openxmlformats.org/officeDocument/2006/relationships" r:id="rId4" action="ppaction://hlinkfile"/>
            </a:rPr>
            <a:t>監造階段</a:t>
          </a:r>
          <a:endParaRPr lang="zh-TW" altLang="en-US" sz="1700" kern="1200" dirty="0"/>
        </a:p>
      </dsp:txBody>
      <dsp:txXfrm>
        <a:off x="4399688" y="1748389"/>
        <a:ext cx="2369063" cy="1218373"/>
      </dsp:txXfrm>
    </dsp:sp>
    <dsp:sp modelId="{D3A9CF40-A621-4D63-BFA1-D5A1D7520F8F}">
      <dsp:nvSpPr>
        <dsp:cNvPr id="0" name=""/>
        <dsp:cNvSpPr/>
      </dsp:nvSpPr>
      <dsp:spPr>
        <a:xfrm>
          <a:off x="4399688" y="2966763"/>
          <a:ext cx="2369063" cy="1218374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700" kern="1200" dirty="0" smtClean="0"/>
            <a:t>1010629</a:t>
          </a:r>
          <a:r>
            <a:rPr lang="zh-TW" altLang="en-US" sz="1700" kern="1200" dirty="0" smtClean="0"/>
            <a:t>版</a:t>
          </a:r>
          <a:endParaRPr lang="zh-TW" alt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/>
            <a:t>注意</a:t>
          </a:r>
          <a:r>
            <a:rPr lang="zh-TW" altLang="en-US" sz="1700" kern="1200" dirty="0" smtClean="0">
              <a:hlinkClick xmlns:r="http://schemas.openxmlformats.org/officeDocument/2006/relationships" r:id="rId5" action="ppaction://hlinkfile"/>
            </a:rPr>
            <a:t>附件表格</a:t>
          </a:r>
          <a:r>
            <a:rPr lang="zh-TW" altLang="en-US" sz="1700" kern="1200" dirty="0" smtClean="0"/>
            <a:t>目錄</a:t>
          </a:r>
          <a:endParaRPr lang="zh-TW" altLang="en-US" sz="1700" kern="1200" dirty="0"/>
        </a:p>
      </dsp:txBody>
      <dsp:txXfrm>
        <a:off x="4399688" y="2966763"/>
        <a:ext cx="2369063" cy="12183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206F09-5C55-47D2-B39B-228F81DF187D}">
      <dsp:nvSpPr>
        <dsp:cNvPr id="0" name=""/>
        <dsp:cNvSpPr/>
      </dsp:nvSpPr>
      <dsp:spPr>
        <a:xfrm>
          <a:off x="0" y="465204"/>
          <a:ext cx="4190865" cy="4190865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179FF-49E1-4941-A544-A23C72F1ED68}">
      <dsp:nvSpPr>
        <dsp:cNvPr id="0" name=""/>
        <dsp:cNvSpPr/>
      </dsp:nvSpPr>
      <dsp:spPr>
        <a:xfrm>
          <a:off x="2095432" y="465204"/>
          <a:ext cx="4889343" cy="41908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>
              <a:hlinkClick xmlns:r="http://schemas.openxmlformats.org/officeDocument/2006/relationships" r:id="rId1" action="ppaction://hlinkfile"/>
            </a:rPr>
            <a:t>契約變更作業規定</a:t>
          </a:r>
          <a:endParaRPr lang="zh-TW" altLang="en-US" sz="2200" kern="1200" dirty="0"/>
        </a:p>
      </dsp:txBody>
      <dsp:txXfrm>
        <a:off x="2095432" y="465204"/>
        <a:ext cx="2444671" cy="1257262"/>
      </dsp:txXfrm>
    </dsp:sp>
    <dsp:sp modelId="{971B4ADE-BA9D-4BD7-BAB2-60695BC11577}">
      <dsp:nvSpPr>
        <dsp:cNvPr id="0" name=""/>
        <dsp:cNvSpPr/>
      </dsp:nvSpPr>
      <dsp:spPr>
        <a:xfrm>
          <a:off x="733402" y="1722467"/>
          <a:ext cx="2724059" cy="2724059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4350797"/>
            <a:satOff val="-9429"/>
            <a:lumOff val="-402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724670-7947-4545-B619-ED0132C2F41D}">
      <dsp:nvSpPr>
        <dsp:cNvPr id="0" name=""/>
        <dsp:cNvSpPr/>
      </dsp:nvSpPr>
      <dsp:spPr>
        <a:xfrm>
          <a:off x="2095432" y="1722467"/>
          <a:ext cx="4889343" cy="27240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4">
              <a:hueOff val="4350797"/>
              <a:satOff val="-9429"/>
              <a:lumOff val="-4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>
              <a:hlinkClick xmlns:r="http://schemas.openxmlformats.org/officeDocument/2006/relationships" r:id="rId2" action="ppaction://hlinkfile"/>
            </a:rPr>
            <a:t>契約變更單價編列及議價注意事項</a:t>
          </a:r>
          <a:endParaRPr lang="zh-TW" altLang="en-US" sz="2200" kern="1200" dirty="0"/>
        </a:p>
      </dsp:txBody>
      <dsp:txXfrm>
        <a:off x="2095432" y="1722467"/>
        <a:ext cx="2444671" cy="1257258"/>
      </dsp:txXfrm>
    </dsp:sp>
    <dsp:sp modelId="{27FB52E6-DCFC-4633-BFC4-D8261605B53A}">
      <dsp:nvSpPr>
        <dsp:cNvPr id="0" name=""/>
        <dsp:cNvSpPr/>
      </dsp:nvSpPr>
      <dsp:spPr>
        <a:xfrm>
          <a:off x="1466803" y="2979725"/>
          <a:ext cx="1257258" cy="1257258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8701595"/>
            <a:satOff val="-18857"/>
            <a:lumOff val="-804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04FD8A-4F2F-4748-AD3A-90825830B11E}">
      <dsp:nvSpPr>
        <dsp:cNvPr id="0" name=""/>
        <dsp:cNvSpPr/>
      </dsp:nvSpPr>
      <dsp:spPr>
        <a:xfrm>
          <a:off x="2095432" y="2979725"/>
          <a:ext cx="4889343" cy="125725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4">
              <a:hueOff val="8701595"/>
              <a:satOff val="-18857"/>
              <a:lumOff val="-80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200" kern="1200" dirty="0" smtClean="0">
              <a:hlinkClick xmlns:r="http://schemas.openxmlformats.org/officeDocument/2006/relationships" r:id="rId3" action="ppaction://hlinkfile"/>
            </a:rPr>
            <a:t>契約訂約後工期核算要點</a:t>
          </a:r>
          <a:endParaRPr lang="zh-TW" altLang="en-US" sz="2200" kern="1200" dirty="0"/>
        </a:p>
      </dsp:txBody>
      <dsp:txXfrm>
        <a:off x="2095432" y="2979725"/>
        <a:ext cx="2444671" cy="1257258"/>
      </dsp:txXfrm>
    </dsp:sp>
    <dsp:sp modelId="{5818F3BD-42C4-4B91-A7CF-770F1708F94F}">
      <dsp:nvSpPr>
        <dsp:cNvPr id="0" name=""/>
        <dsp:cNvSpPr/>
      </dsp:nvSpPr>
      <dsp:spPr>
        <a:xfrm>
          <a:off x="4540104" y="465204"/>
          <a:ext cx="2444671" cy="1257262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900" kern="1200" dirty="0" smtClean="0"/>
            <a:t>1030505</a:t>
          </a:r>
          <a:r>
            <a:rPr lang="zh-TW" altLang="en-US" sz="1900" kern="1200" dirty="0" smtClean="0"/>
            <a:t>版</a:t>
          </a:r>
          <a:endParaRPr lang="zh-TW" alt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900" kern="1200" dirty="0" smtClean="0"/>
            <a:t>施工驗收附件</a:t>
          </a:r>
          <a:r>
            <a:rPr lang="en-US" altLang="zh-TW" sz="1900" kern="1200" dirty="0" smtClean="0"/>
            <a:t>14-17</a:t>
          </a:r>
          <a:endParaRPr lang="zh-TW" altLang="en-US" sz="1900" kern="1200" dirty="0"/>
        </a:p>
      </dsp:txBody>
      <dsp:txXfrm>
        <a:off x="4540104" y="465204"/>
        <a:ext cx="2444671" cy="1257262"/>
      </dsp:txXfrm>
    </dsp:sp>
    <dsp:sp modelId="{2BE0DDE6-24FA-4824-A02E-4A5207C0604D}">
      <dsp:nvSpPr>
        <dsp:cNvPr id="0" name=""/>
        <dsp:cNvSpPr/>
      </dsp:nvSpPr>
      <dsp:spPr>
        <a:xfrm>
          <a:off x="4540104" y="1722467"/>
          <a:ext cx="2444671" cy="1257258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900" kern="1200" dirty="0" smtClean="0"/>
            <a:t>1000501</a:t>
          </a:r>
          <a:r>
            <a:rPr lang="zh-TW" altLang="en-US" sz="1900" kern="1200" dirty="0" smtClean="0"/>
            <a:t>版</a:t>
          </a:r>
          <a:endParaRPr lang="zh-TW" alt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900" kern="1200" dirty="0" smtClean="0"/>
            <a:t>注意</a:t>
          </a:r>
          <a:r>
            <a:rPr lang="en-US" altLang="zh-TW" sz="1900" kern="1200" dirty="0" smtClean="0"/>
            <a:t>4.5.8</a:t>
          </a:r>
          <a:endParaRPr lang="zh-TW" altLang="en-US" sz="1900" kern="1200" dirty="0"/>
        </a:p>
      </dsp:txBody>
      <dsp:txXfrm>
        <a:off x="4540104" y="1722467"/>
        <a:ext cx="2444671" cy="1257258"/>
      </dsp:txXfrm>
    </dsp:sp>
    <dsp:sp modelId="{D3A9CF40-A621-4D63-BFA1-D5A1D7520F8F}">
      <dsp:nvSpPr>
        <dsp:cNvPr id="0" name=""/>
        <dsp:cNvSpPr/>
      </dsp:nvSpPr>
      <dsp:spPr>
        <a:xfrm>
          <a:off x="4540104" y="2979725"/>
          <a:ext cx="2444671" cy="1257258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900" kern="1200" dirty="0" smtClean="0"/>
            <a:t>1020412</a:t>
          </a:r>
          <a:r>
            <a:rPr lang="zh-TW" altLang="en-US" sz="1900" kern="1200" dirty="0" smtClean="0"/>
            <a:t>版</a:t>
          </a:r>
          <a:endParaRPr lang="zh-TW" alt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900" kern="1200" dirty="0" smtClean="0"/>
            <a:t>忌用限期完工</a:t>
          </a:r>
          <a:endParaRPr lang="zh-TW" altLang="en-US" sz="1900" kern="1200" dirty="0"/>
        </a:p>
      </dsp:txBody>
      <dsp:txXfrm>
        <a:off x="4540104" y="2979725"/>
        <a:ext cx="2444671" cy="125725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206F09-5C55-47D2-B39B-228F81DF187D}">
      <dsp:nvSpPr>
        <dsp:cNvPr id="0" name=""/>
        <dsp:cNvSpPr/>
      </dsp:nvSpPr>
      <dsp:spPr>
        <a:xfrm>
          <a:off x="0" y="677832"/>
          <a:ext cx="4234070" cy="4234070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179FF-49E1-4941-A544-A23C72F1ED68}">
      <dsp:nvSpPr>
        <dsp:cNvPr id="0" name=""/>
        <dsp:cNvSpPr/>
      </dsp:nvSpPr>
      <dsp:spPr>
        <a:xfrm>
          <a:off x="2117035" y="677832"/>
          <a:ext cx="4939748" cy="42340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公共工程施工品質管理作業要點</a:t>
          </a:r>
          <a:endParaRPr lang="zh-TW" altLang="en-US" sz="2200" kern="1200" dirty="0"/>
        </a:p>
      </dsp:txBody>
      <dsp:txXfrm>
        <a:off x="2117035" y="677832"/>
        <a:ext cx="2469874" cy="1270223"/>
      </dsp:txXfrm>
    </dsp:sp>
    <dsp:sp modelId="{971B4ADE-BA9D-4BD7-BAB2-60695BC11577}">
      <dsp:nvSpPr>
        <dsp:cNvPr id="0" name=""/>
        <dsp:cNvSpPr/>
      </dsp:nvSpPr>
      <dsp:spPr>
        <a:xfrm>
          <a:off x="740963" y="1948056"/>
          <a:ext cx="2752143" cy="2752143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724670-7947-4545-B619-ED0132C2F41D}">
      <dsp:nvSpPr>
        <dsp:cNvPr id="0" name=""/>
        <dsp:cNvSpPr/>
      </dsp:nvSpPr>
      <dsp:spPr>
        <a:xfrm>
          <a:off x="2117035" y="1948056"/>
          <a:ext cx="4939748" cy="2752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公共工程施工安全衛生須知</a:t>
          </a:r>
          <a:endParaRPr lang="zh-TW" altLang="en-US" sz="2200" kern="1200" dirty="0"/>
        </a:p>
      </dsp:txBody>
      <dsp:txXfrm>
        <a:off x="2117035" y="1948056"/>
        <a:ext cx="2469874" cy="1270219"/>
      </dsp:txXfrm>
    </dsp:sp>
    <dsp:sp modelId="{27FB52E6-DCFC-4633-BFC4-D8261605B53A}">
      <dsp:nvSpPr>
        <dsp:cNvPr id="0" name=""/>
        <dsp:cNvSpPr/>
      </dsp:nvSpPr>
      <dsp:spPr>
        <a:xfrm>
          <a:off x="1481925" y="3218276"/>
          <a:ext cx="1270219" cy="1270219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04FD8A-4F2F-4748-AD3A-90825830B11E}">
      <dsp:nvSpPr>
        <dsp:cNvPr id="0" name=""/>
        <dsp:cNvSpPr/>
      </dsp:nvSpPr>
      <dsp:spPr>
        <a:xfrm>
          <a:off x="2117035" y="3218276"/>
          <a:ext cx="4939748" cy="12702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200" kern="1200" dirty="0" smtClean="0">
              <a:hlinkClick xmlns:r="http://schemas.openxmlformats.org/officeDocument/2006/relationships" r:id="rId1" action="ppaction://hlinkfile"/>
            </a:rPr>
            <a:t>公共工程可能涉及之法律責任切結書</a:t>
          </a:r>
          <a:endParaRPr lang="zh-TW" altLang="en-US" sz="2200" kern="1200" dirty="0"/>
        </a:p>
      </dsp:txBody>
      <dsp:txXfrm>
        <a:off x="2117035" y="3218276"/>
        <a:ext cx="2469874" cy="1270219"/>
      </dsp:txXfrm>
    </dsp:sp>
    <dsp:sp modelId="{5818F3BD-42C4-4B91-A7CF-770F1708F94F}">
      <dsp:nvSpPr>
        <dsp:cNvPr id="0" name=""/>
        <dsp:cNvSpPr/>
      </dsp:nvSpPr>
      <dsp:spPr>
        <a:xfrm>
          <a:off x="4586909" y="677832"/>
          <a:ext cx="2469874" cy="1270223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/>
            <a:t>1010606</a:t>
          </a:r>
          <a:r>
            <a:rPr lang="zh-TW" altLang="en-US" sz="2400" kern="1200" dirty="0" smtClean="0"/>
            <a:t>版</a:t>
          </a:r>
          <a:endParaRPr lang="zh-TW" altLang="en-US" sz="2400" kern="1200" dirty="0"/>
        </a:p>
      </dsp:txBody>
      <dsp:txXfrm>
        <a:off x="4586909" y="677832"/>
        <a:ext cx="2469874" cy="1270223"/>
      </dsp:txXfrm>
    </dsp:sp>
    <dsp:sp modelId="{2BE0DDE6-24FA-4824-A02E-4A5207C0604D}">
      <dsp:nvSpPr>
        <dsp:cNvPr id="0" name=""/>
        <dsp:cNvSpPr/>
      </dsp:nvSpPr>
      <dsp:spPr>
        <a:xfrm>
          <a:off x="4586909" y="1948056"/>
          <a:ext cx="2469874" cy="1270219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/>
            <a:t>1030401</a:t>
          </a:r>
          <a:r>
            <a:rPr lang="zh-TW" altLang="en-US" sz="2400" kern="1200" dirty="0" smtClean="0"/>
            <a:t>版</a:t>
          </a:r>
          <a:endParaRPr lang="zh-TW" altLang="en-US" sz="2400" kern="1200" dirty="0"/>
        </a:p>
      </dsp:txBody>
      <dsp:txXfrm>
        <a:off x="4586909" y="1948056"/>
        <a:ext cx="2469874" cy="1270219"/>
      </dsp:txXfrm>
    </dsp:sp>
    <dsp:sp modelId="{D3A9CF40-A621-4D63-BFA1-D5A1D7520F8F}">
      <dsp:nvSpPr>
        <dsp:cNvPr id="0" name=""/>
        <dsp:cNvSpPr/>
      </dsp:nvSpPr>
      <dsp:spPr>
        <a:xfrm>
          <a:off x="4586909" y="3218276"/>
          <a:ext cx="2469874" cy="1270219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/>
            <a:t>1010113</a:t>
          </a:r>
          <a:r>
            <a:rPr lang="zh-TW" altLang="en-US" sz="2400" kern="1200" dirty="0" smtClean="0"/>
            <a:t>版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注意</a:t>
          </a:r>
          <a:r>
            <a:rPr lang="en-US" altLang="zh-TW" sz="2400" kern="1200" dirty="0" smtClean="0"/>
            <a:t>4</a:t>
          </a:r>
          <a:r>
            <a:rPr lang="zh-TW" altLang="en-US" sz="2400" kern="1200" dirty="0" smtClean="0"/>
            <a:t>份切結書</a:t>
          </a:r>
          <a:endParaRPr lang="zh-TW" altLang="en-US" sz="2400" kern="1200" dirty="0"/>
        </a:p>
      </dsp:txBody>
      <dsp:txXfrm>
        <a:off x="4586909" y="3218276"/>
        <a:ext cx="2469874" cy="127021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206F09-5C55-47D2-B39B-228F81DF187D}">
      <dsp:nvSpPr>
        <dsp:cNvPr id="0" name=""/>
        <dsp:cNvSpPr/>
      </dsp:nvSpPr>
      <dsp:spPr>
        <a:xfrm>
          <a:off x="0" y="443602"/>
          <a:ext cx="4234070" cy="4234070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179FF-49E1-4941-A544-A23C72F1ED68}">
      <dsp:nvSpPr>
        <dsp:cNvPr id="0" name=""/>
        <dsp:cNvSpPr/>
      </dsp:nvSpPr>
      <dsp:spPr>
        <a:xfrm>
          <a:off x="2117035" y="443602"/>
          <a:ext cx="4939748" cy="42340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kern="1200" dirty="0" smtClean="0">
              <a:hlinkClick xmlns:r="http://schemas.openxmlformats.org/officeDocument/2006/relationships" r:id="rId1" action="ppaction://hlinkfile"/>
            </a:rPr>
            <a:t>工程採購廠商投保約定事項</a:t>
          </a:r>
          <a:endParaRPr lang="zh-TW" altLang="en-US" sz="2500" kern="1200" dirty="0"/>
        </a:p>
      </dsp:txBody>
      <dsp:txXfrm>
        <a:off x="2117035" y="443602"/>
        <a:ext cx="2469874" cy="1270223"/>
      </dsp:txXfrm>
    </dsp:sp>
    <dsp:sp modelId="{971B4ADE-BA9D-4BD7-BAB2-60695BC11577}">
      <dsp:nvSpPr>
        <dsp:cNvPr id="0" name=""/>
        <dsp:cNvSpPr/>
      </dsp:nvSpPr>
      <dsp:spPr>
        <a:xfrm>
          <a:off x="740963" y="1713826"/>
          <a:ext cx="2752143" cy="2752143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shade val="50000"/>
            <a:hueOff val="35527"/>
            <a:satOff val="-4233"/>
            <a:lumOff val="28853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724670-7947-4545-B619-ED0132C2F41D}">
      <dsp:nvSpPr>
        <dsp:cNvPr id="0" name=""/>
        <dsp:cNvSpPr/>
      </dsp:nvSpPr>
      <dsp:spPr>
        <a:xfrm>
          <a:off x="2117035" y="1713826"/>
          <a:ext cx="4939748" cy="2752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6">
              <a:shade val="50000"/>
              <a:hueOff val="35527"/>
              <a:satOff val="-4233"/>
              <a:lumOff val="288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kern="1200" dirty="0" smtClean="0">
              <a:hlinkClick xmlns:r="http://schemas.openxmlformats.org/officeDocument/2006/relationships" r:id="rId2" action="ppaction://hlinkfile"/>
            </a:rPr>
            <a:t>評選委員評分表</a:t>
          </a:r>
          <a:endParaRPr lang="zh-TW" altLang="en-US" sz="2500" kern="1200" dirty="0"/>
        </a:p>
      </dsp:txBody>
      <dsp:txXfrm>
        <a:off x="2117035" y="1713826"/>
        <a:ext cx="2469874" cy="1270219"/>
      </dsp:txXfrm>
    </dsp:sp>
    <dsp:sp modelId="{27FB52E6-DCFC-4633-BFC4-D8261605B53A}">
      <dsp:nvSpPr>
        <dsp:cNvPr id="0" name=""/>
        <dsp:cNvSpPr/>
      </dsp:nvSpPr>
      <dsp:spPr>
        <a:xfrm>
          <a:off x="1481925" y="2984045"/>
          <a:ext cx="1270219" cy="1270219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shade val="50000"/>
            <a:hueOff val="35527"/>
            <a:satOff val="-4233"/>
            <a:lumOff val="28853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04FD8A-4F2F-4748-AD3A-90825830B11E}">
      <dsp:nvSpPr>
        <dsp:cNvPr id="0" name=""/>
        <dsp:cNvSpPr/>
      </dsp:nvSpPr>
      <dsp:spPr>
        <a:xfrm>
          <a:off x="2117035" y="2984045"/>
          <a:ext cx="4939748" cy="12702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6">
              <a:shade val="50000"/>
              <a:hueOff val="35527"/>
              <a:satOff val="-4233"/>
              <a:lumOff val="288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500" kern="1200" dirty="0" smtClean="0">
              <a:hlinkClick xmlns:r="http://schemas.openxmlformats.org/officeDocument/2006/relationships" r:id="rId3" action="ppaction://hlinkfile"/>
            </a:rPr>
            <a:t>招標文件檢核表</a:t>
          </a:r>
          <a:endParaRPr lang="zh-TW" altLang="en-US" sz="2500" kern="1200" dirty="0"/>
        </a:p>
      </dsp:txBody>
      <dsp:txXfrm>
        <a:off x="2117035" y="2984045"/>
        <a:ext cx="2469874" cy="1270219"/>
      </dsp:txXfrm>
    </dsp:sp>
    <dsp:sp modelId="{5818F3BD-42C4-4B91-A7CF-770F1708F94F}">
      <dsp:nvSpPr>
        <dsp:cNvPr id="0" name=""/>
        <dsp:cNvSpPr/>
      </dsp:nvSpPr>
      <dsp:spPr>
        <a:xfrm>
          <a:off x="4586909" y="443602"/>
          <a:ext cx="2469874" cy="1270223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/>
            <a:t>990301</a:t>
          </a:r>
          <a:r>
            <a:rPr lang="zh-TW" altLang="en-US" sz="2400" kern="1200" dirty="0" smtClean="0"/>
            <a:t>版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注意</a:t>
          </a:r>
          <a:r>
            <a:rPr lang="en-US" altLang="zh-TW" sz="2400" kern="1200" dirty="0" smtClean="0"/>
            <a:t>2.5</a:t>
          </a:r>
          <a:r>
            <a:rPr lang="zh-TW" altLang="en-US" sz="2400" kern="1200" dirty="0" smtClean="0"/>
            <a:t>點</a:t>
          </a:r>
          <a:endParaRPr lang="zh-TW" altLang="en-US" sz="2400" kern="1200" dirty="0"/>
        </a:p>
      </dsp:txBody>
      <dsp:txXfrm>
        <a:off x="4586909" y="443602"/>
        <a:ext cx="2469874" cy="1270223"/>
      </dsp:txXfrm>
    </dsp:sp>
    <dsp:sp modelId="{2BE0DDE6-24FA-4824-A02E-4A5207C0604D}">
      <dsp:nvSpPr>
        <dsp:cNvPr id="0" name=""/>
        <dsp:cNvSpPr/>
      </dsp:nvSpPr>
      <dsp:spPr>
        <a:xfrm>
          <a:off x="4586909" y="1713826"/>
          <a:ext cx="2469874" cy="1270219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注意彌封方式</a:t>
          </a:r>
          <a:endParaRPr lang="zh-TW" altLang="en-US" sz="2400" kern="1200" dirty="0"/>
        </a:p>
      </dsp:txBody>
      <dsp:txXfrm>
        <a:off x="4586909" y="1713826"/>
        <a:ext cx="2469874" cy="1270219"/>
      </dsp:txXfrm>
    </dsp:sp>
    <dsp:sp modelId="{D3A9CF40-A621-4D63-BFA1-D5A1D7520F8F}">
      <dsp:nvSpPr>
        <dsp:cNvPr id="0" name=""/>
        <dsp:cNvSpPr/>
      </dsp:nvSpPr>
      <dsp:spPr>
        <a:xfrm>
          <a:off x="4586909" y="2984045"/>
          <a:ext cx="2469874" cy="1270219"/>
        </a:xfrm>
        <a:prstGeom prst="rect">
          <a:avLst/>
        </a:prstGeom>
        <a:noFill/>
        <a:ln w="1079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/>
            <a:t>1030923</a:t>
          </a:r>
          <a:r>
            <a:rPr lang="zh-TW" altLang="en-US" sz="2400" kern="1200" dirty="0" smtClean="0"/>
            <a:t>更新</a:t>
          </a:r>
          <a:endParaRPr lang="zh-TW" altLang="en-US" sz="2400" kern="1200" dirty="0"/>
        </a:p>
      </dsp:txBody>
      <dsp:txXfrm>
        <a:off x="4586909" y="2984045"/>
        <a:ext cx="2469874" cy="127021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884C69-933E-4F77-B734-2698A48CBC36}">
      <dsp:nvSpPr>
        <dsp:cNvPr id="0" name=""/>
        <dsp:cNvSpPr/>
      </dsp:nvSpPr>
      <dsp:spPr>
        <a:xfrm>
          <a:off x="2710644" y="0"/>
          <a:ext cx="2808312" cy="2808312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驗收付款保固</a:t>
          </a:r>
          <a:endParaRPr lang="zh-TW" altLang="en-US" sz="2400" kern="1200" dirty="0"/>
        </a:p>
      </dsp:txBody>
      <dsp:txXfrm>
        <a:off x="3412722" y="1404156"/>
        <a:ext cx="1404156" cy="1404156"/>
      </dsp:txXfrm>
    </dsp:sp>
    <dsp:sp modelId="{1F48CC82-3EEC-4858-8EE2-5F432C0A81A5}">
      <dsp:nvSpPr>
        <dsp:cNvPr id="0" name=""/>
        <dsp:cNvSpPr/>
      </dsp:nvSpPr>
      <dsp:spPr>
        <a:xfrm>
          <a:off x="1306487" y="2808312"/>
          <a:ext cx="2808312" cy="2808312"/>
        </a:xfrm>
        <a:prstGeom prst="triangle">
          <a:avLst/>
        </a:prstGeom>
        <a:solidFill>
          <a:schemeClr val="accent3">
            <a:hueOff val="-996892"/>
            <a:satOff val="8342"/>
            <a:lumOff val="15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設計監造履約</a:t>
          </a:r>
          <a:endParaRPr lang="zh-TW" altLang="en-US" sz="2400" kern="1200" dirty="0"/>
        </a:p>
      </dsp:txBody>
      <dsp:txXfrm>
        <a:off x="2008565" y="4212468"/>
        <a:ext cx="1404156" cy="1404156"/>
      </dsp:txXfrm>
    </dsp:sp>
    <dsp:sp modelId="{BCB1CC1B-F613-48C8-A8BA-2FB8C790CEB2}">
      <dsp:nvSpPr>
        <dsp:cNvPr id="0" name=""/>
        <dsp:cNvSpPr/>
      </dsp:nvSpPr>
      <dsp:spPr>
        <a:xfrm rot="10800000">
          <a:off x="2746646" y="2808312"/>
          <a:ext cx="2808312" cy="2808312"/>
        </a:xfrm>
        <a:prstGeom prst="triangle">
          <a:avLst/>
        </a:prstGeom>
        <a:solidFill>
          <a:schemeClr val="accent3">
            <a:hueOff val="-1993785"/>
            <a:satOff val="16683"/>
            <a:lumOff val="313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校內採購需求規劃</a:t>
          </a:r>
          <a:endParaRPr lang="zh-TW" altLang="en-US" sz="2400" kern="1200" dirty="0"/>
        </a:p>
      </dsp:txBody>
      <dsp:txXfrm rot="10800000">
        <a:off x="3448724" y="2808312"/>
        <a:ext cx="1404156" cy="1404156"/>
      </dsp:txXfrm>
    </dsp:sp>
    <dsp:sp modelId="{1AE0E1AF-2BC4-4AC4-AD38-B1689D1CA38D}">
      <dsp:nvSpPr>
        <dsp:cNvPr id="0" name=""/>
        <dsp:cNvSpPr/>
      </dsp:nvSpPr>
      <dsp:spPr>
        <a:xfrm>
          <a:off x="4114800" y="2808312"/>
          <a:ext cx="2808312" cy="2808312"/>
        </a:xfrm>
        <a:prstGeom prst="triangle">
          <a:avLst/>
        </a:prstGeom>
        <a:solidFill>
          <a:schemeClr val="accent3">
            <a:hueOff val="-2990677"/>
            <a:satOff val="25025"/>
            <a:lumOff val="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開標決標簽訂契約</a:t>
          </a:r>
          <a:endParaRPr lang="zh-TW" altLang="en-US" sz="2400" kern="1200" dirty="0"/>
        </a:p>
      </dsp:txBody>
      <dsp:txXfrm>
        <a:off x="4816878" y="4212468"/>
        <a:ext cx="1404156" cy="140415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A1E6AB-BD2E-4612-A5B0-63B1B3AFD166}">
      <dsp:nvSpPr>
        <dsp:cNvPr id="0" name=""/>
        <dsp:cNvSpPr/>
      </dsp:nvSpPr>
      <dsp:spPr>
        <a:xfrm>
          <a:off x="0" y="0"/>
          <a:ext cx="4663440" cy="15363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kern="1200" dirty="0" smtClean="0"/>
            <a:t>規劃設計發包</a:t>
          </a:r>
          <a:r>
            <a:rPr lang="zh-TW" altLang="en-US" sz="3000" kern="1200" dirty="0" smtClean="0"/>
            <a:t>階段</a:t>
          </a:r>
          <a:endParaRPr lang="zh-TW" altLang="en-US" sz="3000" kern="1200" dirty="0"/>
        </a:p>
      </dsp:txBody>
      <dsp:txXfrm>
        <a:off x="44999" y="44999"/>
        <a:ext cx="3005563" cy="1446384"/>
      </dsp:txXfrm>
    </dsp:sp>
    <dsp:sp modelId="{83811E3E-8D0D-426F-8570-97E3240AA64C}">
      <dsp:nvSpPr>
        <dsp:cNvPr id="0" name=""/>
        <dsp:cNvSpPr/>
      </dsp:nvSpPr>
      <dsp:spPr>
        <a:xfrm>
          <a:off x="411479" y="1792446"/>
          <a:ext cx="4663440" cy="1536382"/>
        </a:xfrm>
        <a:prstGeom prst="roundRect">
          <a:avLst>
            <a:gd name="adj" fmla="val 10000"/>
          </a:avLst>
        </a:prstGeom>
        <a:solidFill>
          <a:schemeClr val="accent3">
            <a:hueOff val="-1495338"/>
            <a:satOff val="12512"/>
            <a:lumOff val="2353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kern="1200" dirty="0" smtClean="0"/>
            <a:t>權責分工表</a:t>
          </a:r>
          <a:endParaRPr lang="zh-TW" altLang="en-US" sz="3000" kern="1200" dirty="0"/>
        </a:p>
      </dsp:txBody>
      <dsp:txXfrm>
        <a:off x="456478" y="1837445"/>
        <a:ext cx="3163313" cy="1446384"/>
      </dsp:txXfrm>
    </dsp:sp>
    <dsp:sp modelId="{EA992C72-49F4-4ED2-BF41-6432A4AA4EE1}">
      <dsp:nvSpPr>
        <dsp:cNvPr id="0" name=""/>
        <dsp:cNvSpPr/>
      </dsp:nvSpPr>
      <dsp:spPr>
        <a:xfrm>
          <a:off x="822959" y="3584892"/>
          <a:ext cx="4663440" cy="1536382"/>
        </a:xfrm>
        <a:prstGeom prst="roundRect">
          <a:avLst>
            <a:gd name="adj" fmla="val 10000"/>
          </a:avLst>
        </a:prstGeom>
        <a:solidFill>
          <a:schemeClr val="accent3">
            <a:hueOff val="-2990677"/>
            <a:satOff val="25025"/>
            <a:lumOff val="4706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kern="1200" dirty="0" smtClean="0"/>
            <a:t>施工監造驗收階段</a:t>
          </a:r>
          <a:endParaRPr lang="zh-TW" altLang="en-US" sz="3000" kern="1200" dirty="0"/>
        </a:p>
      </dsp:txBody>
      <dsp:txXfrm>
        <a:off x="867958" y="3629891"/>
        <a:ext cx="3163313" cy="1446384"/>
      </dsp:txXfrm>
    </dsp:sp>
    <dsp:sp modelId="{C540FDE1-49BF-4188-937E-38F7DAC62B4E}">
      <dsp:nvSpPr>
        <dsp:cNvPr id="0" name=""/>
        <dsp:cNvSpPr/>
      </dsp:nvSpPr>
      <dsp:spPr>
        <a:xfrm>
          <a:off x="3664791" y="1165090"/>
          <a:ext cx="998648" cy="99864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>
        <a:off x="3889487" y="1165090"/>
        <a:ext cx="549256" cy="751483"/>
      </dsp:txXfrm>
    </dsp:sp>
    <dsp:sp modelId="{141B67EA-2F4E-4CCF-9164-F6BF11DF1159}">
      <dsp:nvSpPr>
        <dsp:cNvPr id="0" name=""/>
        <dsp:cNvSpPr/>
      </dsp:nvSpPr>
      <dsp:spPr>
        <a:xfrm>
          <a:off x="4076271" y="2947293"/>
          <a:ext cx="998648" cy="99864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-4412899"/>
            <a:satOff val="41658"/>
            <a:lumOff val="3248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-4412899"/>
              <a:satOff val="41658"/>
              <a:lumOff val="32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>
        <a:off x="4300967" y="2947293"/>
        <a:ext cx="549256" cy="75148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21AAF1-612B-4BF7-81BD-40BC1DCCC81D}">
      <dsp:nvSpPr>
        <dsp:cNvPr id="0" name=""/>
        <dsp:cNvSpPr/>
      </dsp:nvSpPr>
      <dsp:spPr>
        <a:xfrm>
          <a:off x="1886086" y="2781436"/>
          <a:ext cx="1731645" cy="173164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盡其在我</a:t>
          </a:r>
          <a:endParaRPr lang="zh-TW" altLang="en-US" sz="2900" kern="1200" dirty="0"/>
        </a:p>
      </dsp:txBody>
      <dsp:txXfrm>
        <a:off x="2139680" y="3035030"/>
        <a:ext cx="1224457" cy="1224457"/>
      </dsp:txXfrm>
    </dsp:sp>
    <dsp:sp modelId="{EF32F1CF-BCF1-415B-BA7D-377B136EA218}">
      <dsp:nvSpPr>
        <dsp:cNvPr id="0" name=""/>
        <dsp:cNvSpPr/>
      </dsp:nvSpPr>
      <dsp:spPr>
        <a:xfrm rot="12916526">
          <a:off x="695834" y="2445377"/>
          <a:ext cx="1411760" cy="493518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E8ABD6-A895-40DE-9DC5-3CD1FDF10614}">
      <dsp:nvSpPr>
        <dsp:cNvPr id="0" name=""/>
        <dsp:cNvSpPr/>
      </dsp:nvSpPr>
      <dsp:spPr>
        <a:xfrm>
          <a:off x="2913" y="1626460"/>
          <a:ext cx="1645062" cy="13160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掌握</a:t>
          </a:r>
          <a:endParaRPr lang="en-US" altLang="zh-TW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時程</a:t>
          </a:r>
          <a:endParaRPr lang="zh-TW" altLang="en-US" sz="2400" kern="1200" dirty="0"/>
        </a:p>
      </dsp:txBody>
      <dsp:txXfrm>
        <a:off x="41459" y="1665006"/>
        <a:ext cx="1567970" cy="1238958"/>
      </dsp:txXfrm>
    </dsp:sp>
    <dsp:sp modelId="{FC2AA3F5-FAED-4314-AAF4-28F6AD5CAB08}">
      <dsp:nvSpPr>
        <dsp:cNvPr id="0" name=""/>
        <dsp:cNvSpPr/>
      </dsp:nvSpPr>
      <dsp:spPr>
        <a:xfrm rot="16187320">
          <a:off x="2039282" y="1745924"/>
          <a:ext cx="1413046" cy="493518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6192F3-B209-4A91-908D-86002341F040}">
      <dsp:nvSpPr>
        <dsp:cNvPr id="0" name=""/>
        <dsp:cNvSpPr/>
      </dsp:nvSpPr>
      <dsp:spPr>
        <a:xfrm>
          <a:off x="1920668" y="628140"/>
          <a:ext cx="1645062" cy="13160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積極</a:t>
          </a:r>
          <a:endParaRPr lang="en-US" altLang="zh-TW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溝通</a:t>
          </a:r>
          <a:endParaRPr lang="zh-TW" altLang="en-US" sz="2400" kern="1200" dirty="0"/>
        </a:p>
      </dsp:txBody>
      <dsp:txXfrm>
        <a:off x="1959214" y="666686"/>
        <a:ext cx="1567970" cy="1238958"/>
      </dsp:txXfrm>
    </dsp:sp>
    <dsp:sp modelId="{231A53BF-4385-4E67-909D-14557607D82F}">
      <dsp:nvSpPr>
        <dsp:cNvPr id="0" name=""/>
        <dsp:cNvSpPr/>
      </dsp:nvSpPr>
      <dsp:spPr>
        <a:xfrm rot="19468731">
          <a:off x="3392727" y="2443947"/>
          <a:ext cx="1398343" cy="493518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F6F192-DCCA-483B-8425-717F6A9549DD}">
      <dsp:nvSpPr>
        <dsp:cNvPr id="0" name=""/>
        <dsp:cNvSpPr/>
      </dsp:nvSpPr>
      <dsp:spPr>
        <a:xfrm>
          <a:off x="3838423" y="1626460"/>
          <a:ext cx="1645062" cy="13160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注意</a:t>
          </a:r>
          <a:endParaRPr lang="en-US" altLang="zh-TW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程序</a:t>
          </a:r>
          <a:endParaRPr lang="zh-TW" altLang="en-US" sz="2400" kern="1200" dirty="0"/>
        </a:p>
      </dsp:txBody>
      <dsp:txXfrm>
        <a:off x="3876969" y="1665006"/>
        <a:ext cx="1567970" cy="12389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2C4C3-1572-474B-82A2-C5616F233659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ED1E2-BC7D-4DCE-93DF-42C48ECECBF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6669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62000"/>
            <a:ext cx="685621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952697" y="762000"/>
            <a:ext cx="2193989" cy="5334001"/>
          </a:xfrm>
          <a:prstGeom prst="rect">
            <a:avLst/>
          </a:prstGeom>
          <a:solidFill>
            <a:srgbClr val="C3C3C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386" y="1298448"/>
            <a:ext cx="5486400" cy="3255264"/>
          </a:xfrm>
        </p:spPr>
        <p:txBody>
          <a:bodyPr anchor="b">
            <a:normAutofit/>
          </a:bodyPr>
          <a:lstStyle>
            <a:lvl1pPr algn="l">
              <a:defRPr sz="5400" spc="-100" baseline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11" y="4670246"/>
            <a:ext cx="54864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5182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7093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0934" y="1298448"/>
            <a:ext cx="5486400" cy="3255264"/>
          </a:xfrm>
        </p:spPr>
        <p:txBody>
          <a:bodyPr anchor="b">
            <a:normAutofit/>
          </a:bodyPr>
          <a:lstStyle>
            <a:lvl1pPr>
              <a:defRPr sz="54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14650" y="4672584"/>
            <a:ext cx="54864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0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3269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00934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63590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7040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0934" y="1023586"/>
            <a:ext cx="260604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00934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63847" y="1023587"/>
            <a:ext cx="260604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63847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8475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3533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7196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934" y="868680"/>
            <a:ext cx="54864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37560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6816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77983" y="767419"/>
            <a:ext cx="6086423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40602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624326" y="6356351"/>
            <a:ext cx="4433638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9787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089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5750" y="990600"/>
            <a:ext cx="2114550" cy="4953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00934" y="868680"/>
            <a:ext cx="5486400" cy="512064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0857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2582693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8861898" y="758952"/>
            <a:ext cx="288036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1951" y="864108"/>
            <a:ext cx="54864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68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3C99D61-C1D7-4EF1-81EC-A738D801747B}" type="datetimeFigureOut">
              <a:rPr lang="zh-TW" altLang="en-US" smtClean="0"/>
              <a:pPr/>
              <a:t>2014/9/30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01951" y="6356351"/>
            <a:ext cx="4433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75602" y="6356351"/>
            <a:ext cx="11481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accent1"/>
                </a:solidFill>
              </a:defRPr>
            </a:lvl1pPr>
          </a:lstStyle>
          <a:p>
            <a:fld id="{ADF2B3DC-A9FE-46ED-8FE9-34CC4C2DC0C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0616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19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7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104</a:t>
            </a:r>
            <a:r>
              <a:rPr lang="zh-TW" altLang="en-US" dirty="0" smtClean="0"/>
              <a:t>年度</a:t>
            </a:r>
            <a:r>
              <a:rPr lang="zh-TW" altLang="en-US" dirty="0" smtClean="0"/>
              <a:t>校園修建工程管理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第一場   </a:t>
            </a:r>
            <a:r>
              <a:rPr lang="zh-TW" altLang="en-US" dirty="0" smtClean="0"/>
              <a:t>委託技術服務作業</a:t>
            </a:r>
            <a:endParaRPr lang="en-US" altLang="zh-TW" dirty="0" smtClean="0"/>
          </a:p>
          <a:p>
            <a:r>
              <a:rPr lang="zh-TW" altLang="en-US" dirty="0"/>
              <a:t>成淵</a:t>
            </a:r>
            <a:r>
              <a:rPr lang="zh-TW" altLang="en-US" dirty="0" smtClean="0"/>
              <a:t>高中   蔡宗湶   </a:t>
            </a:r>
            <a:r>
              <a:rPr lang="en-US" altLang="zh-TW" dirty="0" smtClean="0"/>
              <a:t>103.10.01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79100" y="476672"/>
            <a:ext cx="6141371" cy="4824536"/>
          </a:xfrm>
        </p:spPr>
        <p:txBody>
          <a:bodyPr anchor="t">
            <a:normAutofit fontScale="90000"/>
          </a:bodyPr>
          <a:lstStyle/>
          <a:p>
            <a:r>
              <a:rPr lang="zh-TW" altLang="en-US" sz="3200" dirty="0" smtClean="0"/>
              <a:t>廣告</a:t>
            </a:r>
            <a:r>
              <a:rPr lang="zh-TW" altLang="en-US" sz="3200" dirty="0" smtClean="0"/>
              <a:t>時間</a:t>
            </a:r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en-US" altLang="zh-TW" sz="3200" dirty="0"/>
              <a:t>1. https://pwb.tcg.gov.tw/bid_system</a:t>
            </a:r>
            <a:r>
              <a:rPr lang="en-US" altLang="zh-TW" sz="3200" dirty="0" smtClean="0"/>
              <a:t>/</a:t>
            </a:r>
            <a:br>
              <a:rPr lang="en-US" altLang="zh-TW" sz="3200" dirty="0" smtClean="0"/>
            </a:br>
            <a:r>
              <a:rPr lang="zh-TW" altLang="en-US" sz="3200" dirty="0" smtClean="0">
                <a:solidFill>
                  <a:srgbClr val="FF0000"/>
                </a:solidFill>
              </a:rPr>
              <a:t>臺北市政府採購資訊業務網     </a:t>
            </a:r>
            <a:r>
              <a:rPr lang="en-US" altLang="zh-TW" sz="3200" dirty="0" smtClean="0"/>
              <a:t>http</a:t>
            </a:r>
            <a:r>
              <a:rPr lang="en-US" altLang="zh-TW" sz="3200" dirty="0"/>
              <a:t>://www.doe.taipei.gov.tw/np.asp?ctNode=33504&amp;mp=104001</a:t>
            </a:r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>
                <a:solidFill>
                  <a:srgbClr val="FF0000"/>
                </a:solidFill>
              </a:rPr>
              <a:t>臺北市教育局工程科</a:t>
            </a:r>
            <a:r>
              <a:rPr lang="en-US" altLang="zh-TW" sz="3200" dirty="0" smtClean="0">
                <a:solidFill>
                  <a:srgbClr val="FF0000"/>
                </a:solidFill>
              </a:rPr>
              <a:t/>
            </a:r>
            <a:br>
              <a:rPr lang="en-US" altLang="zh-TW" sz="3200" dirty="0" smtClean="0">
                <a:solidFill>
                  <a:srgbClr val="FF0000"/>
                </a:solidFill>
              </a:rPr>
            </a:br>
            <a:r>
              <a:rPr lang="zh-TW" altLang="en-US" sz="3200" b="1" dirty="0"/>
              <a:t>徵選建築師招標前作業</a:t>
            </a:r>
            <a:br>
              <a:rPr lang="zh-TW" altLang="en-US" sz="3200" b="1" dirty="0"/>
            </a:br>
            <a:r>
              <a:rPr lang="zh-TW" altLang="en-US" sz="3200" b="1" dirty="0"/>
              <a:t>徵選建築師評選及規定</a:t>
            </a:r>
            <a:br>
              <a:rPr lang="zh-TW" altLang="en-US" sz="3200" b="1" dirty="0"/>
            </a:br>
            <a:r>
              <a:rPr lang="zh-TW" altLang="en-US" sz="3200" b="1" dirty="0"/>
              <a:t>監造品管及施工計畫書製作及審核</a:t>
            </a:r>
            <a:br>
              <a:rPr lang="zh-TW" altLang="en-US" sz="3200" b="1" dirty="0"/>
            </a:br>
            <a:r>
              <a:rPr lang="en-US" altLang="zh-TW" sz="3200" dirty="0" smtClean="0"/>
              <a:t>2</a:t>
            </a:r>
            <a:r>
              <a:rPr lang="en-US" altLang="zh-TW" sz="3200" dirty="0" smtClean="0"/>
              <a:t>.</a:t>
            </a:r>
            <a:r>
              <a:rPr lang="zh-TW" altLang="en-US" sz="3200" dirty="0" smtClean="0"/>
              <a:t>  </a:t>
            </a:r>
            <a:r>
              <a:rPr lang="zh-TW" altLang="en-US" sz="3200" dirty="0" smtClean="0"/>
              <a:t>招標</a:t>
            </a:r>
            <a:r>
              <a:rPr lang="zh-TW" altLang="en-US" sz="3200" dirty="0" smtClean="0"/>
              <a:t>作業</a:t>
            </a:r>
            <a:r>
              <a:rPr lang="zh-TW" altLang="en-US" sz="3200" dirty="0" smtClean="0"/>
              <a:t>文件與底價</a:t>
            </a:r>
            <a:r>
              <a:rPr lang="zh-TW" altLang="en-US" sz="3200" dirty="0" smtClean="0"/>
              <a:t>訂定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事務組</a:t>
            </a:r>
            <a:r>
              <a:rPr lang="en-US" altLang="zh-TW" sz="3200" dirty="0" smtClean="0"/>
              <a:t>)</a:t>
            </a:r>
            <a:br>
              <a:rPr lang="en-US" altLang="zh-TW" sz="3200" dirty="0" smtClean="0"/>
            </a:br>
            <a:r>
              <a:rPr lang="en-US" altLang="zh-TW" sz="3200" dirty="0" smtClean="0"/>
              <a:t>3.</a:t>
            </a:r>
            <a:r>
              <a:rPr lang="zh-TW" altLang="en-US" sz="3200" dirty="0" smtClean="0"/>
              <a:t>工程</a:t>
            </a:r>
            <a:r>
              <a:rPr lang="zh-TW" altLang="en-US" sz="3200" dirty="0" smtClean="0"/>
              <a:t>履約與檢核作業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事務組</a:t>
            </a:r>
            <a:r>
              <a:rPr lang="en-US" altLang="zh-TW" sz="3200" dirty="0" smtClean="0"/>
              <a:t>)</a:t>
            </a:r>
            <a:br>
              <a:rPr lang="en-US" altLang="zh-TW" sz="3200" dirty="0" smtClean="0"/>
            </a:br>
            <a:r>
              <a:rPr lang="en-US" altLang="zh-TW" sz="3200" dirty="0" smtClean="0"/>
              <a:t>4</a:t>
            </a:r>
            <a:r>
              <a:rPr lang="en-US" altLang="zh-TW" sz="3200" dirty="0" smtClean="0"/>
              <a:t>.</a:t>
            </a:r>
            <a:r>
              <a:rPr lang="zh-TW" altLang="en-US" sz="3200" dirty="0" smtClean="0"/>
              <a:t>工程驗收與付款</a:t>
            </a:r>
            <a:r>
              <a:rPr lang="zh-TW" altLang="en-US" sz="3200" dirty="0" smtClean="0"/>
              <a:t>作業 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換人</a:t>
            </a:r>
            <a:r>
              <a:rPr lang="en-US" altLang="zh-TW" sz="3200" dirty="0" smtClean="0"/>
              <a:t>?)</a:t>
            </a:r>
            <a:endParaRPr lang="zh-TW" altLang="en-US" sz="3200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710694" y="5943600"/>
            <a:ext cx="5486400" cy="914400"/>
          </a:xfrm>
        </p:spPr>
        <p:txBody>
          <a:bodyPr/>
          <a:lstStyle/>
          <a:p>
            <a:pPr algn="r"/>
            <a:r>
              <a:rPr lang="en-US" altLang="zh-TW" dirty="0" smtClean="0"/>
              <a:t>104</a:t>
            </a:r>
            <a:r>
              <a:rPr lang="zh-TW" altLang="en-US" dirty="0" smtClean="0"/>
              <a:t>年度</a:t>
            </a:r>
            <a:r>
              <a:rPr lang="zh-TW" altLang="en-US" dirty="0" smtClean="0"/>
              <a:t>校園工程管理教育訓練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大綱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/>
              <a:t>前言</a:t>
            </a:r>
            <a:endParaRPr lang="en-US" altLang="zh-TW" sz="3200" dirty="0" smtClean="0"/>
          </a:p>
          <a:p>
            <a:r>
              <a:rPr lang="zh-TW" altLang="en-US" sz="3200" dirty="0" smtClean="0"/>
              <a:t>修建工程作業檢核時間</a:t>
            </a:r>
            <a:endParaRPr lang="en-US" altLang="zh-TW" sz="3200" dirty="0" smtClean="0"/>
          </a:p>
          <a:p>
            <a:r>
              <a:rPr lang="zh-TW" altLang="en-US" sz="3200" dirty="0" smtClean="0"/>
              <a:t>修建工程委託</a:t>
            </a:r>
            <a:r>
              <a:rPr lang="zh-TW" altLang="en-US" sz="3200" dirty="0"/>
              <a:t>技術</a:t>
            </a:r>
            <a:r>
              <a:rPr lang="zh-TW" altLang="en-US" sz="3200" dirty="0" smtClean="0"/>
              <a:t>服務類別</a:t>
            </a:r>
            <a:endParaRPr lang="en-US" altLang="zh-TW" sz="3200" dirty="0" smtClean="0"/>
          </a:p>
          <a:p>
            <a:r>
              <a:rPr lang="zh-TW" altLang="en-US" sz="3200" dirty="0" smtClean="0"/>
              <a:t>修建工程委託</a:t>
            </a:r>
            <a:r>
              <a:rPr lang="zh-TW" altLang="en-US" sz="3200" dirty="0"/>
              <a:t>技術</a:t>
            </a:r>
            <a:r>
              <a:rPr lang="zh-TW" altLang="en-US" sz="3200" dirty="0" smtClean="0"/>
              <a:t>服務準備</a:t>
            </a:r>
            <a:endParaRPr lang="en-US" altLang="zh-TW" sz="3200" dirty="0" smtClean="0"/>
          </a:p>
          <a:p>
            <a:r>
              <a:rPr lang="zh-TW" altLang="en-US" sz="3200" dirty="0" smtClean="0"/>
              <a:t>修建工程委託</a:t>
            </a:r>
            <a:r>
              <a:rPr lang="zh-TW" altLang="en-US" sz="3200" dirty="0"/>
              <a:t>技術</a:t>
            </a:r>
            <a:r>
              <a:rPr lang="zh-TW" altLang="en-US" sz="3200" dirty="0" smtClean="0"/>
              <a:t>服務招標文件與檔案管理</a:t>
            </a:r>
            <a:endParaRPr lang="en-US" altLang="zh-TW" sz="3200" dirty="0" smtClean="0"/>
          </a:p>
          <a:p>
            <a:r>
              <a:rPr lang="zh-TW" altLang="en-US" sz="3200" dirty="0" smtClean="0"/>
              <a:t>修建工程</a:t>
            </a:r>
            <a:r>
              <a:rPr lang="zh-TW" altLang="en-US" sz="3200" dirty="0"/>
              <a:t>委託技術服務</a:t>
            </a:r>
            <a:r>
              <a:rPr lang="zh-TW" altLang="en-US" sz="3200" dirty="0" smtClean="0"/>
              <a:t>注意事項</a:t>
            </a:r>
            <a:endParaRPr lang="en-US" altLang="zh-TW" sz="3200" dirty="0" smtClean="0"/>
          </a:p>
          <a:p>
            <a:r>
              <a:rPr lang="zh-TW" altLang="en-US" sz="3200" dirty="0" smtClean="0"/>
              <a:t>結語</a:t>
            </a:r>
            <a:endParaRPr lang="zh-TW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前言</a:t>
            </a:r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4082110622"/>
              </p:ext>
            </p:extLst>
          </p:nvPr>
        </p:nvGraphicFramePr>
        <p:xfrm>
          <a:off x="2424121" y="1196752"/>
          <a:ext cx="6768752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修建工程作業檢核時間</a:t>
            </a:r>
            <a:endParaRPr lang="zh-TW" altLang="en-US" dirty="0"/>
          </a:p>
        </p:txBody>
      </p:sp>
      <p:graphicFrame>
        <p:nvGraphicFramePr>
          <p:cNvPr id="8" name="內容版面配置區 7"/>
          <p:cNvGraphicFramePr>
            <a:graphicFrameLocks noGrp="1"/>
          </p:cNvGraphicFramePr>
          <p:nvPr>
            <p:ph idx="1"/>
          </p:nvPr>
        </p:nvGraphicFramePr>
        <p:xfrm>
          <a:off x="2901950" y="863600"/>
          <a:ext cx="5486400" cy="5121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委託</a:t>
            </a:r>
            <a:r>
              <a:rPr lang="zh-TW" altLang="en-US" dirty="0" smtClean="0"/>
              <a:t>技術服務類別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5808550"/>
              </p:ext>
            </p:extLst>
          </p:nvPr>
        </p:nvGraphicFramePr>
        <p:xfrm>
          <a:off x="2915816" y="908720"/>
          <a:ext cx="547260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332657"/>
            <a:ext cx="2210612" cy="2376264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委託</a:t>
            </a:r>
            <a:r>
              <a:rPr lang="zh-TW" altLang="en-US" dirty="0" smtClean="0"/>
              <a:t>技術服務準備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5770264"/>
              </p:ext>
            </p:extLst>
          </p:nvPr>
        </p:nvGraphicFramePr>
        <p:xfrm>
          <a:off x="1691680" y="188640"/>
          <a:ext cx="7344816" cy="6669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79512" y="548680"/>
            <a:ext cx="2210612" cy="4601183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委託</a:t>
            </a:r>
            <a:r>
              <a:rPr lang="zh-TW" altLang="en-US" dirty="0" smtClean="0"/>
              <a:t>技術服務招標文件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6792603"/>
              </p:ext>
            </p:extLst>
          </p:nvPr>
        </p:nvGraphicFramePr>
        <p:xfrm>
          <a:off x="2195736" y="260648"/>
          <a:ext cx="6696744" cy="659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07504" y="332656"/>
            <a:ext cx="2210612" cy="4601183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委託</a:t>
            </a:r>
            <a:r>
              <a:rPr lang="zh-TW" altLang="en-US" dirty="0" smtClean="0"/>
              <a:t>技術服務招標文件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2113712"/>
              </p:ext>
            </p:extLst>
          </p:nvPr>
        </p:nvGraphicFramePr>
        <p:xfrm>
          <a:off x="2123728" y="863600"/>
          <a:ext cx="6840760" cy="5121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07504" y="188640"/>
            <a:ext cx="2210612" cy="4601183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委託</a:t>
            </a:r>
            <a:r>
              <a:rPr lang="zh-TW" altLang="en-US" dirty="0" smtClean="0"/>
              <a:t>技術服務招標文件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866136"/>
              </p:ext>
            </p:extLst>
          </p:nvPr>
        </p:nvGraphicFramePr>
        <p:xfrm>
          <a:off x="2123728" y="863600"/>
          <a:ext cx="6768752" cy="5121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79512" y="0"/>
            <a:ext cx="2210612" cy="4601183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委託</a:t>
            </a:r>
            <a:r>
              <a:rPr lang="zh-TW" altLang="en-US" dirty="0" smtClean="0"/>
              <a:t>技術服務招標文件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2051802"/>
              </p:ext>
            </p:extLst>
          </p:nvPr>
        </p:nvGraphicFramePr>
        <p:xfrm>
          <a:off x="1979712" y="863600"/>
          <a:ext cx="6984776" cy="5121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07504" y="188640"/>
            <a:ext cx="2210612" cy="4601183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委託</a:t>
            </a:r>
            <a:r>
              <a:rPr lang="zh-TW" altLang="en-US" dirty="0" smtClean="0"/>
              <a:t>技術服務招標文件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1906876"/>
              </p:ext>
            </p:extLst>
          </p:nvPr>
        </p:nvGraphicFramePr>
        <p:xfrm>
          <a:off x="1907704" y="908720"/>
          <a:ext cx="7056784" cy="5589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79512" y="0"/>
            <a:ext cx="2210612" cy="4601183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委託</a:t>
            </a:r>
            <a:r>
              <a:rPr lang="zh-TW" altLang="en-US" dirty="0" smtClean="0"/>
              <a:t>技術服務招標文件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9236727"/>
              </p:ext>
            </p:extLst>
          </p:nvPr>
        </p:nvGraphicFramePr>
        <p:xfrm>
          <a:off x="1907704" y="863600"/>
          <a:ext cx="7056784" cy="5121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67544" y="-315416"/>
            <a:ext cx="8229600" cy="121920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修建工程委託技術服務文件管理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0729196"/>
              </p:ext>
            </p:extLst>
          </p:nvPr>
        </p:nvGraphicFramePr>
        <p:xfrm>
          <a:off x="1187624" y="548680"/>
          <a:ext cx="822960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標題 2"/>
          <p:cNvSpPr txBox="1">
            <a:spLocks/>
          </p:cNvSpPr>
          <p:nvPr/>
        </p:nvSpPr>
        <p:spPr>
          <a:xfrm>
            <a:off x="189689" y="1123838"/>
            <a:ext cx="221061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/>
              <a:t>委託技術服務檔案管理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委託</a:t>
            </a:r>
            <a:r>
              <a:rPr lang="zh-TW" altLang="en-US" dirty="0" smtClean="0"/>
              <a:t>技術服務注意事項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7377371"/>
              </p:ext>
            </p:extLst>
          </p:nvPr>
        </p:nvGraphicFramePr>
        <p:xfrm>
          <a:off x="2901950" y="863600"/>
          <a:ext cx="5486400" cy="5121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結語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7271499"/>
              </p:ext>
            </p:extLst>
          </p:nvPr>
        </p:nvGraphicFramePr>
        <p:xfrm>
          <a:off x="2901950" y="863600"/>
          <a:ext cx="5486400" cy="5121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框架">
  <a:themeElements>
    <a:clrScheme name="框架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框架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框架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框架</Template>
  <TotalTime>864</TotalTime>
  <Words>422</Words>
  <Application>Microsoft Office PowerPoint</Application>
  <PresentationFormat>如螢幕大小 (4:3)</PresentationFormat>
  <Paragraphs>113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2" baseType="lpstr">
      <vt:lpstr>微軟正黑體</vt:lpstr>
      <vt:lpstr>新細明體</vt:lpstr>
      <vt:lpstr>Calibri</vt:lpstr>
      <vt:lpstr>Corbel</vt:lpstr>
      <vt:lpstr>Wingdings 2</vt:lpstr>
      <vt:lpstr>框架</vt:lpstr>
      <vt:lpstr>104年度校園修建工程管理</vt:lpstr>
      <vt:lpstr>廣告時間 1. https://pwb.tcg.gov.tw/bid_system/ 臺北市政府採購資訊業務網     http://www.doe.taipei.gov.tw/np.asp?ctNode=33504&amp;mp=104001 臺北市教育局工程科 徵選建築師招標前作業 徵選建築師評選及規定 監造品管及施工計畫書製作及審核 2.  招標作業文件與底價訂定(事務組) 3.工程履約與檢核作業(事務組) 4.工程驗收與付款作業 (換人?)</vt:lpstr>
      <vt:lpstr>大綱</vt:lpstr>
      <vt:lpstr>前言</vt:lpstr>
      <vt:lpstr>修建工程作業檢核時間</vt:lpstr>
      <vt:lpstr>委託技術服務類別</vt:lpstr>
      <vt:lpstr>委託技術服務準備</vt:lpstr>
      <vt:lpstr>委託技術服務招標文件</vt:lpstr>
      <vt:lpstr>委託技術服務招標文件</vt:lpstr>
      <vt:lpstr>委託技術服務招標文件</vt:lpstr>
      <vt:lpstr>委託技術服務招標文件</vt:lpstr>
      <vt:lpstr>委託技術服務招標文件</vt:lpstr>
      <vt:lpstr>委託技術服務招標文件</vt:lpstr>
      <vt:lpstr>修建工程委託技術服務文件管理</vt:lpstr>
      <vt:lpstr>委託技術服務注意事項</vt:lpstr>
      <vt:lpstr>結語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103年度校園工程管理教育訓練</dc:title>
  <dc:creator>user</dc:creator>
  <cp:lastModifiedBy>Sophia</cp:lastModifiedBy>
  <cp:revision>68</cp:revision>
  <cp:lastPrinted>2014-09-30T07:39:04Z</cp:lastPrinted>
  <dcterms:created xsi:type="dcterms:W3CDTF">2014-01-09T05:50:43Z</dcterms:created>
  <dcterms:modified xsi:type="dcterms:W3CDTF">2014-09-30T15:22:24Z</dcterms:modified>
</cp:coreProperties>
</file>