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797675" cy="98567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CF"/>
    <a:srgbClr val="7DFFB8"/>
    <a:srgbClr val="FF9B9B"/>
    <a:srgbClr val="FF8B8B"/>
    <a:srgbClr val="FF572F"/>
    <a:srgbClr val="FF3300"/>
    <a:srgbClr val="7FFD8B"/>
    <a:srgbClr val="FFE1E1"/>
    <a:srgbClr val="B8FECF"/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392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8C6A-AA41-411A-96D4-7B6B7A0499E3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39775"/>
            <a:ext cx="53371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4025A-F462-4541-9E36-4D35916DD0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9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025A-F462-4541-9E36-4D35916DD0E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2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1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9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9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64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6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37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8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7F45-0B8D-4441-9E6B-F28ECE6C30D9}" type="datetimeFigureOut">
              <a:rPr lang="zh-TW" altLang="en-US" smtClean="0"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4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08866" y="245651"/>
            <a:ext cx="9328087" cy="6256196"/>
            <a:chOff x="276912" y="326627"/>
            <a:chExt cx="9328087" cy="6256196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158" y="4515163"/>
              <a:ext cx="3675840" cy="2067660"/>
            </a:xfrm>
            <a:prstGeom prst="rect">
              <a:avLst/>
            </a:prstGeom>
            <a:ln>
              <a:solidFill>
                <a:srgbClr val="FFE1E1"/>
              </a:solidFill>
            </a:ln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158" y="326627"/>
              <a:ext cx="3675840" cy="2067660"/>
            </a:xfrm>
            <a:prstGeom prst="rect">
              <a:avLst/>
            </a:prstGeom>
            <a:ln>
              <a:solidFill>
                <a:srgbClr val="FFE1E1"/>
              </a:soli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276912" y="4658278"/>
              <a:ext cx="5508229" cy="1924545"/>
            </a:xfrm>
            <a:prstGeom prst="rect">
              <a:avLst/>
            </a:prstGeom>
            <a:solidFill>
              <a:srgbClr val="A7FFCF"/>
            </a:solidFill>
            <a:ln w="6350">
              <a:solidFill>
                <a:srgbClr val="FFE1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TW" altLang="en-US" sz="28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生態區的萵苣也是ＱＱ兔的食物，拔</a:t>
              </a:r>
              <a:r>
                <a:rPr lang="zh-TW" altLang="en-US" sz="2800" dirty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啊</a:t>
              </a:r>
              <a:r>
                <a:rPr lang="zh-TW" altLang="en-US" sz="28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拔～將新鮮的萵苣葉子摘下收集起來，送給可愛的ＱＱ吃吧！</a:t>
              </a:r>
              <a:endParaRPr lang="en-US" altLang="zh-TW" sz="2800" dirty="0">
                <a:solidFill>
                  <a:schemeClr val="tx1"/>
                </a:solidFill>
                <a:latin typeface="華康流隸體 Std W7" pitchFamily="66" charset="-120"/>
                <a:ea typeface="華康流隸體 Std W7" pitchFamily="66" charset="-120"/>
                <a:cs typeface="Segoe UI" panose="020B0502040204020203" pitchFamily="34" charset="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5" r="14235"/>
            <a:stretch/>
          </p:blipFill>
          <p:spPr>
            <a:xfrm>
              <a:off x="276912" y="326627"/>
              <a:ext cx="5508229" cy="4331652"/>
            </a:xfrm>
            <a:prstGeom prst="rect">
              <a:avLst/>
            </a:prstGeom>
            <a:ln>
              <a:solidFill>
                <a:srgbClr val="FFE1E1"/>
              </a:solidFill>
            </a:ln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159" y="2420895"/>
              <a:ext cx="3675840" cy="2067660"/>
            </a:xfrm>
            <a:prstGeom prst="rect">
              <a:avLst/>
            </a:prstGeom>
            <a:ln>
              <a:solidFill>
                <a:srgbClr val="FFE1E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5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33</Words>
  <Application>Microsoft Office PowerPoint</Application>
  <PresentationFormat>A4 紙張 (210x297 公釐)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Arial</vt:lpstr>
      <vt:lpstr>新細明體</vt:lpstr>
      <vt:lpstr>Calibri</vt:lpstr>
      <vt:lpstr>華康流隸體 Std W7</vt:lpstr>
      <vt:lpstr>Segoe UI</vt:lpstr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cp:lastPrinted>2015-12-07T05:16:43Z</cp:lastPrinted>
  <dcterms:created xsi:type="dcterms:W3CDTF">2015-11-19T06:02:04Z</dcterms:created>
  <dcterms:modified xsi:type="dcterms:W3CDTF">2016-05-05T05:32:15Z</dcterms:modified>
</cp:coreProperties>
</file>