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346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95" d="100"/>
          <a:sy n="95" d="100"/>
        </p:scale>
        <p:origin x="-52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gisweb.taipei.gov.tw/release/" TargetMode="External"/><Relationship Id="rId7" Type="http://schemas.openxmlformats.org/officeDocument/2006/relationships/hyperlink" Target="https://parent-child.taipei/?md=index&amp;cl=preorder&amp;at=gameroom_entry" TargetMode="External"/><Relationship Id="rId2" Type="http://schemas.openxmlformats.org/officeDocument/2006/relationships/hyperlink" Target="http://www.ywca-taipei.org.tw/social/p1_about349.htm" TargetMode="External"/><Relationship Id="rId1" Type="http://schemas.openxmlformats.org/officeDocument/2006/relationships/hyperlink" Target="http://www.kids.tp.edu.tw/" TargetMode="External"/><Relationship Id="rId6" Type="http://schemas.openxmlformats.org/officeDocument/2006/relationships/hyperlink" Target="https://www.parenting.com.tw/event/kidspark#taipei" TargetMode="External"/><Relationship Id="rId5" Type="http://schemas.openxmlformats.org/officeDocument/2006/relationships/hyperlink" Target="https://www.dtdn.tp.edu.tw/Content_List.aspx?n=7FABF58BC3DC3851&amp;ccms_cs=1" TargetMode="External"/><Relationship Id="rId4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hyperlink" Target="https://www.dtdn.tp.edu.tw/Content_List.aspx?n=7FABF58BC3DC3851&amp;ccms_cs=1" TargetMode="External"/><Relationship Id="rId2" Type="http://schemas.openxmlformats.org/officeDocument/2006/relationships/hyperlink" Target="https://parent-child.taipei/?md=index&amp;cl=preorder&amp;at=gameroom_entry" TargetMode="External"/><Relationship Id="rId1" Type="http://schemas.openxmlformats.org/officeDocument/2006/relationships/hyperlink" Target="http://www.kids.tp.edu.tw/" TargetMode="External"/><Relationship Id="rId6" Type="http://schemas.openxmlformats.org/officeDocument/2006/relationships/hyperlink" Target="http://gisweb.taipei.gov.tw/release/" TargetMode="External"/><Relationship Id="rId5" Type="http://schemas.openxmlformats.org/officeDocument/2006/relationships/hyperlink" Target="https://www.parenting.com.tw/event/kidspark#taipei" TargetMode="External"/><Relationship Id="rId4" Type="http://schemas.openxmlformats.org/officeDocument/2006/relationships/hyperlink" Target="http://www.ywca-taipei.org.tw/social/p1_about349.ht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CA451-129D-49B7-9DE5-24BA9FBC781B}" type="doc">
      <dgm:prSet loTypeId="urn:microsoft.com/office/officeart/2005/8/layout/lProcess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53317E3-020D-4163-9402-E5EE18950862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友善育兒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3E827043-E94F-4AD4-85C4-EB43E58EB784}" type="parTrans" cxnId="{7A2BB0C4-0C05-4504-ACCB-E225359FBB07}">
      <dgm:prSet/>
      <dgm:spPr/>
      <dgm:t>
        <a:bodyPr/>
        <a:lstStyle/>
        <a:p>
          <a:endParaRPr lang="zh-TW" altLang="en-US"/>
        </a:p>
      </dgm:t>
    </dgm:pt>
    <dgm:pt modelId="{A5AC71BD-B1AA-440C-A26C-E05C828E282E}" type="sibTrans" cxnId="{7A2BB0C4-0C05-4504-ACCB-E225359FBB07}">
      <dgm:prSet/>
      <dgm:spPr/>
      <dgm:t>
        <a:bodyPr/>
        <a:lstStyle/>
        <a:p>
          <a:endParaRPr lang="zh-TW" altLang="en-US"/>
        </a:p>
      </dgm:t>
    </dgm:pt>
    <dgm:pt modelId="{0E2A886F-E2AB-477D-8582-D9EEC800744A}">
      <dgm:prSet phldrT="[文字]" custT="1"/>
      <dgm:spPr/>
      <dgm:t>
        <a:bodyPr/>
        <a:lstStyle/>
        <a:p>
          <a:r>
            <a:rPr lang="zh-TW" altLang="en-US" sz="1400" b="1" dirty="0" smtClean="0">
              <a:latin typeface="微軟正黑體" pitchFamily="34" charset="-120"/>
              <a:ea typeface="微軟正黑體" pitchFamily="34" charset="-120"/>
            </a:rPr>
            <a:t>社區教保資源中心</a:t>
          </a:r>
          <a:endParaRPr lang="en-US" altLang="zh-TW" sz="14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1400" b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1"/>
            </a:rPr>
            <a:t>     點入連結</a:t>
          </a:r>
          <a:r>
            <a:rPr lang="zh-TW" altLang="en-US" sz="900" b="1" dirty="0" smtClean="0">
              <a:latin typeface="微軟正黑體" pitchFamily="34" charset="-120"/>
              <a:ea typeface="微軟正黑體" pitchFamily="34" charset="-120"/>
            </a:rPr>
            <a:t>最新消息</a:t>
          </a:r>
          <a:endParaRPr lang="zh-TW" altLang="en-US" sz="900" b="1" dirty="0">
            <a:latin typeface="微軟正黑體" pitchFamily="34" charset="-120"/>
            <a:ea typeface="微軟正黑體" pitchFamily="34" charset="-120"/>
          </a:endParaRPr>
        </a:p>
      </dgm:t>
    </dgm:pt>
    <dgm:pt modelId="{E889E084-20CE-4902-9189-0090AD62E414}" type="parTrans" cxnId="{9ECF97CB-8250-4AF9-A0B8-3DFB51166762}">
      <dgm:prSet/>
      <dgm:spPr/>
      <dgm:t>
        <a:bodyPr/>
        <a:lstStyle/>
        <a:p>
          <a:endParaRPr lang="zh-TW" altLang="en-US"/>
        </a:p>
      </dgm:t>
    </dgm:pt>
    <dgm:pt modelId="{67A0DA40-0F3B-41F0-9C0F-CC0F21592AF8}" type="sibTrans" cxnId="{9ECF97CB-8250-4AF9-A0B8-3DFB51166762}">
      <dgm:prSet/>
      <dgm:spPr/>
      <dgm:t>
        <a:bodyPr/>
        <a:lstStyle/>
        <a:p>
          <a:endParaRPr lang="zh-TW" altLang="en-US"/>
        </a:p>
      </dgm:t>
    </dgm:pt>
    <dgm:pt modelId="{75D0A6B6-A540-49E7-BC63-3D92765DAB9A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幼兒專業輔導服務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A312B7E5-D669-4FC7-9931-C0797A4AA56C}" type="parTrans" cxnId="{128A8773-65F9-4D16-9A0B-C7B4863969EF}">
      <dgm:prSet/>
      <dgm:spPr/>
      <dgm:t>
        <a:bodyPr/>
        <a:lstStyle/>
        <a:p>
          <a:endParaRPr lang="zh-TW" altLang="en-US"/>
        </a:p>
      </dgm:t>
    </dgm:pt>
    <dgm:pt modelId="{DE29E7C9-05CE-4616-94CA-55F176AEF853}" type="sibTrans" cxnId="{128A8773-65F9-4D16-9A0B-C7B4863969EF}">
      <dgm:prSet/>
      <dgm:spPr/>
      <dgm:t>
        <a:bodyPr/>
        <a:lstStyle/>
        <a:p>
          <a:endParaRPr lang="zh-TW" altLang="en-US"/>
        </a:p>
      </dgm:t>
    </dgm:pt>
    <dgm:pt modelId="{8F53652B-C522-4199-AB5C-D570CC57D903}">
      <dgm:prSet phldrT="[文字]" custT="1"/>
      <dgm:spPr/>
      <dgm:t>
        <a:bodyPr/>
        <a:lstStyle/>
        <a:p>
          <a:pPr algn="l"/>
          <a:r>
            <a:rPr lang="zh-TW" altLang="en-US" sz="1000" b="1" i="0" dirty="0" smtClean="0">
              <a:latin typeface="微軟正黑體" pitchFamily="34" charset="-120"/>
              <a:ea typeface="微軟正黑體" pitchFamily="34" charset="-120"/>
            </a:rPr>
            <a:t>台北基督教女青年會</a:t>
          </a:r>
          <a:endParaRPr lang="en-US" altLang="zh-TW" sz="1000" b="1" i="0" dirty="0" smtClean="0">
            <a:latin typeface="微軟正黑體" pitchFamily="34" charset="-120"/>
            <a:ea typeface="微軟正黑體" pitchFamily="34" charset="-120"/>
          </a:endParaRPr>
        </a:p>
        <a:p>
          <a:pPr algn="l"/>
          <a:r>
            <a:rPr lang="zh-TW" altLang="en-US" sz="1000" b="1" i="0" dirty="0" smtClean="0">
              <a:latin typeface="微軟正黑體" pitchFamily="34" charset="-120"/>
              <a:ea typeface="微軟正黑體" pitchFamily="34" charset="-120"/>
            </a:rPr>
            <a:t>台北市青島西路</a:t>
          </a:r>
          <a:r>
            <a:rPr lang="en-US" altLang="zh-TW" sz="1000" b="1" i="0" dirty="0" smtClean="0">
              <a:latin typeface="微軟正黑體" pitchFamily="34" charset="-120"/>
              <a:ea typeface="微軟正黑體" pitchFamily="34" charset="-120"/>
            </a:rPr>
            <a:t>7</a:t>
          </a:r>
          <a:r>
            <a:rPr lang="zh-TW" altLang="en-US" sz="1000" b="1" i="0" dirty="0" smtClean="0">
              <a:latin typeface="微軟正黑體" pitchFamily="34" charset="-120"/>
              <a:ea typeface="微軟正黑體" pitchFamily="34" charset="-120"/>
            </a:rPr>
            <a:t>號</a:t>
          </a:r>
          <a:r>
            <a:rPr lang="en-US" altLang="zh-TW" sz="1000" b="1" i="0" dirty="0" smtClean="0">
              <a:latin typeface="微軟正黑體" pitchFamily="34" charset="-120"/>
              <a:ea typeface="微軟正黑體" pitchFamily="34" charset="-120"/>
            </a:rPr>
            <a:t>6</a:t>
          </a:r>
          <a:r>
            <a:rPr lang="zh-TW" altLang="en-US" sz="1000" b="1" i="0" dirty="0" smtClean="0">
              <a:latin typeface="微軟正黑體" pitchFamily="34" charset="-120"/>
              <a:ea typeface="微軟正黑體" pitchFamily="34" charset="-120"/>
            </a:rPr>
            <a:t>樓   </a:t>
          </a:r>
          <a:endParaRPr lang="en-US" altLang="zh-TW" sz="1000" b="1" i="0" dirty="0" smtClean="0">
            <a:latin typeface="微軟正黑體" pitchFamily="34" charset="-120"/>
            <a:ea typeface="微軟正黑體" pitchFamily="34" charset="-120"/>
          </a:endParaRPr>
        </a:p>
        <a:p>
          <a:pPr algn="l"/>
          <a:r>
            <a:rPr lang="en-US" altLang="zh-TW" sz="1000" b="1" i="0" dirty="0" smtClean="0">
              <a:latin typeface="微軟正黑體" pitchFamily="34" charset="-120"/>
              <a:ea typeface="微軟正黑體" pitchFamily="34" charset="-120"/>
            </a:rPr>
            <a:t>TEL.02-2381-2131</a:t>
          </a:r>
        </a:p>
        <a:p>
          <a:pPr algn="l"/>
          <a:r>
            <a:rPr lang="zh-TW" altLang="en-US" sz="1200" b="1" i="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2"/>
            </a:rPr>
            <a:t>      點入連結</a:t>
          </a:r>
          <a:endParaRPr lang="en-US" altLang="zh-TW" sz="1200" b="1" i="0" dirty="0" smtClean="0">
            <a:latin typeface="微軟正黑體" pitchFamily="34" charset="-120"/>
            <a:ea typeface="微軟正黑體" pitchFamily="34" charset="-120"/>
          </a:endParaRPr>
        </a:p>
      </dgm:t>
    </dgm:pt>
    <dgm:pt modelId="{78F06A49-850B-4013-ABE5-DF7A9282BC21}" type="parTrans" cxnId="{6F860CFA-01F1-42CC-B4C5-32452F03C34D}">
      <dgm:prSet/>
      <dgm:spPr/>
      <dgm:t>
        <a:bodyPr/>
        <a:lstStyle/>
        <a:p>
          <a:endParaRPr lang="zh-TW" altLang="en-US"/>
        </a:p>
      </dgm:t>
    </dgm:pt>
    <dgm:pt modelId="{18EFF309-5CA0-4D52-86C5-1995C62F7D53}" type="sibTrans" cxnId="{6F860CFA-01F1-42CC-B4C5-32452F03C34D}">
      <dgm:prSet/>
      <dgm:spPr/>
      <dgm:t>
        <a:bodyPr/>
        <a:lstStyle/>
        <a:p>
          <a:endParaRPr lang="zh-TW" altLang="en-US"/>
        </a:p>
      </dgm:t>
    </dgm:pt>
    <dgm:pt modelId="{AD0DCE96-702E-4010-A6FF-7E44147AD296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休閒遊憩主題網</a:t>
          </a:r>
          <a:endParaRPr lang="en-US" altLang="zh-TW" sz="18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3"/>
            </a:rPr>
            <a:t>點入連結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F8C5CA78-5CAD-4200-87C7-E2FEF61FCFAB}" type="parTrans" cxnId="{205C026C-DAF8-4309-A8DA-897981500BCF}">
      <dgm:prSet/>
      <dgm:spPr/>
      <dgm:t>
        <a:bodyPr/>
        <a:lstStyle/>
        <a:p>
          <a:endParaRPr lang="zh-TW" altLang="en-US"/>
        </a:p>
      </dgm:t>
    </dgm:pt>
    <dgm:pt modelId="{BD326932-E161-46CD-A530-320AD93FD895}" type="sibTrans" cxnId="{205C026C-DAF8-4309-A8DA-897981500BCF}">
      <dgm:prSet/>
      <dgm:spPr/>
      <dgm:t>
        <a:bodyPr/>
        <a:lstStyle/>
        <a:p>
          <a:endParaRPr lang="zh-TW" altLang="en-US"/>
        </a:p>
      </dgm:t>
    </dgm:pt>
    <dgm:pt modelId="{0A3F7C8D-3897-4105-BE38-7E752D8FD5D4}">
      <dgm:prSet phldrT="[文字]"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 altLang="zh-TW" sz="800" dirty="0" smtClean="0"/>
            <a:t>-</a:t>
          </a:r>
          <a:endParaRPr lang="zh-TW" altLang="en-US" sz="800" dirty="0"/>
        </a:p>
      </dgm:t>
    </dgm:pt>
    <dgm:pt modelId="{1B4DD3A2-C76F-4B8D-BED4-0D8464D288EC}" type="sibTrans" cxnId="{EFDAEF7B-9AFE-41AA-B5C1-C40E043CFA8A}">
      <dgm:prSet/>
      <dgm:spPr/>
      <dgm:t>
        <a:bodyPr/>
        <a:lstStyle/>
        <a:p>
          <a:endParaRPr lang="zh-TW" altLang="en-US"/>
        </a:p>
      </dgm:t>
    </dgm:pt>
    <dgm:pt modelId="{862503D2-F393-4E4F-B857-B0E5C1A4D045}" type="parTrans" cxnId="{EFDAEF7B-9AFE-41AA-B5C1-C40E043CFA8A}">
      <dgm:prSet/>
      <dgm:spPr/>
      <dgm:t>
        <a:bodyPr/>
        <a:lstStyle/>
        <a:p>
          <a:endParaRPr lang="zh-TW" altLang="en-US"/>
        </a:p>
      </dgm:t>
    </dgm:pt>
    <dgm:pt modelId="{5EE4E0EF-1D8E-4311-9D8D-F0448A0636AE}">
      <dgm:prSet phldrT="[文字]" custT="1"/>
      <dgm:spPr/>
      <dgm:t>
        <a:bodyPr/>
        <a:lstStyle/>
        <a:p>
          <a:pPr algn="l"/>
          <a:r>
            <a:rPr lang="zh-TW" altLang="en-US" sz="1200" b="1" smtClean="0">
              <a:latin typeface="微軟正黑體" pitchFamily="34" charset="-120"/>
              <a:ea typeface="微軟正黑體" pitchFamily="34" charset="-120"/>
            </a:rPr>
            <a:t>注意：</a:t>
          </a:r>
          <a:endParaRPr lang="en-US" altLang="zh-TW" sz="1200" b="1" smtClean="0">
            <a:latin typeface="微軟正黑體" pitchFamily="34" charset="-120"/>
            <a:ea typeface="微軟正黑體" pitchFamily="34" charset="-120"/>
          </a:endParaRPr>
        </a:p>
        <a:p>
          <a:pPr algn="l"/>
          <a:r>
            <a:rPr lang="zh-TW" altLang="en-US" sz="1200" b="1" smtClean="0">
              <a:latin typeface="微軟正黑體" pitchFamily="34" charset="-120"/>
              <a:ea typeface="微軟正黑體" pitchFamily="34" charset="-120"/>
            </a:rPr>
            <a:t>請詳閱各場館，使用對象以及入館規範</a:t>
          </a:r>
          <a:endParaRPr lang="zh-TW" altLang="en-US" sz="1200" b="1" dirty="0">
            <a:latin typeface="微軟正黑體" pitchFamily="34" charset="-120"/>
            <a:ea typeface="微軟正黑體" pitchFamily="34" charset="-120"/>
          </a:endParaRPr>
        </a:p>
      </dgm:t>
    </dgm:pt>
    <dgm:pt modelId="{31A7DA46-3C05-4048-B44F-557A9B353727}" type="parTrans" cxnId="{71AADE7F-319E-4C14-B32D-FB52FB66D5FE}">
      <dgm:prSet/>
      <dgm:spPr/>
      <dgm:t>
        <a:bodyPr/>
        <a:lstStyle/>
        <a:p>
          <a:endParaRPr lang="zh-TW" altLang="en-US"/>
        </a:p>
      </dgm:t>
    </dgm:pt>
    <dgm:pt modelId="{F1AC464A-E095-4E58-B813-FD4F7F67E4BB}" type="sibTrans" cxnId="{71AADE7F-319E-4C14-B32D-FB52FB66D5FE}">
      <dgm:prSet/>
      <dgm:spPr/>
      <dgm:t>
        <a:bodyPr/>
        <a:lstStyle/>
        <a:p>
          <a:endParaRPr lang="zh-TW" altLang="en-US"/>
        </a:p>
      </dgm:t>
    </dgm:pt>
    <dgm:pt modelId="{99E0A6CA-6918-491B-9BD1-10ECD7489B73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親子共遊好去處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55CB9833-69AC-43EA-917E-BCE86D55F722}" type="sibTrans" cxnId="{A88B4B72-F72F-4622-871A-63CDCF6CAEF7}">
      <dgm:prSet/>
      <dgm:spPr/>
      <dgm:t>
        <a:bodyPr/>
        <a:lstStyle/>
        <a:p>
          <a:endParaRPr lang="zh-TW" altLang="en-US"/>
        </a:p>
      </dgm:t>
    </dgm:pt>
    <dgm:pt modelId="{666A87EC-4C10-4B4E-8033-9844BDB8DCB5}" type="parTrans" cxnId="{A88B4B72-F72F-4622-871A-63CDCF6CAEF7}">
      <dgm:prSet/>
      <dgm:spPr/>
      <dgm:t>
        <a:bodyPr/>
        <a:lstStyle/>
        <a:p>
          <a:endParaRPr lang="zh-TW" altLang="en-US"/>
        </a:p>
      </dgm:t>
    </dgm:pt>
    <dgm:pt modelId="{9B25E077-0C92-4048-9A5E-D41C2281E2C1}">
      <dgm:prSet phldrT="[文字]" custT="1"/>
      <dgm:spPr/>
      <dgm:t>
        <a:bodyPr/>
        <a:lstStyle/>
        <a:p>
          <a:r>
            <a:rPr lang="zh-TW" altLang="en-US" sz="2800" b="1" dirty="0" smtClean="0">
              <a:latin typeface="微軟正黑體" pitchFamily="34" charset="-120"/>
              <a:ea typeface="微軟正黑體" pitchFamily="34" charset="-120"/>
            </a:rPr>
            <a:t>親子廚房</a:t>
          </a:r>
          <a:endParaRPr lang="zh-TW" altLang="en-US" sz="2800" b="1" dirty="0">
            <a:latin typeface="微軟正黑體" pitchFamily="34" charset="-120"/>
            <a:ea typeface="微軟正黑體" pitchFamily="34" charset="-120"/>
          </a:endParaRPr>
        </a:p>
      </dgm:t>
    </dgm:pt>
    <dgm:pt modelId="{1517BBFB-2F33-4509-8738-23AE358D026E}" type="parTrans" cxnId="{2B2B7C39-B49A-4C71-B58C-09DAD6C41300}">
      <dgm:prSet/>
      <dgm:spPr/>
      <dgm:t>
        <a:bodyPr/>
        <a:lstStyle/>
        <a:p>
          <a:endParaRPr lang="zh-TW" altLang="en-US"/>
        </a:p>
      </dgm:t>
    </dgm:pt>
    <dgm:pt modelId="{0567A10D-2EA7-4BF1-BC51-F1D61FE8E6F9}" type="sibTrans" cxnId="{2B2B7C39-B49A-4C71-B58C-09DAD6C41300}">
      <dgm:prSet/>
      <dgm:spPr/>
      <dgm:t>
        <a:bodyPr/>
        <a:lstStyle/>
        <a:p>
          <a:endParaRPr lang="zh-TW" altLang="en-US"/>
        </a:p>
      </dgm:t>
    </dgm:pt>
    <dgm:pt modelId="{82A499B6-ADF9-418A-B6D6-CCF34A2C8F2C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親子廚房菜單</a:t>
          </a:r>
          <a:endParaRPr lang="en-US" altLang="zh-TW" sz="18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5"/>
            </a:rPr>
            <a:t>點入連結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B485AF4F-6CE8-4756-A3DD-397409DDE3DC}" type="parTrans" cxnId="{667FBB28-E3A2-4D66-9358-CACECA843F3E}">
      <dgm:prSet/>
      <dgm:spPr/>
      <dgm:t>
        <a:bodyPr/>
        <a:lstStyle/>
        <a:p>
          <a:endParaRPr lang="zh-TW" altLang="en-US"/>
        </a:p>
      </dgm:t>
    </dgm:pt>
    <dgm:pt modelId="{5738752D-6193-463F-A21F-6D43AFBF9DE1}" type="sibTrans" cxnId="{667FBB28-E3A2-4D66-9358-CACECA843F3E}">
      <dgm:prSet/>
      <dgm:spPr/>
      <dgm:t>
        <a:bodyPr/>
        <a:lstStyle/>
        <a:p>
          <a:endParaRPr lang="zh-TW" altLang="en-US"/>
        </a:p>
      </dgm:t>
    </dgm:pt>
    <dgm:pt modelId="{1040C20F-9E5B-49D9-BFAA-9A0F684EFD1A}">
      <dgm:prSet phldrT="[文字]" custT="1"/>
      <dgm:spPr/>
      <dgm:t>
        <a:bodyPr/>
        <a:lstStyle/>
        <a:p>
          <a:pPr algn="l"/>
          <a:r>
            <a:rPr lang="zh-TW" altLang="en-US" sz="1600" b="1" smtClean="0">
              <a:latin typeface="微軟正黑體" pitchFamily="34" charset="-120"/>
              <a:ea typeface="微軟正黑體" pitchFamily="34" charset="-120"/>
            </a:rPr>
            <a:t>以上菜單為參與「大同新亮點」活動之本園及社區家長提供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7FCA06C8-AE79-4FAF-B786-B9BD56E67FE8}" type="sibTrans" cxnId="{B1613107-5EF4-4A4A-96DF-0C179942A441}">
      <dgm:prSet/>
      <dgm:spPr/>
      <dgm:t>
        <a:bodyPr/>
        <a:lstStyle/>
        <a:p>
          <a:endParaRPr lang="zh-TW" altLang="en-US"/>
        </a:p>
      </dgm:t>
    </dgm:pt>
    <dgm:pt modelId="{48CBD079-D4D6-42D6-AEB4-CEED81C46AC9}" type="parTrans" cxnId="{B1613107-5EF4-4A4A-96DF-0C179942A441}">
      <dgm:prSet/>
      <dgm:spPr/>
      <dgm:t>
        <a:bodyPr/>
        <a:lstStyle/>
        <a:p>
          <a:endParaRPr lang="zh-TW" altLang="en-US"/>
        </a:p>
      </dgm:t>
    </dgm:pt>
    <dgm:pt modelId="{EBF291D4-A565-4B7E-9E88-6B75D99E158E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特色公園</a:t>
          </a:r>
          <a:endParaRPr lang="en-US" altLang="zh-TW" sz="18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    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6"/>
            </a:rPr>
            <a:t>點入連結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E35D6905-C6A6-4451-933D-613B8D4914F3}" type="sibTrans" cxnId="{00F3C076-FE8A-4C16-B04A-E9FE0D91DC11}">
      <dgm:prSet/>
      <dgm:spPr/>
      <dgm:t>
        <a:bodyPr/>
        <a:lstStyle/>
        <a:p>
          <a:endParaRPr lang="zh-TW" altLang="en-US"/>
        </a:p>
      </dgm:t>
    </dgm:pt>
    <dgm:pt modelId="{6EAEF391-0725-44D0-8839-127BDE5B742C}" type="parTrans" cxnId="{00F3C076-FE8A-4C16-B04A-E9FE0D91DC11}">
      <dgm:prSet/>
      <dgm:spPr/>
      <dgm:t>
        <a:bodyPr/>
        <a:lstStyle/>
        <a:p>
          <a:endParaRPr lang="zh-TW" altLang="en-US"/>
        </a:p>
      </dgm:t>
    </dgm:pt>
    <dgm:pt modelId="{8A4D2BEA-17EF-4415-9389-7EF0437D2C83}">
      <dgm:prSet phldrT="[文字]" custT="1"/>
      <dgm:spPr/>
      <dgm:t>
        <a:bodyPr/>
        <a:lstStyle/>
        <a:p>
          <a:r>
            <a:rPr lang="zh-TW" altLang="en-US" sz="1200" b="1" dirty="0" smtClean="0">
              <a:latin typeface="微軟正黑體" pitchFamily="34" charset="-120"/>
              <a:ea typeface="微軟正黑體" pitchFamily="34" charset="-120"/>
            </a:rPr>
            <a:t>親子館、育兒友善園</a:t>
          </a:r>
          <a:endParaRPr lang="en-US" altLang="zh-TW" sz="12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1200" b="1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7"/>
            </a:rPr>
            <a:t>    點入連結</a:t>
          </a:r>
          <a:endParaRPr lang="zh-TW" altLang="en-US" sz="1200" b="1" dirty="0">
            <a:latin typeface="微軟正黑體" pitchFamily="34" charset="-120"/>
            <a:ea typeface="微軟正黑體" pitchFamily="34" charset="-120"/>
          </a:endParaRPr>
        </a:p>
      </dgm:t>
    </dgm:pt>
    <dgm:pt modelId="{447F7F4D-8BDC-463C-83A9-98B3A48B43E6}" type="sibTrans" cxnId="{34C8D135-CF4A-4BF0-8391-FB70483002F4}">
      <dgm:prSet/>
      <dgm:spPr/>
      <dgm:t>
        <a:bodyPr/>
        <a:lstStyle/>
        <a:p>
          <a:endParaRPr lang="zh-TW" altLang="en-US"/>
        </a:p>
      </dgm:t>
    </dgm:pt>
    <dgm:pt modelId="{7D351D91-0970-4899-AD35-97BBF917A4E7}" type="parTrans" cxnId="{34C8D135-CF4A-4BF0-8391-FB70483002F4}">
      <dgm:prSet/>
      <dgm:spPr/>
      <dgm:t>
        <a:bodyPr/>
        <a:lstStyle/>
        <a:p>
          <a:endParaRPr lang="zh-TW" altLang="en-US"/>
        </a:p>
      </dgm:t>
    </dgm:pt>
    <dgm:pt modelId="{01352371-1457-44B9-9860-3B994239C288}" type="pres">
      <dgm:prSet presAssocID="{2EACA451-129D-49B7-9DE5-24BA9FBC781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FF50531-B627-4A57-86D6-CF2E01A2B851}" type="pres">
      <dgm:prSet presAssocID="{653317E3-020D-4163-9402-E5EE18950862}" presName="compNode" presStyleCnt="0"/>
      <dgm:spPr/>
      <dgm:t>
        <a:bodyPr/>
        <a:lstStyle/>
        <a:p>
          <a:endParaRPr lang="zh-TW" altLang="en-US"/>
        </a:p>
      </dgm:t>
    </dgm:pt>
    <dgm:pt modelId="{2136FEA0-42DF-48A6-8496-AC004B4E7B39}" type="pres">
      <dgm:prSet presAssocID="{653317E3-020D-4163-9402-E5EE18950862}" presName="aNode" presStyleLbl="bgShp" presStyleIdx="0" presStyleCnt="4"/>
      <dgm:spPr/>
      <dgm:t>
        <a:bodyPr/>
        <a:lstStyle/>
        <a:p>
          <a:endParaRPr lang="zh-TW" altLang="en-US"/>
        </a:p>
      </dgm:t>
    </dgm:pt>
    <dgm:pt modelId="{A5C8ABAC-5EB9-4B2D-8143-2CFCD4C6D5F8}" type="pres">
      <dgm:prSet presAssocID="{653317E3-020D-4163-9402-E5EE18950862}" presName="textNode" presStyleLbl="bgShp" presStyleIdx="0" presStyleCnt="4"/>
      <dgm:spPr/>
      <dgm:t>
        <a:bodyPr/>
        <a:lstStyle/>
        <a:p>
          <a:endParaRPr lang="zh-TW" altLang="en-US"/>
        </a:p>
      </dgm:t>
    </dgm:pt>
    <dgm:pt modelId="{69DD58A0-D173-484B-8740-895F8D3534B7}" type="pres">
      <dgm:prSet presAssocID="{653317E3-020D-4163-9402-E5EE18950862}" presName="compChildNode" presStyleCnt="0"/>
      <dgm:spPr/>
      <dgm:t>
        <a:bodyPr/>
        <a:lstStyle/>
        <a:p>
          <a:endParaRPr lang="zh-TW" altLang="en-US"/>
        </a:p>
      </dgm:t>
    </dgm:pt>
    <dgm:pt modelId="{B479686B-BED3-4765-8FF0-84F4CFA3B038}" type="pres">
      <dgm:prSet presAssocID="{653317E3-020D-4163-9402-E5EE18950862}" presName="theInnerList" presStyleCnt="0"/>
      <dgm:spPr/>
      <dgm:t>
        <a:bodyPr/>
        <a:lstStyle/>
        <a:p>
          <a:endParaRPr lang="zh-TW" altLang="en-US"/>
        </a:p>
      </dgm:t>
    </dgm:pt>
    <dgm:pt modelId="{F82C79F6-0384-4B34-89B4-ABDE9995A6FF}" type="pres">
      <dgm:prSet presAssocID="{0E2A886F-E2AB-477D-8582-D9EEC800744A}" presName="childNode" presStyleLbl="node1" presStyleIdx="0" presStyleCnt="9" custScaleX="125446" custScaleY="146277" custLinFactNeighborX="31" custLinFactNeighborY="189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FBDBB5-DAEF-4213-B39D-12877F8257F7}" type="pres">
      <dgm:prSet presAssocID="{0E2A886F-E2AB-477D-8582-D9EEC800744A}" presName="aSpace2" presStyleCnt="0"/>
      <dgm:spPr/>
      <dgm:t>
        <a:bodyPr/>
        <a:lstStyle/>
        <a:p>
          <a:endParaRPr lang="zh-TW" altLang="en-US"/>
        </a:p>
      </dgm:t>
    </dgm:pt>
    <dgm:pt modelId="{6280C56D-26AF-4D0C-8FAC-BC09CDF831AF}" type="pres">
      <dgm:prSet presAssocID="{8A4D2BEA-17EF-4415-9389-7EF0437D2C83}" presName="childNode" presStyleLbl="node1" presStyleIdx="1" presStyleCnt="9" custScaleX="125604" custScaleY="13108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FC2225-8FCE-422F-89E2-3BEDC03ED31D}" type="pres">
      <dgm:prSet presAssocID="{8A4D2BEA-17EF-4415-9389-7EF0437D2C83}" presName="aSpace2" presStyleCnt="0"/>
      <dgm:spPr/>
      <dgm:t>
        <a:bodyPr/>
        <a:lstStyle/>
        <a:p>
          <a:endParaRPr lang="zh-TW" altLang="en-US"/>
        </a:p>
      </dgm:t>
    </dgm:pt>
    <dgm:pt modelId="{AB67846C-8EB1-44E7-BAEA-9633F2EB5E43}" type="pres">
      <dgm:prSet presAssocID="{5EE4E0EF-1D8E-4311-9D8D-F0448A0636AE}" presName="childNode" presStyleLbl="node1" presStyleIdx="2" presStyleCnt="9" custScaleX="126162" custScaleY="1399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DC2C4B-9D34-4DA2-8D33-A713AD8B9462}" type="pres">
      <dgm:prSet presAssocID="{653317E3-020D-4163-9402-E5EE18950862}" presName="aSpace" presStyleCnt="0"/>
      <dgm:spPr/>
      <dgm:t>
        <a:bodyPr/>
        <a:lstStyle/>
        <a:p>
          <a:endParaRPr lang="zh-TW" altLang="en-US"/>
        </a:p>
      </dgm:t>
    </dgm:pt>
    <dgm:pt modelId="{2C3BA5BE-7B31-4B1E-8E33-F576A8BC029A}" type="pres">
      <dgm:prSet presAssocID="{75D0A6B6-A540-49E7-BC63-3D92765DAB9A}" presName="compNode" presStyleCnt="0"/>
      <dgm:spPr/>
      <dgm:t>
        <a:bodyPr/>
        <a:lstStyle/>
        <a:p>
          <a:endParaRPr lang="zh-TW" altLang="en-US"/>
        </a:p>
      </dgm:t>
    </dgm:pt>
    <dgm:pt modelId="{133FC552-AB4F-4243-ACB6-B1502305AF88}" type="pres">
      <dgm:prSet presAssocID="{75D0A6B6-A540-49E7-BC63-3D92765DAB9A}" presName="aNode" presStyleLbl="bgShp" presStyleIdx="1" presStyleCnt="4" custLinFactNeighborX="2901"/>
      <dgm:spPr/>
      <dgm:t>
        <a:bodyPr/>
        <a:lstStyle/>
        <a:p>
          <a:endParaRPr lang="zh-TW" altLang="en-US"/>
        </a:p>
      </dgm:t>
    </dgm:pt>
    <dgm:pt modelId="{FA5E0696-F191-48DB-87BE-F2E06FC34018}" type="pres">
      <dgm:prSet presAssocID="{75D0A6B6-A540-49E7-BC63-3D92765DAB9A}" presName="textNode" presStyleLbl="bgShp" presStyleIdx="1" presStyleCnt="4"/>
      <dgm:spPr/>
      <dgm:t>
        <a:bodyPr/>
        <a:lstStyle/>
        <a:p>
          <a:endParaRPr lang="zh-TW" altLang="en-US"/>
        </a:p>
      </dgm:t>
    </dgm:pt>
    <dgm:pt modelId="{7EFBA0AE-A323-4896-8C74-89B1A095D02A}" type="pres">
      <dgm:prSet presAssocID="{75D0A6B6-A540-49E7-BC63-3D92765DAB9A}" presName="compChildNode" presStyleCnt="0"/>
      <dgm:spPr/>
      <dgm:t>
        <a:bodyPr/>
        <a:lstStyle/>
        <a:p>
          <a:endParaRPr lang="zh-TW" altLang="en-US"/>
        </a:p>
      </dgm:t>
    </dgm:pt>
    <dgm:pt modelId="{B22F61C0-6730-4EAD-8CA7-D597EB0115AA}" type="pres">
      <dgm:prSet presAssocID="{75D0A6B6-A540-49E7-BC63-3D92765DAB9A}" presName="theInnerList" presStyleCnt="0"/>
      <dgm:spPr/>
      <dgm:t>
        <a:bodyPr/>
        <a:lstStyle/>
        <a:p>
          <a:endParaRPr lang="zh-TW" altLang="en-US"/>
        </a:p>
      </dgm:t>
    </dgm:pt>
    <dgm:pt modelId="{85D52EF7-AF48-460F-8913-EC55625605F9}" type="pres">
      <dgm:prSet presAssocID="{0A3F7C8D-3897-4105-BE38-7E752D8FD5D4}" presName="childNode" presStyleLbl="node1" presStyleIdx="3" presStyleCnt="9" custScaleX="118034" custLinFactNeighborX="3642" custLinFactNeighborY="86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EFE54D-A466-4B02-86FD-84F658C9EAD7}" type="pres">
      <dgm:prSet presAssocID="{0A3F7C8D-3897-4105-BE38-7E752D8FD5D4}" presName="aSpace2" presStyleCnt="0"/>
      <dgm:spPr/>
      <dgm:t>
        <a:bodyPr/>
        <a:lstStyle/>
        <a:p>
          <a:endParaRPr lang="zh-TW" altLang="en-US"/>
        </a:p>
      </dgm:t>
    </dgm:pt>
    <dgm:pt modelId="{3E2B37E1-FCD4-4CE0-B696-FEC74F8950A8}" type="pres">
      <dgm:prSet presAssocID="{8F53652B-C522-4199-AB5C-D570CC57D903}" presName="childNode" presStyleLbl="node1" presStyleIdx="4" presStyleCnt="9" custScaleX="119540" custLinFactNeighborX="4395" custLinFactNeighborY="-1629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F2B806-60F6-4639-B32C-68E73FB6AE33}" type="pres">
      <dgm:prSet presAssocID="{75D0A6B6-A540-49E7-BC63-3D92765DAB9A}" presName="aSpace" presStyleCnt="0"/>
      <dgm:spPr/>
      <dgm:t>
        <a:bodyPr/>
        <a:lstStyle/>
        <a:p>
          <a:endParaRPr lang="zh-TW" altLang="en-US"/>
        </a:p>
      </dgm:t>
    </dgm:pt>
    <dgm:pt modelId="{A2C75E77-88DA-4774-94F3-0215DFF0D70B}" type="pres">
      <dgm:prSet presAssocID="{99E0A6CA-6918-491B-9BD1-10ECD7489B73}" presName="compNode" presStyleCnt="0"/>
      <dgm:spPr/>
      <dgm:t>
        <a:bodyPr/>
        <a:lstStyle/>
        <a:p>
          <a:endParaRPr lang="zh-TW" altLang="en-US"/>
        </a:p>
      </dgm:t>
    </dgm:pt>
    <dgm:pt modelId="{6937EC1F-5713-4CC9-B071-2FDBB066BE7D}" type="pres">
      <dgm:prSet presAssocID="{99E0A6CA-6918-491B-9BD1-10ECD7489B73}" presName="aNode" presStyleLbl="bgShp" presStyleIdx="2" presStyleCnt="4"/>
      <dgm:spPr/>
      <dgm:t>
        <a:bodyPr/>
        <a:lstStyle/>
        <a:p>
          <a:endParaRPr lang="zh-TW" altLang="en-US"/>
        </a:p>
      </dgm:t>
    </dgm:pt>
    <dgm:pt modelId="{4066ECC6-13F1-4778-A1ED-663FAB631F70}" type="pres">
      <dgm:prSet presAssocID="{99E0A6CA-6918-491B-9BD1-10ECD7489B73}" presName="textNode" presStyleLbl="bgShp" presStyleIdx="2" presStyleCnt="4"/>
      <dgm:spPr/>
      <dgm:t>
        <a:bodyPr/>
        <a:lstStyle/>
        <a:p>
          <a:endParaRPr lang="zh-TW" altLang="en-US"/>
        </a:p>
      </dgm:t>
    </dgm:pt>
    <dgm:pt modelId="{E77455E6-D8FF-4E9B-8968-31BCAF58D831}" type="pres">
      <dgm:prSet presAssocID="{99E0A6CA-6918-491B-9BD1-10ECD7489B73}" presName="compChildNode" presStyleCnt="0"/>
      <dgm:spPr/>
      <dgm:t>
        <a:bodyPr/>
        <a:lstStyle/>
        <a:p>
          <a:endParaRPr lang="zh-TW" altLang="en-US"/>
        </a:p>
      </dgm:t>
    </dgm:pt>
    <dgm:pt modelId="{6BD27F90-5DD9-4B39-B40F-567D0C231E46}" type="pres">
      <dgm:prSet presAssocID="{99E0A6CA-6918-491B-9BD1-10ECD7489B73}" presName="theInnerList" presStyleCnt="0"/>
      <dgm:spPr/>
      <dgm:t>
        <a:bodyPr/>
        <a:lstStyle/>
        <a:p>
          <a:endParaRPr lang="zh-TW" altLang="en-US"/>
        </a:p>
      </dgm:t>
    </dgm:pt>
    <dgm:pt modelId="{0CCE526B-FEE7-4D0D-8E2E-51BC40F62178}" type="pres">
      <dgm:prSet presAssocID="{EBF291D4-A565-4B7E-9E88-6B75D99E158E}" presName="childNode" presStyleLbl="node1" presStyleIdx="5" presStyleCnt="9" custScaleX="130718" custScaleY="140897" custLinFactNeighborX="160" custLinFactNeighborY="-105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B72A8D-82D0-4AFD-86C7-8B1ABA81614A}" type="pres">
      <dgm:prSet presAssocID="{EBF291D4-A565-4B7E-9E88-6B75D99E158E}" presName="aSpace2" presStyleCnt="0"/>
      <dgm:spPr/>
      <dgm:t>
        <a:bodyPr/>
        <a:lstStyle/>
        <a:p>
          <a:endParaRPr lang="zh-TW" altLang="en-US"/>
        </a:p>
      </dgm:t>
    </dgm:pt>
    <dgm:pt modelId="{6F23AF4E-E94A-4CB3-BF06-6896C2BDED6B}" type="pres">
      <dgm:prSet presAssocID="{AD0DCE96-702E-4010-A6FF-7E44147AD296}" presName="childNode" presStyleLbl="node1" presStyleIdx="6" presStyleCnt="9" custScaleX="130537" custScaleY="14205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18AA55-AA4A-4906-ACAD-2F578E48FA07}" type="pres">
      <dgm:prSet presAssocID="{99E0A6CA-6918-491B-9BD1-10ECD7489B73}" presName="aSpace" presStyleCnt="0"/>
      <dgm:spPr/>
      <dgm:t>
        <a:bodyPr/>
        <a:lstStyle/>
        <a:p>
          <a:endParaRPr lang="zh-TW" altLang="en-US"/>
        </a:p>
      </dgm:t>
    </dgm:pt>
    <dgm:pt modelId="{2D27803D-4B44-4E0D-8B94-80D5997229AE}" type="pres">
      <dgm:prSet presAssocID="{9B25E077-0C92-4048-9A5E-D41C2281E2C1}" presName="compNode" presStyleCnt="0"/>
      <dgm:spPr/>
      <dgm:t>
        <a:bodyPr/>
        <a:lstStyle/>
        <a:p>
          <a:endParaRPr lang="zh-TW" altLang="en-US"/>
        </a:p>
      </dgm:t>
    </dgm:pt>
    <dgm:pt modelId="{10347E60-4CD2-41D2-89BF-EFB94373BD09}" type="pres">
      <dgm:prSet presAssocID="{9B25E077-0C92-4048-9A5E-D41C2281E2C1}" presName="aNode" presStyleLbl="bgShp" presStyleIdx="3" presStyleCnt="4"/>
      <dgm:spPr/>
      <dgm:t>
        <a:bodyPr/>
        <a:lstStyle/>
        <a:p>
          <a:endParaRPr lang="zh-TW" altLang="en-US"/>
        </a:p>
      </dgm:t>
    </dgm:pt>
    <dgm:pt modelId="{0E015186-D910-4F57-83AD-6B7A33AABB42}" type="pres">
      <dgm:prSet presAssocID="{9B25E077-0C92-4048-9A5E-D41C2281E2C1}" presName="textNode" presStyleLbl="bgShp" presStyleIdx="3" presStyleCnt="4"/>
      <dgm:spPr/>
      <dgm:t>
        <a:bodyPr/>
        <a:lstStyle/>
        <a:p>
          <a:endParaRPr lang="zh-TW" altLang="en-US"/>
        </a:p>
      </dgm:t>
    </dgm:pt>
    <dgm:pt modelId="{FF06A684-4A81-49D3-8559-F093790BEE8F}" type="pres">
      <dgm:prSet presAssocID="{9B25E077-0C92-4048-9A5E-D41C2281E2C1}" presName="compChildNode" presStyleCnt="0"/>
      <dgm:spPr/>
      <dgm:t>
        <a:bodyPr/>
        <a:lstStyle/>
        <a:p>
          <a:endParaRPr lang="zh-TW" altLang="en-US"/>
        </a:p>
      </dgm:t>
    </dgm:pt>
    <dgm:pt modelId="{5E9559DC-13C2-4082-8912-47C7DD80C975}" type="pres">
      <dgm:prSet presAssocID="{9B25E077-0C92-4048-9A5E-D41C2281E2C1}" presName="theInnerList" presStyleCnt="0"/>
      <dgm:spPr/>
      <dgm:t>
        <a:bodyPr/>
        <a:lstStyle/>
        <a:p>
          <a:endParaRPr lang="zh-TW" altLang="en-US"/>
        </a:p>
      </dgm:t>
    </dgm:pt>
    <dgm:pt modelId="{A0817AE3-CBE9-4B41-B24F-3382C5B176EF}" type="pres">
      <dgm:prSet presAssocID="{82A499B6-ADF9-418A-B6D6-CCF34A2C8F2C}" presName="childNode" presStyleLbl="node1" presStyleIdx="7" presStyleCnt="9" custScaleX="124704" custLinFactNeighborX="-6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6B3E33-49E4-4FA8-A157-47E9DED6D4C1}" type="pres">
      <dgm:prSet presAssocID="{82A499B6-ADF9-418A-B6D6-CCF34A2C8F2C}" presName="aSpace2" presStyleCnt="0"/>
      <dgm:spPr/>
      <dgm:t>
        <a:bodyPr/>
        <a:lstStyle/>
        <a:p>
          <a:endParaRPr lang="zh-TW" altLang="en-US"/>
        </a:p>
      </dgm:t>
    </dgm:pt>
    <dgm:pt modelId="{9F5292BC-1844-4E75-B37B-16B69EF7EA28}" type="pres">
      <dgm:prSet presAssocID="{1040C20F-9E5B-49D9-BFAA-9A0F684EFD1A}" presName="childNode" presStyleLbl="node1" presStyleIdx="8" presStyleCnt="9" custScaleX="1251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C8D135-CF4A-4BF0-8391-FB70483002F4}" srcId="{653317E3-020D-4163-9402-E5EE18950862}" destId="{8A4D2BEA-17EF-4415-9389-7EF0437D2C83}" srcOrd="1" destOrd="0" parTransId="{7D351D91-0970-4899-AD35-97BBF917A4E7}" sibTransId="{447F7F4D-8BDC-463C-83A9-98B3A48B43E6}"/>
    <dgm:cxn modelId="{A88B4B72-F72F-4622-871A-63CDCF6CAEF7}" srcId="{2EACA451-129D-49B7-9DE5-24BA9FBC781B}" destId="{99E0A6CA-6918-491B-9BD1-10ECD7489B73}" srcOrd="2" destOrd="0" parTransId="{666A87EC-4C10-4B4E-8033-9844BDB8DCB5}" sibTransId="{55CB9833-69AC-43EA-917E-BCE86D55F722}"/>
    <dgm:cxn modelId="{3508CAEA-5881-49CC-B37E-8DAED156ABDF}" type="presOf" srcId="{9B25E077-0C92-4048-9A5E-D41C2281E2C1}" destId="{10347E60-4CD2-41D2-89BF-EFB94373BD09}" srcOrd="0" destOrd="0" presId="urn:microsoft.com/office/officeart/2005/8/layout/lProcess2"/>
    <dgm:cxn modelId="{EFDAEF7B-9AFE-41AA-B5C1-C40E043CFA8A}" srcId="{75D0A6B6-A540-49E7-BC63-3D92765DAB9A}" destId="{0A3F7C8D-3897-4105-BE38-7E752D8FD5D4}" srcOrd="0" destOrd="0" parTransId="{862503D2-F393-4E4F-B857-B0E5C1A4D045}" sibTransId="{1B4DD3A2-C76F-4B8D-BED4-0D8464D288EC}"/>
    <dgm:cxn modelId="{B1613107-5EF4-4A4A-96DF-0C179942A441}" srcId="{9B25E077-0C92-4048-9A5E-D41C2281E2C1}" destId="{1040C20F-9E5B-49D9-BFAA-9A0F684EFD1A}" srcOrd="1" destOrd="0" parTransId="{48CBD079-D4D6-42D6-AEB4-CEED81C46AC9}" sibTransId="{7FCA06C8-AE79-4FAF-B786-B9BD56E67FE8}"/>
    <dgm:cxn modelId="{60FDF685-DC8F-426D-841D-FD9F30618261}" type="presOf" srcId="{5EE4E0EF-1D8E-4311-9D8D-F0448A0636AE}" destId="{AB67846C-8EB1-44E7-BAEA-9633F2EB5E43}" srcOrd="0" destOrd="0" presId="urn:microsoft.com/office/officeart/2005/8/layout/lProcess2"/>
    <dgm:cxn modelId="{C25C2015-DDB1-404F-8512-8824AAD51272}" type="presOf" srcId="{9B25E077-0C92-4048-9A5E-D41C2281E2C1}" destId="{0E015186-D910-4F57-83AD-6B7A33AABB42}" srcOrd="1" destOrd="0" presId="urn:microsoft.com/office/officeart/2005/8/layout/lProcess2"/>
    <dgm:cxn modelId="{5C59D327-78AA-4310-A184-43B6FB3D0D3A}" type="presOf" srcId="{2EACA451-129D-49B7-9DE5-24BA9FBC781B}" destId="{01352371-1457-44B9-9860-3B994239C288}" srcOrd="0" destOrd="0" presId="urn:microsoft.com/office/officeart/2005/8/layout/lProcess2"/>
    <dgm:cxn modelId="{160BE787-8DCE-448D-A8F4-1C0C9B40EFA6}" type="presOf" srcId="{8F53652B-C522-4199-AB5C-D570CC57D903}" destId="{3E2B37E1-FCD4-4CE0-B696-FEC74F8950A8}" srcOrd="0" destOrd="0" presId="urn:microsoft.com/office/officeart/2005/8/layout/lProcess2"/>
    <dgm:cxn modelId="{6677BE02-DDAC-4E99-8318-EAAA24903270}" type="presOf" srcId="{AD0DCE96-702E-4010-A6FF-7E44147AD296}" destId="{6F23AF4E-E94A-4CB3-BF06-6896C2BDED6B}" srcOrd="0" destOrd="0" presId="urn:microsoft.com/office/officeart/2005/8/layout/lProcess2"/>
    <dgm:cxn modelId="{14D96143-FF85-4D48-84CF-96E56859AA6B}" type="presOf" srcId="{8A4D2BEA-17EF-4415-9389-7EF0437D2C83}" destId="{6280C56D-26AF-4D0C-8FAC-BC09CDF831AF}" srcOrd="0" destOrd="0" presId="urn:microsoft.com/office/officeart/2005/8/layout/lProcess2"/>
    <dgm:cxn modelId="{71AADE7F-319E-4C14-B32D-FB52FB66D5FE}" srcId="{653317E3-020D-4163-9402-E5EE18950862}" destId="{5EE4E0EF-1D8E-4311-9D8D-F0448A0636AE}" srcOrd="2" destOrd="0" parTransId="{31A7DA46-3C05-4048-B44F-557A9B353727}" sibTransId="{F1AC464A-E095-4E58-B813-FD4F7F67E4BB}"/>
    <dgm:cxn modelId="{667FBB28-E3A2-4D66-9358-CACECA843F3E}" srcId="{9B25E077-0C92-4048-9A5E-D41C2281E2C1}" destId="{82A499B6-ADF9-418A-B6D6-CCF34A2C8F2C}" srcOrd="0" destOrd="0" parTransId="{B485AF4F-6CE8-4756-A3DD-397409DDE3DC}" sibTransId="{5738752D-6193-463F-A21F-6D43AFBF9DE1}"/>
    <dgm:cxn modelId="{128A8773-65F9-4D16-9A0B-C7B4863969EF}" srcId="{2EACA451-129D-49B7-9DE5-24BA9FBC781B}" destId="{75D0A6B6-A540-49E7-BC63-3D92765DAB9A}" srcOrd="1" destOrd="0" parTransId="{A312B7E5-D669-4FC7-9931-C0797A4AA56C}" sibTransId="{DE29E7C9-05CE-4616-94CA-55F176AEF853}"/>
    <dgm:cxn modelId="{00F3C076-FE8A-4C16-B04A-E9FE0D91DC11}" srcId="{99E0A6CA-6918-491B-9BD1-10ECD7489B73}" destId="{EBF291D4-A565-4B7E-9E88-6B75D99E158E}" srcOrd="0" destOrd="0" parTransId="{6EAEF391-0725-44D0-8839-127BDE5B742C}" sibTransId="{E35D6905-C6A6-4451-933D-613B8D4914F3}"/>
    <dgm:cxn modelId="{2B7ED7F5-F389-464B-B9B9-B59EF92555BA}" type="presOf" srcId="{1040C20F-9E5B-49D9-BFAA-9A0F684EFD1A}" destId="{9F5292BC-1844-4E75-B37B-16B69EF7EA28}" srcOrd="0" destOrd="0" presId="urn:microsoft.com/office/officeart/2005/8/layout/lProcess2"/>
    <dgm:cxn modelId="{7E86F175-B409-461E-AF4D-3E4761E6F034}" type="presOf" srcId="{0A3F7C8D-3897-4105-BE38-7E752D8FD5D4}" destId="{85D52EF7-AF48-460F-8913-EC55625605F9}" srcOrd="0" destOrd="0" presId="urn:microsoft.com/office/officeart/2005/8/layout/lProcess2"/>
    <dgm:cxn modelId="{8F509B0C-6F94-489F-89B0-D3BC2B37BBEE}" type="presOf" srcId="{82A499B6-ADF9-418A-B6D6-CCF34A2C8F2C}" destId="{A0817AE3-CBE9-4B41-B24F-3382C5B176EF}" srcOrd="0" destOrd="0" presId="urn:microsoft.com/office/officeart/2005/8/layout/lProcess2"/>
    <dgm:cxn modelId="{205C026C-DAF8-4309-A8DA-897981500BCF}" srcId="{99E0A6CA-6918-491B-9BD1-10ECD7489B73}" destId="{AD0DCE96-702E-4010-A6FF-7E44147AD296}" srcOrd="1" destOrd="0" parTransId="{F8C5CA78-5CAD-4200-87C7-E2FEF61FCFAB}" sibTransId="{BD326932-E161-46CD-A530-320AD93FD895}"/>
    <dgm:cxn modelId="{F5722718-3B87-42B3-BEB6-AD40970EC8B1}" type="presOf" srcId="{99E0A6CA-6918-491B-9BD1-10ECD7489B73}" destId="{4066ECC6-13F1-4778-A1ED-663FAB631F70}" srcOrd="1" destOrd="0" presId="urn:microsoft.com/office/officeart/2005/8/layout/lProcess2"/>
    <dgm:cxn modelId="{35C8A2E4-B482-4DBC-A90B-C310572FC5CC}" type="presOf" srcId="{99E0A6CA-6918-491B-9BD1-10ECD7489B73}" destId="{6937EC1F-5713-4CC9-B071-2FDBB066BE7D}" srcOrd="0" destOrd="0" presId="urn:microsoft.com/office/officeart/2005/8/layout/lProcess2"/>
    <dgm:cxn modelId="{9ECF97CB-8250-4AF9-A0B8-3DFB51166762}" srcId="{653317E3-020D-4163-9402-E5EE18950862}" destId="{0E2A886F-E2AB-477D-8582-D9EEC800744A}" srcOrd="0" destOrd="0" parTransId="{E889E084-20CE-4902-9189-0090AD62E414}" sibTransId="{67A0DA40-0F3B-41F0-9C0F-CC0F21592AF8}"/>
    <dgm:cxn modelId="{2B2B7C39-B49A-4C71-B58C-09DAD6C41300}" srcId="{2EACA451-129D-49B7-9DE5-24BA9FBC781B}" destId="{9B25E077-0C92-4048-9A5E-D41C2281E2C1}" srcOrd="3" destOrd="0" parTransId="{1517BBFB-2F33-4509-8738-23AE358D026E}" sibTransId="{0567A10D-2EA7-4BF1-BC51-F1D61FE8E6F9}"/>
    <dgm:cxn modelId="{FEB41180-AF0B-4BA3-BBEF-DBFA22A16AA7}" type="presOf" srcId="{EBF291D4-A565-4B7E-9E88-6B75D99E158E}" destId="{0CCE526B-FEE7-4D0D-8E2E-51BC40F62178}" srcOrd="0" destOrd="0" presId="urn:microsoft.com/office/officeart/2005/8/layout/lProcess2"/>
    <dgm:cxn modelId="{6F860CFA-01F1-42CC-B4C5-32452F03C34D}" srcId="{75D0A6B6-A540-49E7-BC63-3D92765DAB9A}" destId="{8F53652B-C522-4199-AB5C-D570CC57D903}" srcOrd="1" destOrd="0" parTransId="{78F06A49-850B-4013-ABE5-DF7A9282BC21}" sibTransId="{18EFF309-5CA0-4D52-86C5-1995C62F7D53}"/>
    <dgm:cxn modelId="{AA90EFE5-D858-4CE5-939A-383793D95991}" type="presOf" srcId="{0E2A886F-E2AB-477D-8582-D9EEC800744A}" destId="{F82C79F6-0384-4B34-89B4-ABDE9995A6FF}" srcOrd="0" destOrd="0" presId="urn:microsoft.com/office/officeart/2005/8/layout/lProcess2"/>
    <dgm:cxn modelId="{599C47AD-8896-4F7B-9206-90197C7F029A}" type="presOf" srcId="{653317E3-020D-4163-9402-E5EE18950862}" destId="{2136FEA0-42DF-48A6-8496-AC004B4E7B39}" srcOrd="0" destOrd="0" presId="urn:microsoft.com/office/officeart/2005/8/layout/lProcess2"/>
    <dgm:cxn modelId="{87CC2B96-2435-486D-BB50-A442C9EA21C3}" type="presOf" srcId="{653317E3-020D-4163-9402-E5EE18950862}" destId="{A5C8ABAC-5EB9-4B2D-8143-2CFCD4C6D5F8}" srcOrd="1" destOrd="0" presId="urn:microsoft.com/office/officeart/2005/8/layout/lProcess2"/>
    <dgm:cxn modelId="{D62FED73-BF46-4767-9D79-2F65FA37C13C}" type="presOf" srcId="{75D0A6B6-A540-49E7-BC63-3D92765DAB9A}" destId="{FA5E0696-F191-48DB-87BE-F2E06FC34018}" srcOrd="1" destOrd="0" presId="urn:microsoft.com/office/officeart/2005/8/layout/lProcess2"/>
    <dgm:cxn modelId="{11A85FDA-AAB4-4EA0-8F31-4B29B03301BE}" type="presOf" srcId="{75D0A6B6-A540-49E7-BC63-3D92765DAB9A}" destId="{133FC552-AB4F-4243-ACB6-B1502305AF88}" srcOrd="0" destOrd="0" presId="urn:microsoft.com/office/officeart/2005/8/layout/lProcess2"/>
    <dgm:cxn modelId="{7A2BB0C4-0C05-4504-ACCB-E225359FBB07}" srcId="{2EACA451-129D-49B7-9DE5-24BA9FBC781B}" destId="{653317E3-020D-4163-9402-E5EE18950862}" srcOrd="0" destOrd="0" parTransId="{3E827043-E94F-4AD4-85C4-EB43E58EB784}" sibTransId="{A5AC71BD-B1AA-440C-A26C-E05C828E282E}"/>
    <dgm:cxn modelId="{B756665C-547B-4A79-A111-A481BBA42BEA}" type="presParOf" srcId="{01352371-1457-44B9-9860-3B994239C288}" destId="{9FF50531-B627-4A57-86D6-CF2E01A2B851}" srcOrd="0" destOrd="0" presId="urn:microsoft.com/office/officeart/2005/8/layout/lProcess2"/>
    <dgm:cxn modelId="{C4AC6CB2-351D-4FA4-9472-43301E2F97BE}" type="presParOf" srcId="{9FF50531-B627-4A57-86D6-CF2E01A2B851}" destId="{2136FEA0-42DF-48A6-8496-AC004B4E7B39}" srcOrd="0" destOrd="0" presId="urn:microsoft.com/office/officeart/2005/8/layout/lProcess2"/>
    <dgm:cxn modelId="{6AEFD9C6-562E-4BA8-B450-E912014218D8}" type="presParOf" srcId="{9FF50531-B627-4A57-86D6-CF2E01A2B851}" destId="{A5C8ABAC-5EB9-4B2D-8143-2CFCD4C6D5F8}" srcOrd="1" destOrd="0" presId="urn:microsoft.com/office/officeart/2005/8/layout/lProcess2"/>
    <dgm:cxn modelId="{49801C29-3CCD-48D5-BDAD-6BFD0E462802}" type="presParOf" srcId="{9FF50531-B627-4A57-86D6-CF2E01A2B851}" destId="{69DD58A0-D173-484B-8740-895F8D3534B7}" srcOrd="2" destOrd="0" presId="urn:microsoft.com/office/officeart/2005/8/layout/lProcess2"/>
    <dgm:cxn modelId="{F52BD1CA-CBED-4DD0-83AB-0FCF71D7FB87}" type="presParOf" srcId="{69DD58A0-D173-484B-8740-895F8D3534B7}" destId="{B479686B-BED3-4765-8FF0-84F4CFA3B038}" srcOrd="0" destOrd="0" presId="urn:microsoft.com/office/officeart/2005/8/layout/lProcess2"/>
    <dgm:cxn modelId="{69F13B74-8199-441F-B308-09B307A61926}" type="presParOf" srcId="{B479686B-BED3-4765-8FF0-84F4CFA3B038}" destId="{F82C79F6-0384-4B34-89B4-ABDE9995A6FF}" srcOrd="0" destOrd="0" presId="urn:microsoft.com/office/officeart/2005/8/layout/lProcess2"/>
    <dgm:cxn modelId="{8A0A478D-D859-4A8D-B731-F84489EDDE49}" type="presParOf" srcId="{B479686B-BED3-4765-8FF0-84F4CFA3B038}" destId="{73FBDBB5-DAEF-4213-B39D-12877F8257F7}" srcOrd="1" destOrd="0" presId="urn:microsoft.com/office/officeart/2005/8/layout/lProcess2"/>
    <dgm:cxn modelId="{31E2F0D7-081F-4A76-9C63-BA835733A791}" type="presParOf" srcId="{B479686B-BED3-4765-8FF0-84F4CFA3B038}" destId="{6280C56D-26AF-4D0C-8FAC-BC09CDF831AF}" srcOrd="2" destOrd="0" presId="urn:microsoft.com/office/officeart/2005/8/layout/lProcess2"/>
    <dgm:cxn modelId="{F024DC72-B5E4-433A-957E-C9E4E109B00F}" type="presParOf" srcId="{B479686B-BED3-4765-8FF0-84F4CFA3B038}" destId="{32FC2225-8FCE-422F-89E2-3BEDC03ED31D}" srcOrd="3" destOrd="0" presId="urn:microsoft.com/office/officeart/2005/8/layout/lProcess2"/>
    <dgm:cxn modelId="{5592BB69-9A56-4C6E-9478-8758417ED219}" type="presParOf" srcId="{B479686B-BED3-4765-8FF0-84F4CFA3B038}" destId="{AB67846C-8EB1-44E7-BAEA-9633F2EB5E43}" srcOrd="4" destOrd="0" presId="urn:microsoft.com/office/officeart/2005/8/layout/lProcess2"/>
    <dgm:cxn modelId="{26EBA351-D104-483B-AD0E-0EE4EE10657D}" type="presParOf" srcId="{01352371-1457-44B9-9860-3B994239C288}" destId="{BADC2C4B-9D34-4DA2-8D33-A713AD8B9462}" srcOrd="1" destOrd="0" presId="urn:microsoft.com/office/officeart/2005/8/layout/lProcess2"/>
    <dgm:cxn modelId="{8179BFB2-725B-4580-B84B-6445823B729A}" type="presParOf" srcId="{01352371-1457-44B9-9860-3B994239C288}" destId="{2C3BA5BE-7B31-4B1E-8E33-F576A8BC029A}" srcOrd="2" destOrd="0" presId="urn:microsoft.com/office/officeart/2005/8/layout/lProcess2"/>
    <dgm:cxn modelId="{FB2D65DF-3268-49F2-8F02-F965A5FA39CF}" type="presParOf" srcId="{2C3BA5BE-7B31-4B1E-8E33-F576A8BC029A}" destId="{133FC552-AB4F-4243-ACB6-B1502305AF88}" srcOrd="0" destOrd="0" presId="urn:microsoft.com/office/officeart/2005/8/layout/lProcess2"/>
    <dgm:cxn modelId="{F0043194-8696-4D80-B378-AD972CFDA7C0}" type="presParOf" srcId="{2C3BA5BE-7B31-4B1E-8E33-F576A8BC029A}" destId="{FA5E0696-F191-48DB-87BE-F2E06FC34018}" srcOrd="1" destOrd="0" presId="urn:microsoft.com/office/officeart/2005/8/layout/lProcess2"/>
    <dgm:cxn modelId="{0B1EA670-D6CB-47F8-BE12-3CECCDC33D3E}" type="presParOf" srcId="{2C3BA5BE-7B31-4B1E-8E33-F576A8BC029A}" destId="{7EFBA0AE-A323-4896-8C74-89B1A095D02A}" srcOrd="2" destOrd="0" presId="urn:microsoft.com/office/officeart/2005/8/layout/lProcess2"/>
    <dgm:cxn modelId="{93550826-122B-4224-94A5-D3159077B4E3}" type="presParOf" srcId="{7EFBA0AE-A323-4896-8C74-89B1A095D02A}" destId="{B22F61C0-6730-4EAD-8CA7-D597EB0115AA}" srcOrd="0" destOrd="0" presId="urn:microsoft.com/office/officeart/2005/8/layout/lProcess2"/>
    <dgm:cxn modelId="{8DFA9AE0-B8A0-418B-AFB8-3E3EDC4AEDC4}" type="presParOf" srcId="{B22F61C0-6730-4EAD-8CA7-D597EB0115AA}" destId="{85D52EF7-AF48-460F-8913-EC55625605F9}" srcOrd="0" destOrd="0" presId="urn:microsoft.com/office/officeart/2005/8/layout/lProcess2"/>
    <dgm:cxn modelId="{8F7E9C3C-7E39-4238-8CD9-3C2648C7549F}" type="presParOf" srcId="{B22F61C0-6730-4EAD-8CA7-D597EB0115AA}" destId="{F8EFE54D-A466-4B02-86FD-84F658C9EAD7}" srcOrd="1" destOrd="0" presId="urn:microsoft.com/office/officeart/2005/8/layout/lProcess2"/>
    <dgm:cxn modelId="{586CA21C-942C-4D57-B628-396866A730D0}" type="presParOf" srcId="{B22F61C0-6730-4EAD-8CA7-D597EB0115AA}" destId="{3E2B37E1-FCD4-4CE0-B696-FEC74F8950A8}" srcOrd="2" destOrd="0" presId="urn:microsoft.com/office/officeart/2005/8/layout/lProcess2"/>
    <dgm:cxn modelId="{5F914143-3FDC-48A7-AA03-DFD5BD3A668C}" type="presParOf" srcId="{01352371-1457-44B9-9860-3B994239C288}" destId="{EFF2B806-60F6-4639-B32C-68E73FB6AE33}" srcOrd="3" destOrd="0" presId="urn:microsoft.com/office/officeart/2005/8/layout/lProcess2"/>
    <dgm:cxn modelId="{0E55B768-A0FE-48CF-9EF8-E0ABB6AFDAD4}" type="presParOf" srcId="{01352371-1457-44B9-9860-3B994239C288}" destId="{A2C75E77-88DA-4774-94F3-0215DFF0D70B}" srcOrd="4" destOrd="0" presId="urn:microsoft.com/office/officeart/2005/8/layout/lProcess2"/>
    <dgm:cxn modelId="{372B4400-7322-47E7-9905-6F79D35D469C}" type="presParOf" srcId="{A2C75E77-88DA-4774-94F3-0215DFF0D70B}" destId="{6937EC1F-5713-4CC9-B071-2FDBB066BE7D}" srcOrd="0" destOrd="0" presId="urn:microsoft.com/office/officeart/2005/8/layout/lProcess2"/>
    <dgm:cxn modelId="{1B90BB25-B1AD-4EA0-8677-C8B123D2515D}" type="presParOf" srcId="{A2C75E77-88DA-4774-94F3-0215DFF0D70B}" destId="{4066ECC6-13F1-4778-A1ED-663FAB631F70}" srcOrd="1" destOrd="0" presId="urn:microsoft.com/office/officeart/2005/8/layout/lProcess2"/>
    <dgm:cxn modelId="{101B0483-BB68-4EEF-BB74-7AF0DEBA825E}" type="presParOf" srcId="{A2C75E77-88DA-4774-94F3-0215DFF0D70B}" destId="{E77455E6-D8FF-4E9B-8968-31BCAF58D831}" srcOrd="2" destOrd="0" presId="urn:microsoft.com/office/officeart/2005/8/layout/lProcess2"/>
    <dgm:cxn modelId="{AD0EE805-13B1-49DF-980B-901BCBB6DB21}" type="presParOf" srcId="{E77455E6-D8FF-4E9B-8968-31BCAF58D831}" destId="{6BD27F90-5DD9-4B39-B40F-567D0C231E46}" srcOrd="0" destOrd="0" presId="urn:microsoft.com/office/officeart/2005/8/layout/lProcess2"/>
    <dgm:cxn modelId="{F6B6E20D-F8D2-4163-B326-75C5DB8D2991}" type="presParOf" srcId="{6BD27F90-5DD9-4B39-B40F-567D0C231E46}" destId="{0CCE526B-FEE7-4D0D-8E2E-51BC40F62178}" srcOrd="0" destOrd="0" presId="urn:microsoft.com/office/officeart/2005/8/layout/lProcess2"/>
    <dgm:cxn modelId="{59EF01A4-FC17-49D8-A63C-B85E5EDFDA4B}" type="presParOf" srcId="{6BD27F90-5DD9-4B39-B40F-567D0C231E46}" destId="{CDB72A8D-82D0-4AFD-86C7-8B1ABA81614A}" srcOrd="1" destOrd="0" presId="urn:microsoft.com/office/officeart/2005/8/layout/lProcess2"/>
    <dgm:cxn modelId="{90E40499-ABA0-41E4-BE40-5BE0D9082261}" type="presParOf" srcId="{6BD27F90-5DD9-4B39-B40F-567D0C231E46}" destId="{6F23AF4E-E94A-4CB3-BF06-6896C2BDED6B}" srcOrd="2" destOrd="0" presId="urn:microsoft.com/office/officeart/2005/8/layout/lProcess2"/>
    <dgm:cxn modelId="{2C0666ED-9134-4EF5-ACC2-FC18108BD35B}" type="presParOf" srcId="{01352371-1457-44B9-9860-3B994239C288}" destId="{ED18AA55-AA4A-4906-ACAD-2F578E48FA07}" srcOrd="5" destOrd="0" presId="urn:microsoft.com/office/officeart/2005/8/layout/lProcess2"/>
    <dgm:cxn modelId="{8E661488-3284-4784-87BE-5C5FE073C072}" type="presParOf" srcId="{01352371-1457-44B9-9860-3B994239C288}" destId="{2D27803D-4B44-4E0D-8B94-80D5997229AE}" srcOrd="6" destOrd="0" presId="urn:microsoft.com/office/officeart/2005/8/layout/lProcess2"/>
    <dgm:cxn modelId="{58ACC546-DD77-4A82-BFA0-27249E02D71A}" type="presParOf" srcId="{2D27803D-4B44-4E0D-8B94-80D5997229AE}" destId="{10347E60-4CD2-41D2-89BF-EFB94373BD09}" srcOrd="0" destOrd="0" presId="urn:microsoft.com/office/officeart/2005/8/layout/lProcess2"/>
    <dgm:cxn modelId="{A1251C32-1AC7-41C3-B2CB-CFB7A03C1832}" type="presParOf" srcId="{2D27803D-4B44-4E0D-8B94-80D5997229AE}" destId="{0E015186-D910-4F57-83AD-6B7A33AABB42}" srcOrd="1" destOrd="0" presId="urn:microsoft.com/office/officeart/2005/8/layout/lProcess2"/>
    <dgm:cxn modelId="{A05A229B-B96B-477E-9355-3E7C92B1E758}" type="presParOf" srcId="{2D27803D-4B44-4E0D-8B94-80D5997229AE}" destId="{FF06A684-4A81-49D3-8559-F093790BEE8F}" srcOrd="2" destOrd="0" presId="urn:microsoft.com/office/officeart/2005/8/layout/lProcess2"/>
    <dgm:cxn modelId="{52574728-E59C-4573-B752-10B9E4BAE6B9}" type="presParOf" srcId="{FF06A684-4A81-49D3-8559-F093790BEE8F}" destId="{5E9559DC-13C2-4082-8912-47C7DD80C975}" srcOrd="0" destOrd="0" presId="urn:microsoft.com/office/officeart/2005/8/layout/lProcess2"/>
    <dgm:cxn modelId="{5A5CCCEE-52F0-44AF-8C7F-B9A3B7D6AB42}" type="presParOf" srcId="{5E9559DC-13C2-4082-8912-47C7DD80C975}" destId="{A0817AE3-CBE9-4B41-B24F-3382C5B176EF}" srcOrd="0" destOrd="0" presId="urn:microsoft.com/office/officeart/2005/8/layout/lProcess2"/>
    <dgm:cxn modelId="{1050D52E-487F-47DD-B3F6-62B1D7A44E5B}" type="presParOf" srcId="{5E9559DC-13C2-4082-8912-47C7DD80C975}" destId="{156B3E33-49E4-4FA8-A157-47E9DED6D4C1}" srcOrd="1" destOrd="0" presId="urn:microsoft.com/office/officeart/2005/8/layout/lProcess2"/>
    <dgm:cxn modelId="{350DA2DD-7288-4079-B2E5-8C018BD7F55A}" type="presParOf" srcId="{5E9559DC-13C2-4082-8912-47C7DD80C975}" destId="{9F5292BC-1844-4E75-B37B-16B69EF7EA2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6FEA0-42DF-48A6-8496-AC004B4E7B39}">
      <dsp:nvSpPr>
        <dsp:cNvPr id="0" name=""/>
        <dsp:cNvSpPr/>
      </dsp:nvSpPr>
      <dsp:spPr>
        <a:xfrm>
          <a:off x="11428" y="0"/>
          <a:ext cx="1798301" cy="4496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友善育兒</a:t>
          </a:r>
          <a:endParaRPr lang="zh-TW" altLang="en-US" sz="2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1428" y="0"/>
        <a:ext cx="1798301" cy="1348814"/>
      </dsp:txXfrm>
    </dsp:sp>
    <dsp:sp modelId="{F82C79F6-0384-4B34-89B4-ABDE9995A6FF}">
      <dsp:nvSpPr>
        <dsp:cNvPr id="0" name=""/>
        <dsp:cNvSpPr/>
      </dsp:nvSpPr>
      <dsp:spPr>
        <a:xfrm>
          <a:off x="8666" y="1368152"/>
          <a:ext cx="1804717" cy="953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latin typeface="微軟正黑體" pitchFamily="34" charset="-120"/>
              <a:ea typeface="微軟正黑體" pitchFamily="34" charset="-120"/>
            </a:rPr>
            <a:t>社區教保資源中心</a:t>
          </a:r>
          <a:endParaRPr lang="en-US" altLang="zh-TW" sz="14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1"/>
            </a:rPr>
            <a:t>     點入連結</a:t>
          </a:r>
          <a:r>
            <a:rPr lang="zh-TW" altLang="en-US" sz="900" b="1" kern="1200" dirty="0" smtClean="0">
              <a:latin typeface="微軟正黑體" pitchFamily="34" charset="-120"/>
              <a:ea typeface="微軟正黑體" pitchFamily="34" charset="-120"/>
            </a:rPr>
            <a:t>最新消息</a:t>
          </a:r>
          <a:endParaRPr lang="zh-TW" altLang="en-US" sz="9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605" y="1396091"/>
        <a:ext cx="1748839" cy="898030"/>
      </dsp:txXfrm>
    </dsp:sp>
    <dsp:sp modelId="{6280C56D-26AF-4D0C-8FAC-BC09CDF831AF}">
      <dsp:nvSpPr>
        <dsp:cNvPr id="0" name=""/>
        <dsp:cNvSpPr/>
      </dsp:nvSpPr>
      <dsp:spPr>
        <a:xfrm>
          <a:off x="7084" y="2403394"/>
          <a:ext cx="1806990" cy="854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shade val="51000"/>
                <a:satMod val="130000"/>
              </a:schemeClr>
            </a:gs>
            <a:gs pos="80000">
              <a:schemeClr val="accent5">
                <a:hueOff val="-1241735"/>
                <a:satOff val="4976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微軟正黑體" pitchFamily="34" charset="-120"/>
              <a:ea typeface="微軟正黑體" pitchFamily="34" charset="-120"/>
            </a:rPr>
            <a:t>親子館、育兒友善園</a:t>
          </a:r>
          <a:endParaRPr lang="en-US" altLang="zh-TW" sz="12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2"/>
            </a:rPr>
            <a:t>    點入連結</a:t>
          </a:r>
          <a:endParaRPr lang="zh-TW" altLang="en-US" sz="1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2121" y="2428431"/>
        <a:ext cx="1756916" cy="804756"/>
      </dsp:txXfrm>
    </dsp:sp>
    <dsp:sp modelId="{AB67846C-8EB1-44E7-BAEA-9633F2EB5E43}">
      <dsp:nvSpPr>
        <dsp:cNvPr id="0" name=""/>
        <dsp:cNvSpPr/>
      </dsp:nvSpPr>
      <dsp:spPr>
        <a:xfrm>
          <a:off x="3070" y="3358552"/>
          <a:ext cx="1815018" cy="912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smtClean="0">
              <a:latin typeface="微軟正黑體" pitchFamily="34" charset="-120"/>
              <a:ea typeface="微軟正黑體" pitchFamily="34" charset="-120"/>
            </a:rPr>
            <a:t>注意：</a:t>
          </a:r>
          <a:endParaRPr lang="en-US" altLang="zh-TW" sz="1200" b="1" kern="1200" smtClean="0">
            <a:latin typeface="微軟正黑體" pitchFamily="34" charset="-120"/>
            <a:ea typeface="微軟正黑體" pitchFamily="34" charset="-12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smtClean="0">
              <a:latin typeface="微軟正黑體" pitchFamily="34" charset="-120"/>
              <a:ea typeface="微軟正黑體" pitchFamily="34" charset="-120"/>
            </a:rPr>
            <a:t>請詳閱各場館，使用對象以及入館規範</a:t>
          </a:r>
          <a:endParaRPr lang="zh-TW" altLang="en-US" sz="1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9792" y="3385274"/>
        <a:ext cx="1761574" cy="858904"/>
      </dsp:txXfrm>
    </dsp:sp>
    <dsp:sp modelId="{133FC552-AB4F-4243-ACB6-B1502305AF88}">
      <dsp:nvSpPr>
        <dsp:cNvPr id="0" name=""/>
        <dsp:cNvSpPr/>
      </dsp:nvSpPr>
      <dsp:spPr>
        <a:xfrm>
          <a:off x="2005130" y="0"/>
          <a:ext cx="1798301" cy="4496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幼兒專業輔導服務</a:t>
          </a:r>
          <a:endParaRPr lang="zh-TW" altLang="en-US" sz="2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005130" y="0"/>
        <a:ext cx="1798301" cy="1348814"/>
      </dsp:txXfrm>
    </dsp:sp>
    <dsp:sp modelId="{85D52EF7-AF48-460F-8913-EC55625605F9}">
      <dsp:nvSpPr>
        <dsp:cNvPr id="0" name=""/>
        <dsp:cNvSpPr/>
      </dsp:nvSpPr>
      <dsp:spPr>
        <a:xfrm>
          <a:off x="2055464" y="1368153"/>
          <a:ext cx="1698085" cy="13556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800" kern="1200" dirty="0" smtClean="0"/>
            <a:t>-</a:t>
          </a:r>
          <a:endParaRPr lang="zh-TW" altLang="en-US" sz="800" kern="1200" dirty="0"/>
        </a:p>
      </dsp:txBody>
      <dsp:txXfrm>
        <a:off x="2095169" y="1407858"/>
        <a:ext cx="1618675" cy="1276209"/>
      </dsp:txXfrm>
    </dsp:sp>
    <dsp:sp modelId="{3E2B37E1-FCD4-4CE0-B696-FEC74F8950A8}">
      <dsp:nvSpPr>
        <dsp:cNvPr id="0" name=""/>
        <dsp:cNvSpPr/>
      </dsp:nvSpPr>
      <dsp:spPr>
        <a:xfrm>
          <a:off x="2055464" y="2880319"/>
          <a:ext cx="1719751" cy="135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000" b="1" i="0" kern="1200" dirty="0" smtClean="0">
              <a:latin typeface="微軟正黑體" pitchFamily="34" charset="-120"/>
              <a:ea typeface="微軟正黑體" pitchFamily="34" charset="-120"/>
            </a:rPr>
            <a:t>台北基督教女青年會</a:t>
          </a:r>
          <a:endParaRPr lang="en-US" altLang="zh-TW" sz="1000" b="1" i="0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000" b="1" i="0" kern="1200" dirty="0" smtClean="0">
              <a:latin typeface="微軟正黑體" pitchFamily="34" charset="-120"/>
              <a:ea typeface="微軟正黑體" pitchFamily="34" charset="-120"/>
            </a:rPr>
            <a:t>台北市青島西路</a:t>
          </a:r>
          <a:r>
            <a:rPr lang="en-US" altLang="zh-TW" sz="1000" b="1" i="0" kern="1200" dirty="0" smtClean="0">
              <a:latin typeface="微軟正黑體" pitchFamily="34" charset="-120"/>
              <a:ea typeface="微軟正黑體" pitchFamily="34" charset="-120"/>
            </a:rPr>
            <a:t>7</a:t>
          </a:r>
          <a:r>
            <a:rPr lang="zh-TW" altLang="en-US" sz="1000" b="1" i="0" kern="1200" dirty="0" smtClean="0">
              <a:latin typeface="微軟正黑體" pitchFamily="34" charset="-120"/>
              <a:ea typeface="微軟正黑體" pitchFamily="34" charset="-120"/>
            </a:rPr>
            <a:t>號</a:t>
          </a:r>
          <a:r>
            <a:rPr lang="en-US" altLang="zh-TW" sz="1000" b="1" i="0" kern="1200" dirty="0" smtClean="0">
              <a:latin typeface="微軟正黑體" pitchFamily="34" charset="-120"/>
              <a:ea typeface="微軟正黑體" pitchFamily="34" charset="-120"/>
            </a:rPr>
            <a:t>6</a:t>
          </a:r>
          <a:r>
            <a:rPr lang="zh-TW" altLang="en-US" sz="1000" b="1" i="0" kern="1200" dirty="0" smtClean="0">
              <a:latin typeface="微軟正黑體" pitchFamily="34" charset="-120"/>
              <a:ea typeface="微軟正黑體" pitchFamily="34" charset="-120"/>
            </a:rPr>
            <a:t>樓   </a:t>
          </a:r>
          <a:endParaRPr lang="en-US" altLang="zh-TW" sz="1000" b="1" i="0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000" b="1" i="0" kern="1200" dirty="0" smtClean="0">
              <a:latin typeface="微軟正黑體" pitchFamily="34" charset="-120"/>
              <a:ea typeface="微軟正黑體" pitchFamily="34" charset="-120"/>
            </a:rPr>
            <a:t>TEL.02-2381-2131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i="0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4"/>
            </a:rPr>
            <a:t>      點入連結</a:t>
          </a:r>
          <a:endParaRPr lang="en-US" altLang="zh-TW" sz="1200" b="1" i="0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2095169" y="2920024"/>
        <a:ext cx="1640341" cy="1276209"/>
      </dsp:txXfrm>
    </dsp:sp>
    <dsp:sp modelId="{6937EC1F-5713-4CC9-B071-2FDBB066BE7D}">
      <dsp:nvSpPr>
        <dsp:cNvPr id="0" name=""/>
        <dsp:cNvSpPr/>
      </dsp:nvSpPr>
      <dsp:spPr>
        <a:xfrm>
          <a:off x="3927266" y="0"/>
          <a:ext cx="1798301" cy="4496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親子共遊好去處</a:t>
          </a:r>
          <a:endParaRPr lang="zh-TW" altLang="en-US" sz="2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927266" y="0"/>
        <a:ext cx="1798301" cy="1348814"/>
      </dsp:txXfrm>
    </dsp:sp>
    <dsp:sp modelId="{0CCE526B-FEE7-4D0D-8E2E-51BC40F62178}">
      <dsp:nvSpPr>
        <dsp:cNvPr id="0" name=""/>
        <dsp:cNvSpPr/>
      </dsp:nvSpPr>
      <dsp:spPr>
        <a:xfrm>
          <a:off x="3888437" y="1333893"/>
          <a:ext cx="1880562" cy="1379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shade val="51000"/>
                <a:satMod val="130000"/>
              </a:schemeClr>
            </a:gs>
            <a:gs pos="80000">
              <a:schemeClr val="accent5">
                <a:hueOff val="-6208672"/>
                <a:satOff val="24882"/>
                <a:lumOff val="5392"/>
                <a:alphaOff val="0"/>
                <a:shade val="93000"/>
                <a:satMod val="13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特色公園</a:t>
          </a:r>
          <a:endParaRPr lang="en-US" altLang="zh-TW" sz="18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    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5"/>
            </a:rPr>
            <a:t>點入連結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928834" y="1374290"/>
        <a:ext cx="1799768" cy="1298447"/>
      </dsp:txXfrm>
    </dsp:sp>
    <dsp:sp modelId="{6F23AF4E-E94A-4CB3-BF06-6896C2BDED6B}">
      <dsp:nvSpPr>
        <dsp:cNvPr id="0" name=""/>
        <dsp:cNvSpPr/>
      </dsp:nvSpPr>
      <dsp:spPr>
        <a:xfrm>
          <a:off x="3887437" y="2879676"/>
          <a:ext cx="1877958" cy="1390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休閒遊憩主題網</a:t>
          </a:r>
          <a:endParaRPr lang="en-US" altLang="zh-TW" sz="18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6"/>
            </a:rPr>
            <a:t>點入連結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928165" y="2920404"/>
        <a:ext cx="1796502" cy="1309091"/>
      </dsp:txXfrm>
    </dsp:sp>
    <dsp:sp modelId="{10347E60-4CD2-41D2-89BF-EFB94373BD09}">
      <dsp:nvSpPr>
        <dsp:cNvPr id="0" name=""/>
        <dsp:cNvSpPr/>
      </dsp:nvSpPr>
      <dsp:spPr>
        <a:xfrm>
          <a:off x="5902527" y="0"/>
          <a:ext cx="1798301" cy="4496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親子廚房</a:t>
          </a:r>
          <a:endParaRPr lang="zh-TW" altLang="en-US" sz="2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902527" y="0"/>
        <a:ext cx="1798301" cy="1348814"/>
      </dsp:txXfrm>
    </dsp:sp>
    <dsp:sp modelId="{A0817AE3-CBE9-4B41-B24F-3382C5B176EF}">
      <dsp:nvSpPr>
        <dsp:cNvPr id="0" name=""/>
        <dsp:cNvSpPr/>
      </dsp:nvSpPr>
      <dsp:spPr>
        <a:xfrm>
          <a:off x="5894614" y="1350131"/>
          <a:ext cx="1794042" cy="135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shade val="51000"/>
                <a:satMod val="130000"/>
              </a:schemeClr>
            </a:gs>
            <a:gs pos="80000">
              <a:schemeClr val="accent5">
                <a:hueOff val="-8692142"/>
                <a:satOff val="34835"/>
                <a:lumOff val="7549"/>
                <a:alphaOff val="0"/>
                <a:shade val="93000"/>
                <a:satMod val="13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親子廚房菜單</a:t>
          </a:r>
          <a:endParaRPr lang="en-US" altLang="zh-TW" sz="18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  <a:hlinkClick xmlns:r="http://schemas.openxmlformats.org/officeDocument/2006/relationships" r:id="rId7"/>
            </a:rPr>
            <a:t>點入連結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934319" y="1389836"/>
        <a:ext cx="1714632" cy="1276209"/>
      </dsp:txXfrm>
    </dsp:sp>
    <dsp:sp modelId="{9F5292BC-1844-4E75-B37B-16B69EF7EA28}">
      <dsp:nvSpPr>
        <dsp:cNvPr id="0" name=""/>
        <dsp:cNvSpPr/>
      </dsp:nvSpPr>
      <dsp:spPr>
        <a:xfrm>
          <a:off x="5901570" y="2914308"/>
          <a:ext cx="1800214" cy="135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smtClean="0">
              <a:latin typeface="微軟正黑體" pitchFamily="34" charset="-120"/>
              <a:ea typeface="微軟正黑體" pitchFamily="34" charset="-120"/>
            </a:rPr>
            <a:t>以上菜單為參與「大同新亮點」活動之本園及社區家長提供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941275" y="2954013"/>
        <a:ext cx="1720804" cy="1276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00F830A1-3891-4B82-A120-081866556DA0}" type="datetimeFigureOut">
              <a:pPr/>
              <a:t>2018/12/17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58CC9574-A819-4FE4-99A7-1E27AD09ADC2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647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altLang="zh-TW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79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2018/12/17</a:t>
            </a:fld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‹#›</a:t>
            </a:fld>
            <a:endParaRPr kumimoji="0" 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zh-TW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zh-TW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zh-TW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2018/12/17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688088066"/>
              </p:ext>
            </p:extLst>
          </p:nvPr>
        </p:nvGraphicFramePr>
        <p:xfrm>
          <a:off x="755576" y="1245106"/>
          <a:ext cx="7704856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4"/>
          <p:cNvSpPr txBox="1">
            <a:spLocks/>
          </p:cNvSpPr>
          <p:nvPr/>
        </p:nvSpPr>
        <p:spPr>
          <a:xfrm>
            <a:off x="755576" y="188640"/>
            <a:ext cx="7704856" cy="88775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lnSpcReduction="100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5600" dirty="0" smtClean="0">
                <a:solidFill>
                  <a:prstClr val="white"/>
                </a:solidFill>
              </a:rPr>
              <a:t>        </a:t>
            </a:r>
            <a:r>
              <a:rPr lang="zh-TW" altLang="en-US" sz="56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大同新亮點 </a:t>
            </a:r>
            <a:r>
              <a:rPr lang="en-US" altLang="zh-TW" sz="16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2017.12.15</a:t>
            </a:r>
            <a:endParaRPr lang="zh-TW" altLang="en-US" sz="5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887" y="3383469"/>
            <a:ext cx="207565" cy="28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54030"/>
            <a:ext cx="207565" cy="28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06" y="4889326"/>
            <a:ext cx="20796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62" y="3125745"/>
            <a:ext cx="20796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9" y="4077072"/>
            <a:ext cx="20796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002" y="5032201"/>
            <a:ext cx="20796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1392684" cy="13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6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109</Words>
  <Application>Microsoft Office PowerPoint</Application>
  <PresentationFormat>如螢幕大小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PowerPoint 2010 簡介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2018-12-12T15:00:14Z</dcterms:created>
  <dcterms:modified xsi:type="dcterms:W3CDTF">2018-12-17T01:52:30Z</dcterms:modified>
</cp:coreProperties>
</file>